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63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1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38350-8411-E34F-83EB-FE259BE70970}" type="datetimeFigureOut">
              <a:rPr kumimoji="1" lang="ja-JP" altLang="en-US" smtClean="0"/>
              <a:t>2016/9/1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BBE62-C890-5C45-AC38-8454D5A287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777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BBE62-C890-5C45-AC38-8454D5A287E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349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BBE62-C890-5C45-AC38-8454D5A287E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890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604867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1A30-79C2-A44F-B933-5D664AAA3F09}" type="datetime1">
              <a:rPr kumimoji="1" lang="ja-JP" altLang="en-US" smtClean="0"/>
              <a:t>2016/9/1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464B-CA65-48C2-82DC-052CF7927A9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7343800" y="4653136"/>
            <a:ext cx="1800200" cy="648072"/>
          </a:xfrm>
          <a:prstGeom prst="chevron">
            <a:avLst>
              <a:gd name="adj" fmla="val 48211"/>
            </a:avLst>
          </a:prstGeom>
          <a:solidFill>
            <a:srgbClr val="0F5BCB"/>
          </a:solidFill>
          <a:ln>
            <a:solidFill>
              <a:srgbClr val="0F5B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639944" y="4653136"/>
            <a:ext cx="504056" cy="648072"/>
          </a:xfrm>
          <a:prstGeom prst="rect">
            <a:avLst/>
          </a:prstGeom>
          <a:solidFill>
            <a:srgbClr val="3F78CD"/>
          </a:solidFill>
          <a:ln>
            <a:solidFill>
              <a:srgbClr val="3F78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14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3F19-2973-CE41-950D-A15A33EADC16}" type="datetime1">
              <a:rPr kumimoji="1" lang="ja-JP" altLang="en-US" smtClean="0"/>
              <a:t>2016/9/1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464B-CA65-48C2-82DC-052CF7927A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92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6BFB-EE6B-3340-9EBA-AF000EB2B3E7}" type="datetime1">
              <a:rPr kumimoji="1" lang="ja-JP" altLang="en-US" smtClean="0"/>
              <a:t>2016/9/1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464B-CA65-48C2-82DC-052CF7927A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810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1543-6F9D-1445-9EAA-B49FDBC11663}" type="datetime1">
              <a:rPr kumimoji="1" lang="ja-JP" altLang="en-US" smtClean="0"/>
              <a:t>2016/9/1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464B-CA65-48C2-82DC-052CF7927A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68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9EA1-4C96-524E-9C25-510E5138A2E6}" type="datetime1">
              <a:rPr kumimoji="1" lang="ja-JP" altLang="en-US" smtClean="0"/>
              <a:t>2016/9/1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464B-CA65-48C2-82DC-052CF7927A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45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424936" cy="648072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704F-2518-BD4C-84B2-EE6AB16F55E5}" type="datetime1">
              <a:rPr kumimoji="1" lang="ja-JP" altLang="en-US" smtClean="0"/>
              <a:t>2016/9/1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028384" y="116632"/>
            <a:ext cx="1008112" cy="980728"/>
          </a:xfrm>
        </p:spPr>
        <p:txBody>
          <a:bodyPr/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fld id="{2347464B-CA65-48C2-82DC-052CF7927A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7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A867-6537-834F-A692-47370C6EC51C}" type="datetime1">
              <a:rPr kumimoji="1" lang="ja-JP" altLang="en-US" smtClean="0"/>
              <a:t>2016/9/1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464B-CA65-48C2-82DC-052CF7927A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18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FE89-611B-BB4E-A0A6-6BE23B331B37}" type="datetime1">
              <a:rPr kumimoji="1" lang="ja-JP" altLang="en-US" smtClean="0"/>
              <a:t>2016/9/1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464B-CA65-48C2-82DC-052CF7927A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0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84AC-8EB7-5044-AE33-A042579D67A7}" type="datetime1">
              <a:rPr kumimoji="1" lang="ja-JP" altLang="en-US" smtClean="0"/>
              <a:t>2016/9/1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464B-CA65-48C2-82DC-052CF7927A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73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47BF-9B3A-0E42-B466-EA95BC1A0434}" type="datetime1">
              <a:rPr kumimoji="1" lang="ja-JP" altLang="en-US" smtClean="0"/>
              <a:t>2016/9/1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464B-CA65-48C2-82DC-052CF7927A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70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E38A-06E3-D44E-8631-B33E61B61C2C}" type="datetime1">
              <a:rPr kumimoji="1" lang="ja-JP" altLang="en-US" smtClean="0"/>
              <a:t>2016/9/1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464B-CA65-48C2-82DC-052CF7927A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13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3A1E-1E52-8B4A-9896-5E3A2FEA8530}" type="datetime1">
              <a:rPr kumimoji="1" lang="ja-JP" altLang="en-US" smtClean="0"/>
              <a:t>2016/9/1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464B-CA65-48C2-82DC-052CF7927A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23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4846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23528" y="1268760"/>
            <a:ext cx="864096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3F78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A9E03-1470-8A4E-87A1-29EEDE877BA5}" type="datetime1">
              <a:rPr kumimoji="1" lang="ja-JP" altLang="en-US" smtClean="0"/>
              <a:t>2016/9/1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028384" y="166328"/>
            <a:ext cx="936104" cy="871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 b="1">
                <a:solidFill>
                  <a:schemeClr val="bg1"/>
                </a:solidFill>
              </a:defRPr>
            </a:lvl1pPr>
          </a:lstStyle>
          <a:p>
            <a:fld id="{2347464B-CA65-48C2-82DC-052CF7927A9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0F5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/>
        </p:nvCxnSpPr>
        <p:spPr>
          <a:xfrm>
            <a:off x="457200" y="6237312"/>
            <a:ext cx="8507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5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464B-CA65-48C2-82DC-052CF7927A9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97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もくじ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kumimoji="1" lang="en-US" altLang="ja-JP" dirty="0" smtClean="0"/>
          </a:p>
          <a:p>
            <a:r>
              <a:rPr kumimoji="1" lang="ja-JP" altLang="en-US" sz="3600" b="1" dirty="0" smtClean="0"/>
              <a:t>自己紹介</a:t>
            </a:r>
            <a:endParaRPr kumimoji="1" lang="en-US" altLang="ja-JP" sz="3600" b="1" dirty="0" smtClean="0"/>
          </a:p>
          <a:p>
            <a:endParaRPr lang="en-US" altLang="ja-JP" dirty="0"/>
          </a:p>
          <a:p>
            <a:r>
              <a:rPr kumimoji="1" lang="ja-JP" altLang="en-US" sz="3600" b="1" dirty="0" smtClean="0"/>
              <a:t>課題説明</a:t>
            </a:r>
            <a:endParaRPr kumimoji="1" lang="en-US" altLang="ja-JP" sz="3600" b="1" dirty="0" smtClean="0"/>
          </a:p>
          <a:p>
            <a:endParaRPr lang="en-US" altLang="ja-JP" dirty="0"/>
          </a:p>
          <a:p>
            <a:r>
              <a:rPr kumimoji="1" lang="ja-JP" altLang="en-US" sz="3600" b="1" dirty="0" smtClean="0"/>
              <a:t>成果報告</a:t>
            </a:r>
            <a:endParaRPr kumimoji="1" lang="en-US" altLang="ja-JP" sz="3600" b="1" dirty="0" smtClean="0"/>
          </a:p>
          <a:p>
            <a:endParaRPr lang="en-US" altLang="ja-JP" dirty="0"/>
          </a:p>
          <a:p>
            <a:r>
              <a:rPr lang="ja-JP" altLang="en-US" sz="3600" b="1" dirty="0" smtClean="0"/>
              <a:t>インターンのふりかえり</a:t>
            </a:r>
            <a:endParaRPr kumimoji="1" lang="ja-JP" altLang="en-US" sz="3600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464B-CA65-48C2-82DC-052CF7927A9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343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531918"/>
            <a:ext cx="9144000" cy="1021278"/>
          </a:xfrm>
          <a:prstGeom prst="rect">
            <a:avLst/>
          </a:prstGeom>
          <a:solidFill>
            <a:srgbClr val="0A63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もくじ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kumimoji="1" lang="en-US" altLang="ja-JP" dirty="0" smtClean="0"/>
          </a:p>
          <a:p>
            <a:r>
              <a:rPr kumimoji="1" lang="ja-JP" altLang="en-US" sz="3600" b="1" dirty="0" smtClean="0">
                <a:solidFill>
                  <a:schemeClr val="bg1"/>
                </a:solidFill>
              </a:rPr>
              <a:t>自己紹介</a:t>
            </a:r>
            <a:endParaRPr kumimoji="1" lang="en-US" altLang="ja-JP" sz="3600" b="1" dirty="0" smtClean="0">
              <a:solidFill>
                <a:schemeClr val="bg1"/>
              </a:solidFill>
            </a:endParaRPr>
          </a:p>
          <a:p>
            <a:endParaRPr lang="en-US" altLang="ja-JP" dirty="0"/>
          </a:p>
          <a:p>
            <a:r>
              <a:rPr kumimoji="1" lang="ja-JP" altLang="en-US" sz="3600" b="1" dirty="0" smtClean="0"/>
              <a:t>課題説明</a:t>
            </a:r>
            <a:endParaRPr kumimoji="1" lang="en-US" altLang="ja-JP" sz="3600" b="1" dirty="0" smtClean="0"/>
          </a:p>
          <a:p>
            <a:endParaRPr lang="en-US" altLang="ja-JP" dirty="0"/>
          </a:p>
          <a:p>
            <a:r>
              <a:rPr kumimoji="1" lang="ja-JP" altLang="en-US" sz="3600" b="1" dirty="0" smtClean="0"/>
              <a:t>成果報告</a:t>
            </a:r>
            <a:endParaRPr kumimoji="1" lang="en-US" altLang="ja-JP" sz="3600" b="1" dirty="0" smtClean="0"/>
          </a:p>
          <a:p>
            <a:endParaRPr lang="en-US" altLang="ja-JP" dirty="0"/>
          </a:p>
          <a:p>
            <a:r>
              <a:rPr lang="ja-JP" altLang="en-US" sz="3600" b="1" dirty="0" smtClean="0"/>
              <a:t>インターンのふりかえり</a:t>
            </a:r>
            <a:endParaRPr kumimoji="1" lang="ja-JP" altLang="en-US" sz="3600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464B-CA65-48C2-82DC-052CF7927A9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4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b="1" dirty="0" smtClean="0"/>
              <a:t>自己紹介①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b="1" dirty="0" smtClean="0"/>
              <a:t>氏名：今野</a:t>
            </a:r>
            <a:r>
              <a:rPr kumimoji="1" lang="en-US" altLang="ja-JP" sz="2800" b="1" dirty="0" smtClean="0"/>
              <a:t> </a:t>
            </a:r>
            <a:r>
              <a:rPr lang="ja-JP" altLang="en-US" sz="2800" b="1" dirty="0" smtClean="0"/>
              <a:t>裕太</a:t>
            </a:r>
            <a:r>
              <a:rPr lang="en-US" altLang="ja-JP" sz="2800" b="1" dirty="0" smtClean="0"/>
              <a:t> </a:t>
            </a:r>
            <a:r>
              <a:rPr lang="ja-JP" altLang="en-US" sz="2800" b="1" dirty="0" smtClean="0"/>
              <a:t>（こんの　ゆうた）</a:t>
            </a:r>
            <a:endParaRPr lang="en-US" altLang="ja-JP" sz="2800" b="1" dirty="0" smtClean="0"/>
          </a:p>
          <a:p>
            <a:endParaRPr kumimoji="1" lang="en-US" altLang="ja-JP" dirty="0"/>
          </a:p>
          <a:p>
            <a:r>
              <a:rPr lang="ja-JP" altLang="en-US" sz="2400" dirty="0" smtClean="0"/>
              <a:t>所属：同志社大学大学院理工学研究科情報工学専攻</a:t>
            </a:r>
            <a:endParaRPr lang="en-US" altLang="ja-JP" sz="2400" dirty="0" smtClean="0"/>
          </a:p>
          <a:p>
            <a:pPr lvl="1"/>
            <a:r>
              <a:rPr kumimoji="1" lang="ja-JP" altLang="en-US" sz="1800" b="1" dirty="0" smtClean="0"/>
              <a:t>研究室：ネットワーク情報システム研究室</a:t>
            </a:r>
            <a:endParaRPr kumimoji="1" lang="en-US" altLang="ja-JP" sz="1800" b="1" dirty="0" smtClean="0"/>
          </a:p>
          <a:p>
            <a:pPr lvl="1"/>
            <a:endParaRPr lang="en-US" altLang="ja-JP" sz="1800" b="1" dirty="0"/>
          </a:p>
          <a:p>
            <a:r>
              <a:rPr kumimoji="1" lang="ja-JP" altLang="en-US" sz="2600" dirty="0" smtClean="0"/>
              <a:t>研究テーマ（予定）：セキュリティ</a:t>
            </a:r>
            <a:r>
              <a:rPr kumimoji="1" lang="en-US" altLang="ja-JP" sz="2600" dirty="0" smtClean="0"/>
              <a:t>×</a:t>
            </a:r>
            <a:r>
              <a:rPr kumimoji="1" lang="en-US" altLang="ja-JP" sz="2600" dirty="0" err="1" smtClean="0"/>
              <a:t>IoT</a:t>
            </a:r>
            <a:endParaRPr kumimoji="1" lang="en-US" altLang="ja-JP" sz="2600" dirty="0" smtClean="0"/>
          </a:p>
          <a:p>
            <a:endParaRPr lang="en-US" altLang="ja-JP" sz="2600" dirty="0"/>
          </a:p>
          <a:p>
            <a:r>
              <a:rPr kumimoji="1" lang="ja-JP" altLang="en-US" sz="2600" dirty="0" smtClean="0"/>
              <a:t>趣味：サイクリング、バスケ</a:t>
            </a:r>
            <a:endParaRPr kumimoji="1" lang="ja-JP" altLang="en-US" sz="2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464B-CA65-48C2-82DC-052CF7927A9D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371" y="4028861"/>
            <a:ext cx="3197101" cy="209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77333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テーマ1" id="{4CF63790-0343-824D-8611-5D870F4A2912}" vid="{6E9FBD58-6473-5044-A075-250E6BC1104D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テーマ1</Template>
  <TotalTime>36</TotalTime>
  <Words>37</Words>
  <Application>Microsoft Macintosh PowerPoint</Application>
  <PresentationFormat>画面に合わせる (4:3)</PresentationFormat>
  <Paragraphs>33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Calibri</vt:lpstr>
      <vt:lpstr>Yu Gothic</vt:lpstr>
      <vt:lpstr>メイリオ</vt:lpstr>
      <vt:lpstr>Arial</vt:lpstr>
      <vt:lpstr>テーマ1</vt:lpstr>
      <vt:lpstr>PowerPoint プレゼンテーション</vt:lpstr>
      <vt:lpstr>もくじ</vt:lpstr>
      <vt:lpstr>もくじ</vt:lpstr>
      <vt:lpstr>自己紹介①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3</cp:revision>
  <dcterms:created xsi:type="dcterms:W3CDTF">2016-09-01T13:02:28Z</dcterms:created>
  <dcterms:modified xsi:type="dcterms:W3CDTF">2016-09-01T13:38:57Z</dcterms:modified>
</cp:coreProperties>
</file>