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8B659-16D6-4BCF-A731-0EFF9EFADCFD}" v="2" dt="2023-07-31T11:55:38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61E664-E217-9A50-1ECD-3C960FA2C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14</a:t>
            </a:r>
            <a:r>
              <a:rPr lang="ko-KR" altLang="en-US" dirty="0"/>
              <a:t>장 점진적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3EB0A-B6BF-61B2-8C48-202AD9C7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박성준</a:t>
            </a:r>
          </a:p>
        </p:txBody>
      </p:sp>
      <p:pic>
        <p:nvPicPr>
          <p:cNvPr id="18" name="Picture 3" descr="분홍색과 파란색 구름">
            <a:extLst>
              <a:ext uri="{FF2B5EF4-FFF2-40B4-BE49-F238E27FC236}">
                <a16:creationId xmlns:a16="http://schemas.microsoft.com/office/drawing/2014/main" id="{F1172BAC-25A0-3E21-0FA2-89FC6509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3" r="26236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5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AEA5-1795-A1A9-6A04-B7E3AEE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88412-FA52-6D6C-4A70-F0A3D1E9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736" y="1697793"/>
            <a:ext cx="9906000" cy="40244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작동 방식 </a:t>
            </a:r>
            <a:r>
              <a:rPr lang="en-US" altLang="ko-KR" dirty="0"/>
              <a:t>: </a:t>
            </a:r>
            <a:r>
              <a:rPr lang="ko-KR" altLang="en-US" dirty="0"/>
              <a:t>사전에 주어진 </a:t>
            </a:r>
            <a:r>
              <a:rPr lang="en-US" altLang="ko-KR" dirty="0"/>
              <a:t>Schema</a:t>
            </a:r>
            <a:r>
              <a:rPr lang="ko-KR" altLang="en-US" dirty="0"/>
              <a:t>로 </a:t>
            </a:r>
            <a:r>
              <a:rPr lang="en-US" altLang="ko-KR" dirty="0"/>
              <a:t>argument</a:t>
            </a:r>
            <a:r>
              <a:rPr lang="ko-KR" altLang="en-US" dirty="0"/>
              <a:t>를 식별 </a:t>
            </a:r>
            <a:r>
              <a:rPr lang="en-US" altLang="ko-KR" dirty="0"/>
              <a:t>&amp;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Arg(String Schema, 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&lt;Schema&gt;</a:t>
            </a:r>
          </a:p>
          <a:p>
            <a:pPr marL="0" indent="0">
              <a:buNone/>
            </a:pPr>
            <a:r>
              <a:rPr lang="en-US" altLang="ko-KR" dirty="0"/>
              <a:t>Identifier + Indicator – ex)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"l,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#,d*"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890A19-2247-FBFA-2D03-A469EF6F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6818"/>
              </p:ext>
            </p:extLst>
          </p:nvPr>
        </p:nvGraphicFramePr>
        <p:xfrm>
          <a:off x="1229264" y="411333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703944762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2224673706"/>
                    </a:ext>
                  </a:extLst>
                </a:gridCol>
                <a:gridCol w="5665636">
                  <a:extLst>
                    <a:ext uri="{9D8B030D-6E8A-4147-A177-3AD203B41FA5}">
                      <a16:colId xmlns:a16="http://schemas.microsoft.com/office/drawing/2014/main" val="199094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Identifier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Indicator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Argument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(nothing)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 type argument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3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type argument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Integer type argument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2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 type argument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5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77E68-237F-6757-A9D3-D3933930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4646-FC2F-687C-9B71-49E82213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parseSchema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식별자 구분 </a:t>
            </a:r>
            <a:r>
              <a:rPr lang="en-US" altLang="ko-KR" dirty="0"/>
              <a:t>&amp; </a:t>
            </a:r>
            <a:r>
              <a:rPr lang="ko-KR" altLang="en-US" dirty="0"/>
              <a:t>해당 식별자</a:t>
            </a:r>
            <a:r>
              <a:rPr lang="en-US" altLang="ko-KR" dirty="0"/>
              <a:t>(Identifier)</a:t>
            </a:r>
            <a:r>
              <a:rPr lang="ko-KR" altLang="en-US" dirty="0"/>
              <a:t>에 해당하는 타입의 </a:t>
            </a:r>
            <a:r>
              <a:rPr lang="en-US" altLang="ko-KR" dirty="0" err="1"/>
              <a:t>arg</a:t>
            </a:r>
            <a:r>
              <a:rPr lang="ko-KR" altLang="en-US" dirty="0"/>
              <a:t>를 저장할</a:t>
            </a:r>
            <a:r>
              <a:rPr lang="en-US" altLang="ko-KR" dirty="0"/>
              <a:t> </a:t>
            </a:r>
            <a:r>
              <a:rPr lang="ko-KR" altLang="en-US" dirty="0"/>
              <a:t>변수 초기화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parseArguments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Argument</a:t>
            </a:r>
            <a:r>
              <a:rPr lang="ko-KR" altLang="en-US" dirty="0"/>
              <a:t> 저장 변수의 멤버 변수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argument String</a:t>
            </a:r>
            <a:r>
              <a:rPr lang="ko-KR" altLang="en-US" dirty="0"/>
              <a:t>의 해당 부분으로 초기화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+ </a:t>
            </a:r>
            <a:r>
              <a:rPr lang="en-US" altLang="ko-KR" dirty="0" err="1"/>
              <a:t>argFound</a:t>
            </a:r>
            <a:r>
              <a:rPr lang="ko-KR" altLang="en-US" dirty="0"/>
              <a:t>에 해당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ko-KR" altLang="en-US" b="1" dirty="0"/>
              <a:t>식별자</a:t>
            </a:r>
            <a:r>
              <a:rPr lang="ko-KR" altLang="en-US" dirty="0"/>
              <a:t>를 추가함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3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A1556D0-7830-E19E-761A-297891CA4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2578"/>
            <a:ext cx="5408762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unexpectedArguments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TreeSet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booleanArgs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"TILT"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UNEXPECTED_ARGUMENT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parseArguments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F8A0D70-7008-0CA4-A5CB-C1AB423F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611" y="917912"/>
            <a:ext cx="6179389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.split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trimmedElement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element.trim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trimmedElement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element.charAt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element.substring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validateSchemaElementId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isBooleanSchemaElement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parseBooleanSchemaElement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isStringSchemaElement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parseStringSchemaElement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isIntegerSchemaElement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parseIntegerSchemaElement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%c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validateSchemaElementId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isLetter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parseBooleanSchemaElement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booleanArgs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parseIntegerSchemaElement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00F11-16E0-2374-1C9A-BB1BF9EF14A4}"/>
              </a:ext>
            </a:extLst>
          </p:cNvPr>
          <p:cNvSpPr txBox="1"/>
          <p:nvPr/>
        </p:nvSpPr>
        <p:spPr>
          <a:xfrm>
            <a:off x="172527" y="241538"/>
            <a:ext cx="254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Bahnschrift" panose="020B0502040204020203" pitchFamily="34" charset="0"/>
                <a:cs typeface="Aharoni" panose="020F0502020204030204" pitchFamily="2" charset="-79"/>
              </a:rPr>
              <a:t>1</a:t>
            </a:r>
            <a:r>
              <a:rPr lang="ko-KR" altLang="en-US" sz="2800" b="1" dirty="0">
                <a:latin typeface="Bahnschrift" panose="020B0502040204020203" pitchFamily="34" charset="0"/>
                <a:cs typeface="Aharoni" panose="020F0502020204030204" pitchFamily="2" charset="-79"/>
              </a:rPr>
              <a:t>차 초안 </a:t>
            </a:r>
            <a:r>
              <a:rPr lang="en-US" altLang="ko-KR" sz="2800" b="1" dirty="0" err="1">
                <a:latin typeface="Bahnschrift" panose="020B0502040204020203" pitchFamily="34" charset="0"/>
                <a:cs typeface="Aharoni" panose="020F0502020204030204" pitchFamily="2" charset="-79"/>
              </a:rPr>
              <a:t>Args</a:t>
            </a:r>
            <a:endParaRPr lang="ko-KR" altLang="en-US" sz="2800" b="1" dirty="0">
              <a:latin typeface="Bahnschrift" panose="020B0502040204020203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398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29FDCB9-C2C6-B7DA-9746-920FF3F4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351"/>
            <a:ext cx="4810932" cy="67095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parseStringSchemaElement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isStringSchemaElement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isBooleanSchemaElement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isIntegerSchemaElement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parseArguments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arg.startsWith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parseElements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parseElements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arg.charAt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unexpectedArguments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UNEXPECTED_ARGUMENT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3DA6FE-8B76-60D3-7681-282B75BA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599" y="371516"/>
            <a:ext cx="5195710" cy="60631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isBooleanArg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setBooleanArg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isStringArg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setStringArg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isIntArg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setIntArg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isIntArg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setIntArg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noinspection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removal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ArrayIndexOutOfBoundsException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NumberFormatException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ErrorCode.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2114A9-841C-0C43-9ABC-366DB297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9" y="225566"/>
            <a:ext cx="6513322" cy="62170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isStringArg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setBooleanArg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booleanArgs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isBooleanArg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booleanArgs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cardinality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"-["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"]"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"TILT: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Should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UNEXPECTED_ARGUMENT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unexpectedArgumentMessage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Could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-%c."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-%c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expects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'%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Could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-%c."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CDA343-41B6-2B0D-E555-C4393273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470" y="-208844"/>
            <a:ext cx="3775393" cy="74481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unexpectedArgumentMessage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StringBuffer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StringBuffer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-"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unexpectedArguments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message.append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message.append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unexpected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message.toString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falseIfNull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zeroIfNull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blankIfNull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blankIfNull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zeroIfNull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falseIfNull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booleanArgs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928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AECF2-7DEF-D26B-3249-CB7198EEEBEE}"/>
              </a:ext>
            </a:extLst>
          </p:cNvPr>
          <p:cNvSpPr txBox="1"/>
          <p:nvPr/>
        </p:nvSpPr>
        <p:spPr>
          <a:xfrm>
            <a:off x="172527" y="241538"/>
            <a:ext cx="254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Bahnschrift" panose="020B0502040204020203" pitchFamily="34" charset="0"/>
                <a:cs typeface="Aharoni" panose="020F0502020204030204" pitchFamily="2" charset="-79"/>
              </a:rPr>
              <a:t>최종 </a:t>
            </a:r>
            <a:r>
              <a:rPr lang="en-US" altLang="ko-KR" sz="2800" b="1" dirty="0" err="1">
                <a:latin typeface="Bahnschrift" panose="020B0502040204020203" pitchFamily="34" charset="0"/>
                <a:cs typeface="Aharoni" panose="020F0502020204030204" pitchFamily="2" charset="-79"/>
              </a:rPr>
              <a:t>Args</a:t>
            </a:r>
            <a:endParaRPr lang="ko-KR" altLang="en-US" sz="2800" b="1" dirty="0">
              <a:latin typeface="Bahnschrift" panose="020B0502040204020203" pitchFamily="34" charset="0"/>
              <a:cs typeface="Aharoni" panose="020F0502020204030204" pitchFamily="2" charset="-79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7D0339-CFBB-2A9A-3A0D-10337FA9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7" y="764758"/>
            <a:ext cx="5444119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parseArgumentStrings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schema.split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element.trim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parseSchemaElement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element.charAt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element.substring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validateSchemaElementId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DoubleArgumentMarshaler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"[*]"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StringArrayArgumentMarshaler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elementTail.equals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"&amp;"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INVALID_ARGUMENT_FORMAT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elementTail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7EFFA5-92D7-01C8-833D-34721434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419" y="456247"/>
            <a:ext cx="4742004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validateSchemaElementId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Character.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isLetter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INVALID_ARGUMENT_NAME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elementId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parseArgumentStrings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argsList.listIterator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.hasNext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argString.startsWith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parseArgumentCharacters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argString.substring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.previous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parseArgumentCharacters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argChars.length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parseArgumentCharacter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argChars.charAt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parseArgumentCharacter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UNEXPECTED_ARGUMENT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m.set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e.setErrorArgumentId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argsFound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0029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6D74C7-C583-EBAE-38DC-E54E6E56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77" y="762570"/>
            <a:ext cx="437171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nextArgument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.nextIndex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getDouble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DoubleArgumentMarshaler.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getStringArray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StringArrayArgumentMarshaler.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MapArgumentMarshaler.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marshalers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278857-A2C3-CEF6-872B-5E0A8B2C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774" y="1016725"/>
            <a:ext cx="4442242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currentArgument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currentArgument.next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NoSuchElementException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MISSING_INTEGER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NumberFormatException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INVALID_INTEGER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parameter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instanceof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IntegerArgumentMarshaler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4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C0693-D94C-AD1C-DB15-7A567469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확인하기 </a:t>
            </a:r>
            <a:r>
              <a:rPr lang="en-US" altLang="ko-KR" dirty="0"/>
              <a:t>- JUnit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6730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Microsoft GothicNeo</vt:lpstr>
      <vt:lpstr>Microsoft GothicNeo Light</vt:lpstr>
      <vt:lpstr>Arial</vt:lpstr>
      <vt:lpstr>Bahnschrift</vt:lpstr>
      <vt:lpstr>AngleLinesVTI</vt:lpstr>
      <vt:lpstr>14장 점진적 개선</vt:lpstr>
      <vt:lpstr>Arg 클래스</vt:lpstr>
      <vt:lpstr>동작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테스트 코드 확인하기 - JUnit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2023-07-31T11:55:38Z</dcterms:created>
  <dcterms:modified xsi:type="dcterms:W3CDTF">2023-07-31T11:57:57Z</dcterms:modified>
</cp:coreProperties>
</file>