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71" r:id="rId2"/>
    <p:sldId id="256" r:id="rId3"/>
    <p:sldId id="266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8" r:id="rId12"/>
    <p:sldId id="269" r:id="rId13"/>
    <p:sldId id="263" r:id="rId14"/>
    <p:sldId id="270" r:id="rId15"/>
    <p:sldId id="264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77C9F-EB0E-4385-BF11-A77509343D96}" v="76" dt="2024-11-08T09:52:3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3" autoAdjust="0"/>
  </p:normalViewPr>
  <p:slideViewPr>
    <p:cSldViewPr snapToGrid="0">
      <p:cViewPr>
        <p:scale>
          <a:sx n="100" d="100"/>
          <a:sy n="100" d="100"/>
        </p:scale>
        <p:origin x="1914" y="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Inclan" userId="a5a61aead8ecf56b" providerId="LiveId" clId="{9A277C9F-EB0E-4385-BF11-A77509343D96}"/>
    <pc:docChg chg="undo custSel addSld modSld sldOrd">
      <pc:chgData name="Diego Inclan" userId="a5a61aead8ecf56b" providerId="LiveId" clId="{9A277C9F-EB0E-4385-BF11-A77509343D96}" dt="2024-11-08T09:56:04.402" v="1800" actId="13822"/>
      <pc:docMkLst>
        <pc:docMk/>
      </pc:docMkLst>
      <pc:sldChg chg="addSp delSp modSp mod setBg">
        <pc:chgData name="Diego Inclan" userId="a5a61aead8ecf56b" providerId="LiveId" clId="{9A277C9F-EB0E-4385-BF11-A77509343D96}" dt="2024-11-07T22:48:20.303" v="535" actId="1076"/>
        <pc:sldMkLst>
          <pc:docMk/>
          <pc:sldMk cId="0" sldId="256"/>
        </pc:sldMkLst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4" creationId="{A88C4059-8ECA-47E0-A3CB-DA268F9F80D4}"/>
          </ac:spMkLst>
        </pc:spChg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5" creationId="{059BE952-E870-F08C-E47B-204AA4379AE9}"/>
          </ac:spMkLst>
        </pc:spChg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6" creationId="{D57544A3-F80F-0C84-0539-AA738E1B2F85}"/>
          </ac:spMkLst>
        </pc:spChg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7" creationId="{6E54E73F-2248-E60F-B325-6343CB120C3B}"/>
          </ac:spMkLst>
        </pc:spChg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8" creationId="{C9865F0D-C055-123A-A2EF-92394E03A7DF}"/>
          </ac:spMkLst>
        </pc:spChg>
        <pc:spChg chg="mod">
          <ac:chgData name="Diego Inclan" userId="a5a61aead8ecf56b" providerId="LiveId" clId="{9A277C9F-EB0E-4385-BF11-A77509343D96}" dt="2024-11-07T22:34:59.078" v="290" actId="108"/>
          <ac:spMkLst>
            <pc:docMk/>
            <pc:sldMk cId="0" sldId="256"/>
            <ac:spMk id="19" creationId="{DF413EA2-E36A-ACCE-2DFD-5C1759C896C3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3" creationId="{E26360E8-FD81-A9E0-39BB-D7A34F26DD9E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4" creationId="{6BB34B6D-5ACD-52AD-CF7A-1DF7B48665B5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5" creationId="{735F9094-F91B-3B4C-7E3C-D478616F51F9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6" creationId="{6D56ED27-F4D7-44CC-9494-698A7CBF1D92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7" creationId="{61592A79-71BA-4BBB-7FEC-67DB41A67E2F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8" creationId="{61BFB855-1353-9646-F124-266B46E4483A}"/>
          </ac:spMkLst>
        </pc:spChg>
        <pc:spChg chg="mod">
          <ac:chgData name="Diego Inclan" userId="a5a61aead8ecf56b" providerId="LiveId" clId="{9A277C9F-EB0E-4385-BF11-A77509343D96}" dt="2024-11-07T22:47:42.163" v="531" actId="207"/>
          <ac:spMkLst>
            <pc:docMk/>
            <pc:sldMk cId="0" sldId="256"/>
            <ac:spMk id="39" creationId="{4A620A1F-4AC6-F3FD-0430-FBEE8797B01F}"/>
          </ac:spMkLst>
        </pc:spChg>
        <pc:spChg chg="mod ord modVis">
          <ac:chgData name="Diego Inclan" userId="a5a61aead8ecf56b" providerId="LiveId" clId="{9A277C9F-EB0E-4385-BF11-A77509343D96}" dt="2024-11-07T22:43:16.092" v="437" actId="13244"/>
          <ac:spMkLst>
            <pc:docMk/>
            <pc:sldMk cId="0" sldId="256"/>
            <ac:spMk id="54" creationId="{00000000-0000-0000-0000-000000000000}"/>
          </ac:spMkLst>
        </pc:spChg>
        <pc:spChg chg="ord">
          <ac:chgData name="Diego Inclan" userId="a5a61aead8ecf56b" providerId="LiveId" clId="{9A277C9F-EB0E-4385-BF11-A77509343D96}" dt="2024-11-07T22:42:33.501" v="426" actId="13244"/>
          <ac:spMkLst>
            <pc:docMk/>
            <pc:sldMk cId="0" sldId="256"/>
            <ac:spMk id="55" creationId="{00000000-0000-0000-0000-000000000000}"/>
          </ac:spMkLst>
        </pc:spChg>
        <pc:spChg chg="del ord">
          <ac:chgData name="Diego Inclan" userId="a5a61aead8ecf56b" providerId="LiveId" clId="{9A277C9F-EB0E-4385-BF11-A77509343D96}" dt="2024-11-07T22:42:41.580" v="428" actId="478"/>
          <ac:spMkLst>
            <pc:docMk/>
            <pc:sldMk cId="0" sldId="256"/>
            <ac:spMk id="58" creationId="{46A7D842-B4CE-45E0-B069-4C19471E25C7}"/>
          </ac:spMkLst>
        </pc:spChg>
        <pc:spChg chg="mod modVis">
          <ac:chgData name="Diego Inclan" userId="a5a61aead8ecf56b" providerId="LiveId" clId="{9A277C9F-EB0E-4385-BF11-A77509343D96}" dt="2024-11-07T22:47:15.096" v="504" actId="14430"/>
          <ac:spMkLst>
            <pc:docMk/>
            <pc:sldMk cId="0" sldId="256"/>
            <ac:spMk id="62" creationId="{290439DD-AF11-D9C4-428A-9044052A49A2}"/>
          </ac:spMkLst>
        </pc:spChg>
        <pc:spChg chg="mod modVis">
          <ac:chgData name="Diego Inclan" userId="a5a61aead8ecf56b" providerId="LiveId" clId="{9A277C9F-EB0E-4385-BF11-A77509343D96}" dt="2024-11-07T22:47:14.009" v="503" actId="14430"/>
          <ac:spMkLst>
            <pc:docMk/>
            <pc:sldMk cId="0" sldId="256"/>
            <ac:spMk id="67" creationId="{0FB2BC7E-7E38-6E94-E4D0-0E414D520427}"/>
          </ac:spMkLst>
        </pc:spChg>
        <pc:spChg chg="add mod ord modVis">
          <ac:chgData name="Diego Inclan" userId="a5a61aead8ecf56b" providerId="LiveId" clId="{9A277C9F-EB0E-4385-BF11-A77509343D96}" dt="2024-11-07T22:48:20.303" v="535" actId="1076"/>
          <ac:spMkLst>
            <pc:docMk/>
            <pc:sldMk cId="0" sldId="256"/>
            <ac:spMk id="69" creationId="{68503803-97E6-A3DB-6105-BD6DD23C7F6E}"/>
          </ac:spMkLst>
        </pc:spChg>
        <pc:spChg chg="add del mod">
          <ac:chgData name="Diego Inclan" userId="a5a61aead8ecf56b" providerId="LiveId" clId="{9A277C9F-EB0E-4385-BF11-A77509343D96}" dt="2024-11-07T22:46:25.503" v="485"/>
          <ac:spMkLst>
            <pc:docMk/>
            <pc:sldMk cId="0" sldId="256"/>
            <ac:spMk id="70" creationId="{CB89B473-2E1C-D5B2-BFE0-C3A2B7E8FC1E}"/>
          </ac:spMkLst>
        </pc:spChg>
        <pc:spChg chg="add mod">
          <ac:chgData name="Diego Inclan" userId="a5a61aead8ecf56b" providerId="LiveId" clId="{9A277C9F-EB0E-4385-BF11-A77509343D96}" dt="2024-11-07T22:46:17.697" v="483" actId="1076"/>
          <ac:spMkLst>
            <pc:docMk/>
            <pc:sldMk cId="0" sldId="256"/>
            <ac:spMk id="71" creationId="{735BDCE1-C151-D260-5279-1B3BBB3045A6}"/>
          </ac:spMkLst>
        </pc:spChg>
        <pc:spChg chg="add mod">
          <ac:chgData name="Diego Inclan" userId="a5a61aead8ecf56b" providerId="LiveId" clId="{9A277C9F-EB0E-4385-BF11-A77509343D96}" dt="2024-11-07T22:46:44.380" v="492" actId="1076"/>
          <ac:spMkLst>
            <pc:docMk/>
            <pc:sldMk cId="0" sldId="256"/>
            <ac:spMk id="72" creationId="{EFE17833-9E7E-5FAA-703E-10CBDB9E9F27}"/>
          </ac:spMkLst>
        </pc:spChg>
        <pc:grpChg chg="del">
          <ac:chgData name="Diego Inclan" userId="a5a61aead8ecf56b" providerId="LiveId" clId="{9A277C9F-EB0E-4385-BF11-A77509343D96}" dt="2024-11-07T22:35:15.276" v="291" actId="478"/>
          <ac:grpSpMkLst>
            <pc:docMk/>
            <pc:sldMk cId="0" sldId="256"/>
            <ac:grpSpMk id="4" creationId="{86D7E4D7-2A1B-7973-5E54-DC4240799569}"/>
          </ac:grpSpMkLst>
        </pc:grpChg>
        <pc:grpChg chg="del">
          <ac:chgData name="Diego Inclan" userId="a5a61aead8ecf56b" providerId="LiveId" clId="{9A277C9F-EB0E-4385-BF11-A77509343D96}" dt="2024-11-07T22:35:15.276" v="291" actId="478"/>
          <ac:grpSpMkLst>
            <pc:docMk/>
            <pc:sldMk cId="0" sldId="256"/>
            <ac:grpSpMk id="5" creationId="{2E1D14B2-7594-EFAD-F360-45ED05C3125F}"/>
          </ac:grpSpMkLst>
        </pc:grpChg>
        <pc:grpChg chg="del">
          <ac:chgData name="Diego Inclan" userId="a5a61aead8ecf56b" providerId="LiveId" clId="{9A277C9F-EB0E-4385-BF11-A77509343D96}" dt="2024-11-07T22:35:15.276" v="291" actId="478"/>
          <ac:grpSpMkLst>
            <pc:docMk/>
            <pc:sldMk cId="0" sldId="256"/>
            <ac:grpSpMk id="6" creationId="{DBAE1491-B72E-BB16-D6B3-68A0B0D42FC6}"/>
          </ac:grpSpMkLst>
        </pc:grpChg>
        <pc:grpChg chg="del">
          <ac:chgData name="Diego Inclan" userId="a5a61aead8ecf56b" providerId="LiveId" clId="{9A277C9F-EB0E-4385-BF11-A77509343D96}" dt="2024-11-07T22:35:15.276" v="291" actId="478"/>
          <ac:grpSpMkLst>
            <pc:docMk/>
            <pc:sldMk cId="0" sldId="256"/>
            <ac:grpSpMk id="7" creationId="{12C5950C-1CA0-AC55-BD1E-29F93625BD52}"/>
          </ac:grpSpMkLst>
        </pc:grpChg>
        <pc:grpChg chg="del mod modVis">
          <ac:chgData name="Diego Inclan" userId="a5a61aead8ecf56b" providerId="LiveId" clId="{9A277C9F-EB0E-4385-BF11-A77509343D96}" dt="2024-11-07T22:47:52.854" v="532" actId="478"/>
          <ac:grpSpMkLst>
            <pc:docMk/>
            <pc:sldMk cId="0" sldId="256"/>
            <ac:grpSpMk id="32" creationId="{D666E02E-DA9C-D673-A497-C9097FA45D04}"/>
          </ac:grpSpMkLst>
        </pc:grpChg>
        <pc:grpChg chg="mod modVis">
          <ac:chgData name="Diego Inclan" userId="a5a61aead8ecf56b" providerId="LiveId" clId="{9A277C9F-EB0E-4385-BF11-A77509343D96}" dt="2024-11-07T22:47:21.794" v="508" actId="14429"/>
          <ac:grpSpMkLst>
            <pc:docMk/>
            <pc:sldMk cId="0" sldId="256"/>
            <ac:grpSpMk id="40" creationId="{F33FDB0A-2CB3-C218-BE50-6A41B6298948}"/>
          </ac:grpSpMkLst>
        </pc:grpChg>
        <pc:picChg chg="mod modVis">
          <ac:chgData name="Diego Inclan" userId="a5a61aead8ecf56b" providerId="LiveId" clId="{9A277C9F-EB0E-4385-BF11-A77509343D96}" dt="2024-11-07T22:47:17.829" v="506" actId="14429"/>
          <ac:picMkLst>
            <pc:docMk/>
            <pc:sldMk cId="0" sldId="256"/>
            <ac:picMk id="66" creationId="{C42EC17E-9D55-304F-506E-6DAF20AC13FB}"/>
          </ac:picMkLst>
        </pc:picChg>
        <pc:picChg chg="add mod modVis">
          <ac:chgData name="Diego Inclan" userId="a5a61aead8ecf56b" providerId="LiveId" clId="{9A277C9F-EB0E-4385-BF11-A77509343D96}" dt="2024-11-07T22:44:38.711" v="448" actId="14429"/>
          <ac:picMkLst>
            <pc:docMk/>
            <pc:sldMk cId="0" sldId="256"/>
            <ac:picMk id="68" creationId="{75D26D92-AD25-8170-33F9-AAE242EACF0B}"/>
          </ac:picMkLst>
        </pc:picChg>
        <pc:picChg chg="add mod">
          <ac:chgData name="Diego Inclan" userId="a5a61aead8ecf56b" providerId="LiveId" clId="{9A277C9F-EB0E-4385-BF11-A77509343D96}" dt="2024-11-07T22:48:17.791" v="534" actId="1076"/>
          <ac:picMkLst>
            <pc:docMk/>
            <pc:sldMk cId="0" sldId="256"/>
            <ac:picMk id="73" creationId="{2C258C61-8ED4-D3DD-0B62-3155D51FEA4A}"/>
          </ac:picMkLst>
        </pc:picChg>
      </pc:sldChg>
      <pc:sldChg chg="addSp delSp modSp mod">
        <pc:chgData name="Diego Inclan" userId="a5a61aead8ecf56b" providerId="LiveId" clId="{9A277C9F-EB0E-4385-BF11-A77509343D96}" dt="2024-11-08T09:04:21.837" v="1448" actId="1076"/>
        <pc:sldMkLst>
          <pc:docMk/>
          <pc:sldMk cId="0" sldId="257"/>
        </pc:sldMkLst>
        <pc:spChg chg="mod ord">
          <ac:chgData name="Diego Inclan" userId="a5a61aead8ecf56b" providerId="LiveId" clId="{9A277C9F-EB0E-4385-BF11-A77509343D96}" dt="2024-11-08T09:04:21.837" v="1448" actId="1076"/>
          <ac:spMkLst>
            <pc:docMk/>
            <pc:sldMk cId="0" sldId="257"/>
            <ac:spMk id="61" creationId="{00000000-0000-0000-0000-000000000000}"/>
          </ac:spMkLst>
        </pc:spChg>
        <pc:grpChg chg="del">
          <ac:chgData name="Diego Inclan" userId="a5a61aead8ecf56b" providerId="LiveId" clId="{9A277C9F-EB0E-4385-BF11-A77509343D96}" dt="2024-11-07T22:35:46.233" v="296" actId="478"/>
          <ac:grpSpMkLst>
            <pc:docMk/>
            <pc:sldMk cId="0" sldId="257"/>
            <ac:grpSpMk id="3" creationId="{FCEE74AF-A42F-D0A1-02B6-B52C7FE437D6}"/>
          </ac:grpSpMkLst>
        </pc:grpChg>
        <pc:grpChg chg="del">
          <ac:chgData name="Diego Inclan" userId="a5a61aead8ecf56b" providerId="LiveId" clId="{9A277C9F-EB0E-4385-BF11-A77509343D96}" dt="2024-11-07T22:35:46.233" v="296" actId="478"/>
          <ac:grpSpMkLst>
            <pc:docMk/>
            <pc:sldMk cId="0" sldId="257"/>
            <ac:grpSpMk id="10" creationId="{AF524B0E-943B-E070-7903-50ECEEF3E5B2}"/>
          </ac:grpSpMkLst>
        </pc:grpChg>
        <pc:grpChg chg="del mod">
          <ac:chgData name="Diego Inclan" userId="a5a61aead8ecf56b" providerId="LiveId" clId="{9A277C9F-EB0E-4385-BF11-A77509343D96}" dt="2024-11-07T22:35:46.233" v="296" actId="478"/>
          <ac:grpSpMkLst>
            <pc:docMk/>
            <pc:sldMk cId="0" sldId="257"/>
            <ac:grpSpMk id="17" creationId="{C7883BE2-5DAB-44BD-47B5-1FA30134134F}"/>
          </ac:grpSpMkLst>
        </pc:grpChg>
        <pc:grpChg chg="del">
          <ac:chgData name="Diego Inclan" userId="a5a61aead8ecf56b" providerId="LiveId" clId="{9A277C9F-EB0E-4385-BF11-A77509343D96}" dt="2024-11-07T22:35:46.233" v="296" actId="478"/>
          <ac:grpSpMkLst>
            <pc:docMk/>
            <pc:sldMk cId="0" sldId="257"/>
            <ac:grpSpMk id="24" creationId="{9C846F7E-38D5-50C6-7096-DC2FF36B1EC3}"/>
          </ac:grpSpMkLst>
        </pc:grpChg>
        <pc:picChg chg="add mod">
          <ac:chgData name="Diego Inclan" userId="a5a61aead8ecf56b" providerId="LiveId" clId="{9A277C9F-EB0E-4385-BF11-A77509343D96}" dt="2024-11-08T09:04:07.560" v="1446" actId="1076"/>
          <ac:picMkLst>
            <pc:docMk/>
            <pc:sldMk cId="0" sldId="257"/>
            <ac:picMk id="31" creationId="{A328C23C-4393-6D6E-1D49-DEFDE2B766A3}"/>
          </ac:picMkLst>
        </pc:picChg>
      </pc:sldChg>
      <pc:sldChg chg="addSp delSp modSp mod">
        <pc:chgData name="Diego Inclan" userId="a5a61aead8ecf56b" providerId="LiveId" clId="{9A277C9F-EB0E-4385-BF11-A77509343D96}" dt="2024-11-07T22:39:14.838" v="338"/>
        <pc:sldMkLst>
          <pc:docMk/>
          <pc:sldMk cId="0" sldId="258"/>
        </pc:sldMkLst>
        <pc:spChg chg="mod">
          <ac:chgData name="Diego Inclan" userId="a5a61aead8ecf56b" providerId="LiveId" clId="{9A277C9F-EB0E-4385-BF11-A77509343D96}" dt="2024-11-07T22:08:49.909" v="116" actId="404"/>
          <ac:spMkLst>
            <pc:docMk/>
            <pc:sldMk cId="0" sldId="258"/>
            <ac:spMk id="7" creationId="{4BDCEE18-7824-929C-55D2-1C69F495CF3D}"/>
          </ac:spMkLst>
        </pc:spChg>
        <pc:grpChg chg="del">
          <ac:chgData name="Diego Inclan" userId="a5a61aead8ecf56b" providerId="LiveId" clId="{9A277C9F-EB0E-4385-BF11-A77509343D96}" dt="2024-11-07T22:35:54.660" v="298" actId="478"/>
          <ac:grpSpMkLst>
            <pc:docMk/>
            <pc:sldMk cId="0" sldId="258"/>
            <ac:grpSpMk id="8" creationId="{29AA03AF-63BF-2575-1CEA-4B535A0508D3}"/>
          </ac:grpSpMkLst>
        </pc:grpChg>
        <pc:grpChg chg="del">
          <ac:chgData name="Diego Inclan" userId="a5a61aead8ecf56b" providerId="LiveId" clId="{9A277C9F-EB0E-4385-BF11-A77509343D96}" dt="2024-11-07T22:35:54.660" v="298" actId="478"/>
          <ac:grpSpMkLst>
            <pc:docMk/>
            <pc:sldMk cId="0" sldId="258"/>
            <ac:grpSpMk id="15" creationId="{9AEAAB2C-30DC-5339-025C-8E708F4FF968}"/>
          </ac:grpSpMkLst>
        </pc:grpChg>
        <pc:grpChg chg="del">
          <ac:chgData name="Diego Inclan" userId="a5a61aead8ecf56b" providerId="LiveId" clId="{9A277C9F-EB0E-4385-BF11-A77509343D96}" dt="2024-11-07T22:35:54.660" v="298" actId="478"/>
          <ac:grpSpMkLst>
            <pc:docMk/>
            <pc:sldMk cId="0" sldId="258"/>
            <ac:grpSpMk id="22" creationId="{5FBF35BC-F522-A39E-9B2C-61BB0F03D9FE}"/>
          </ac:grpSpMkLst>
        </pc:grpChg>
        <pc:grpChg chg="del">
          <ac:chgData name="Diego Inclan" userId="a5a61aead8ecf56b" providerId="LiveId" clId="{9A277C9F-EB0E-4385-BF11-A77509343D96}" dt="2024-11-07T22:35:54.660" v="298" actId="478"/>
          <ac:grpSpMkLst>
            <pc:docMk/>
            <pc:sldMk cId="0" sldId="258"/>
            <ac:grpSpMk id="29" creationId="{52F9AF46-2791-6656-8C97-5B87C9A9EF7E}"/>
          </ac:grpSpMkLst>
        </pc:grpChg>
        <pc:picChg chg="add del mod">
          <ac:chgData name="Diego Inclan" userId="a5a61aead8ecf56b" providerId="LiveId" clId="{9A277C9F-EB0E-4385-BF11-A77509343D96}" dt="2024-11-07T22:39:14.412" v="337" actId="478"/>
          <ac:picMkLst>
            <pc:docMk/>
            <pc:sldMk cId="0" sldId="258"/>
            <ac:picMk id="36" creationId="{736B0AA1-2E2C-F706-0DD7-1C18E5BEEA2E}"/>
          </ac:picMkLst>
        </pc:picChg>
        <pc:picChg chg="add mod">
          <ac:chgData name="Diego Inclan" userId="a5a61aead8ecf56b" providerId="LiveId" clId="{9A277C9F-EB0E-4385-BF11-A77509343D96}" dt="2024-11-07T22:39:14.838" v="338"/>
          <ac:picMkLst>
            <pc:docMk/>
            <pc:sldMk cId="0" sldId="258"/>
            <ac:picMk id="37" creationId="{93457AD4-3037-4A00-467F-3FEDDDE08730}"/>
          </ac:picMkLst>
        </pc:picChg>
        <pc:picChg chg="add mod">
          <ac:chgData name="Diego Inclan" userId="a5a61aead8ecf56b" providerId="LiveId" clId="{9A277C9F-EB0E-4385-BF11-A77509343D96}" dt="2024-11-07T22:39:14.838" v="338"/>
          <ac:picMkLst>
            <pc:docMk/>
            <pc:sldMk cId="0" sldId="258"/>
            <ac:picMk id="38" creationId="{106CC8F7-294F-E673-E0E3-8A7B321D5D72}"/>
          </ac:picMkLst>
        </pc:picChg>
        <pc:picChg chg="add mod">
          <ac:chgData name="Diego Inclan" userId="a5a61aead8ecf56b" providerId="LiveId" clId="{9A277C9F-EB0E-4385-BF11-A77509343D96}" dt="2024-11-07T22:39:14.838" v="338"/>
          <ac:picMkLst>
            <pc:docMk/>
            <pc:sldMk cId="0" sldId="258"/>
            <ac:picMk id="39" creationId="{2FCCEFDC-8B82-41BF-7DF1-82D6534D782C}"/>
          </ac:picMkLst>
        </pc:picChg>
      </pc:sldChg>
      <pc:sldChg chg="addSp delSp modSp mod">
        <pc:chgData name="Diego Inclan" userId="a5a61aead8ecf56b" providerId="LiveId" clId="{9A277C9F-EB0E-4385-BF11-A77509343D96}" dt="2024-11-08T09:52:56.253" v="1792" actId="1076"/>
        <pc:sldMkLst>
          <pc:docMk/>
          <pc:sldMk cId="0" sldId="259"/>
        </pc:sldMkLst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2" creationId="{4C2245A1-5C05-5944-FCA3-F176F9466AE3}"/>
          </ac:spMkLst>
        </pc:spChg>
        <pc:spChg chg="add mod">
          <ac:chgData name="Diego Inclan" userId="a5a61aead8ecf56b" providerId="LiveId" clId="{9A277C9F-EB0E-4385-BF11-A77509343D96}" dt="2024-11-08T09:52:00.358" v="1770" actId="1076"/>
          <ac:spMkLst>
            <pc:docMk/>
            <pc:sldMk cId="0" sldId="259"/>
            <ac:spMk id="3" creationId="{7807F241-A6B7-51D0-1788-31F007FB0AF4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4" creationId="{463154E7-8FF8-1176-03E0-D4AC6384AF9B}"/>
          </ac:spMkLst>
        </pc:spChg>
        <pc:spChg chg="add del mod">
          <ac:chgData name="Diego Inclan" userId="a5a61aead8ecf56b" providerId="LiveId" clId="{9A277C9F-EB0E-4385-BF11-A77509343D96}" dt="2024-11-08T09:36:43.235" v="1469" actId="478"/>
          <ac:spMkLst>
            <pc:docMk/>
            <pc:sldMk cId="0" sldId="259"/>
            <ac:spMk id="5" creationId="{36613590-A8E4-7558-7CA5-0803202D5A9E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6" creationId="{16BDA342-3ECF-30D3-CDAB-862FBFE3361C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7" creationId="{64CAB71A-6AC2-9595-A217-072468056EF9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8" creationId="{D22D32C3-8CE6-F6C9-B125-7315C828D6A7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9" creationId="{10B8E45D-6408-A1BB-123B-4F52DA69F411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0" creationId="{E8961304-18D5-16A6-9941-07034A4854E1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1" creationId="{7B2ECBC8-DA6A-CDE5-4F6B-B09049BE44C5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2" creationId="{C09A3F27-EDD7-90E5-ECF8-33A24E3996ED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3" creationId="{ECA88623-13B6-E8F7-F5E5-2FDD97E733F9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4" creationId="{13BB397A-E9C2-A8FB-F853-BCF1D8CEA00B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5" creationId="{CCC49706-B427-DC36-D109-64D869365027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6" creationId="{0E1BED1E-9F95-66AD-BA08-7889C9C0B4B3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7" creationId="{A3A77077-C129-5ECE-C95A-A7E1B7A3DD7C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8" creationId="{5C6332CD-DE66-8C86-A006-302CF260543B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19" creationId="{0C88C45E-3FDF-BA6A-4351-F2F96B3180FD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20" creationId="{C973B635-BDDB-9858-CC0D-449DAF892DA9}"/>
          </ac:spMkLst>
        </pc:spChg>
        <pc:spChg chg="add del">
          <ac:chgData name="Diego Inclan" userId="a5a61aead8ecf56b" providerId="LiveId" clId="{9A277C9F-EB0E-4385-BF11-A77509343D96}" dt="2024-11-08T09:46:21.171" v="1683" actId="478"/>
          <ac:spMkLst>
            <pc:docMk/>
            <pc:sldMk cId="0" sldId="259"/>
            <ac:spMk id="39" creationId="{37CB41DD-8580-69FD-7C9E-8C79A8818F52}"/>
          </ac:spMkLst>
        </pc:spChg>
        <pc:spChg chg="mod">
          <ac:chgData name="Diego Inclan" userId="a5a61aead8ecf56b" providerId="LiveId" clId="{9A277C9F-EB0E-4385-BF11-A77509343D96}" dt="2024-11-08T09:52:22.491" v="1785" actId="1035"/>
          <ac:spMkLst>
            <pc:docMk/>
            <pc:sldMk cId="0" sldId="259"/>
            <ac:spMk id="73" creationId="{00000000-0000-0000-0000-000000000000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94" creationId="{5DF736B1-EDED-F306-5FE5-DEAC2E8D5576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95" creationId="{97369E96-D166-7E63-8D9F-96DD09A7E02A}"/>
          </ac:spMkLst>
        </pc:spChg>
        <pc:spChg chg="add mod">
          <ac:chgData name="Diego Inclan" userId="a5a61aead8ecf56b" providerId="LiveId" clId="{9A277C9F-EB0E-4385-BF11-A77509343D96}" dt="2024-11-08T09:51:57.159" v="1769" actId="1076"/>
          <ac:spMkLst>
            <pc:docMk/>
            <pc:sldMk cId="0" sldId="259"/>
            <ac:spMk id="96" creationId="{D7435A30-D4A8-B417-AE36-B15C8127CC93}"/>
          </ac:spMkLst>
        </pc:spChg>
        <pc:grpChg chg="del">
          <ac:chgData name="Diego Inclan" userId="a5a61aead8ecf56b" providerId="LiveId" clId="{9A277C9F-EB0E-4385-BF11-A77509343D96}" dt="2024-11-07T22:36:03.217" v="300" actId="478"/>
          <ac:grpSpMkLst>
            <pc:docMk/>
            <pc:sldMk cId="0" sldId="259"/>
            <ac:grpSpMk id="2" creationId="{190F40A2-6FC1-EFAE-067E-1FFA464C7981}"/>
          </ac:grpSpMkLst>
        </pc:grpChg>
        <pc:grpChg chg="del">
          <ac:chgData name="Diego Inclan" userId="a5a61aead8ecf56b" providerId="LiveId" clId="{9A277C9F-EB0E-4385-BF11-A77509343D96}" dt="2024-11-07T22:36:03.217" v="300" actId="478"/>
          <ac:grpSpMkLst>
            <pc:docMk/>
            <pc:sldMk cId="0" sldId="259"/>
            <ac:grpSpMk id="9" creationId="{BAF247A9-DB2C-A03F-3BD2-0CADADE87590}"/>
          </ac:grpSpMkLst>
        </pc:grpChg>
        <pc:grpChg chg="del">
          <ac:chgData name="Diego Inclan" userId="a5a61aead8ecf56b" providerId="LiveId" clId="{9A277C9F-EB0E-4385-BF11-A77509343D96}" dt="2024-11-07T22:36:03.217" v="300" actId="478"/>
          <ac:grpSpMkLst>
            <pc:docMk/>
            <pc:sldMk cId="0" sldId="259"/>
            <ac:grpSpMk id="16" creationId="{E67DB353-D161-B499-9A6C-64EEF221678D}"/>
          </ac:grpSpMkLst>
        </pc:grpChg>
        <pc:grpChg chg="del">
          <ac:chgData name="Diego Inclan" userId="a5a61aead8ecf56b" providerId="LiveId" clId="{9A277C9F-EB0E-4385-BF11-A77509343D96}" dt="2024-11-07T22:36:03.217" v="300" actId="478"/>
          <ac:grpSpMkLst>
            <pc:docMk/>
            <pc:sldMk cId="0" sldId="259"/>
            <ac:grpSpMk id="23" creationId="{9B1A005F-0FD2-FCD7-9597-4D1A085B6C0E}"/>
          </ac:grpSpMkLst>
        </pc:grpChg>
        <pc:picChg chg="add mod ord">
          <ac:chgData name="Diego Inclan" userId="a5a61aead8ecf56b" providerId="LiveId" clId="{9A277C9F-EB0E-4385-BF11-A77509343D96}" dt="2024-11-08T09:52:14.128" v="1779"/>
          <ac:picMkLst>
            <pc:docMk/>
            <pc:sldMk cId="0" sldId="259"/>
            <ac:picMk id="30" creationId="{BF04446F-02E6-D885-F306-6A30039B747A}"/>
          </ac:picMkLst>
        </pc:picChg>
        <pc:picChg chg="add mod">
          <ac:chgData name="Diego Inclan" userId="a5a61aead8ecf56b" providerId="LiveId" clId="{9A277C9F-EB0E-4385-BF11-A77509343D96}" dt="2024-11-08T09:52:56.253" v="1792" actId="1076"/>
          <ac:picMkLst>
            <pc:docMk/>
            <pc:sldMk cId="0" sldId="259"/>
            <ac:picMk id="97" creationId="{7BA29447-84A9-172E-C031-23D640197CD5}"/>
          </ac:picMkLst>
        </pc:pic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22" creationId="{33584ECE-0757-3BC4-5A78-8A29F765CCCB}"/>
          </ac:cxnSpMkLst>
        </pc:cxnChg>
        <pc:cxnChg chg="add del">
          <ac:chgData name="Diego Inclan" userId="a5a61aead8ecf56b" providerId="LiveId" clId="{9A277C9F-EB0E-4385-BF11-A77509343D96}" dt="2024-11-08T09:45:07.239" v="1668" actId="11529"/>
          <ac:cxnSpMkLst>
            <pc:docMk/>
            <pc:sldMk cId="0" sldId="259"/>
            <ac:cxnSpMk id="25" creationId="{25BFD913-251B-2E27-9A8A-8E4905709857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26" creationId="{BDD95B15-74E5-D446-6D6B-C54A406323F4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28" creationId="{1F2279FE-5159-6D17-F235-5B29E75D4F3E}"/>
          </ac:cxnSpMkLst>
        </pc:cxnChg>
        <pc:cxnChg chg="add del mod">
          <ac:chgData name="Diego Inclan" userId="a5a61aead8ecf56b" providerId="LiveId" clId="{9A277C9F-EB0E-4385-BF11-A77509343D96}" dt="2024-11-08T09:46:45.357" v="1691" actId="478"/>
          <ac:cxnSpMkLst>
            <pc:docMk/>
            <pc:sldMk cId="0" sldId="259"/>
            <ac:cxnSpMk id="31" creationId="{29725DD2-BCFE-C9CF-C7C0-256F83B13466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35" creationId="{2D47150F-5991-E854-EF24-3F26A98BA37F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38" creationId="{02E1B5B3-26C6-A5C0-4839-A5666E4E6862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40" creationId="{B476EC4D-028E-39FD-D6BA-8F7FCC8E4D76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43" creationId="{145D64B2-10E8-F081-23F3-D4271849BC94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48" creationId="{0CE1EEFA-8160-AB56-AFD4-88886CF39138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51" creationId="{C2EDFF81-B5BC-955E-5950-4F849ECC8EE5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62" creationId="{082A1398-3CB4-E378-A1BD-40201B34A15F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68" creationId="{217E4520-A9C2-3CB7-2DE4-A2B3BD6B620E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71" creationId="{4EE72416-B7BC-4FDA-D8E4-A36D56E114CF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78" creationId="{BC65502B-84B6-5B36-053E-540F9B168EE4}"/>
          </ac:cxnSpMkLst>
        </pc:cxnChg>
        <pc:cxnChg chg="add mod">
          <ac:chgData name="Diego Inclan" userId="a5a61aead8ecf56b" providerId="LiveId" clId="{9A277C9F-EB0E-4385-BF11-A77509343D96}" dt="2024-11-08T09:51:57.159" v="1769" actId="1076"/>
          <ac:cxnSpMkLst>
            <pc:docMk/>
            <pc:sldMk cId="0" sldId="259"/>
            <ac:cxnSpMk id="85" creationId="{AC3436D8-5861-F45F-E369-BBC00F1A33A6}"/>
          </ac:cxnSpMkLst>
        </pc:cxnChg>
      </pc:sldChg>
      <pc:sldChg chg="addSp delSp modSp mod">
        <pc:chgData name="Diego Inclan" userId="a5a61aead8ecf56b" providerId="LiveId" clId="{9A277C9F-EB0E-4385-BF11-A77509343D96}" dt="2024-11-07T22:39:09.977" v="336"/>
        <pc:sldMkLst>
          <pc:docMk/>
          <pc:sldMk cId="0" sldId="260"/>
        </pc:sldMkLst>
        <pc:spChg chg="mod">
          <ac:chgData name="Diego Inclan" userId="a5a61aead8ecf56b" providerId="LiveId" clId="{9A277C9F-EB0E-4385-BF11-A77509343D96}" dt="2024-11-07T22:09:01.197" v="120" actId="27636"/>
          <ac:spMkLst>
            <pc:docMk/>
            <pc:sldMk cId="0" sldId="260"/>
            <ac:spMk id="79" creationId="{00000000-0000-0000-0000-000000000000}"/>
          </ac:spMkLst>
        </pc:spChg>
        <pc:grpChg chg="del mod">
          <ac:chgData name="Diego Inclan" userId="a5a61aead8ecf56b" providerId="LiveId" clId="{9A277C9F-EB0E-4385-BF11-A77509343D96}" dt="2024-11-07T22:36:18.151" v="304" actId="478"/>
          <ac:grpSpMkLst>
            <pc:docMk/>
            <pc:sldMk cId="0" sldId="260"/>
            <ac:grpSpMk id="2" creationId="{4989C5A3-D706-CB45-8004-E99B6068CE19}"/>
          </ac:grpSpMkLst>
        </pc:grpChg>
        <pc:grpChg chg="del mod">
          <ac:chgData name="Diego Inclan" userId="a5a61aead8ecf56b" providerId="LiveId" clId="{9A277C9F-EB0E-4385-BF11-A77509343D96}" dt="2024-11-07T22:36:18.151" v="304" actId="478"/>
          <ac:grpSpMkLst>
            <pc:docMk/>
            <pc:sldMk cId="0" sldId="260"/>
            <ac:grpSpMk id="9" creationId="{BDAB5961-8244-FDB6-C6FC-4CB35C8F96CD}"/>
          </ac:grpSpMkLst>
        </pc:grpChg>
        <pc:grpChg chg="del">
          <ac:chgData name="Diego Inclan" userId="a5a61aead8ecf56b" providerId="LiveId" clId="{9A277C9F-EB0E-4385-BF11-A77509343D96}" dt="2024-11-07T22:36:18.151" v="304" actId="478"/>
          <ac:grpSpMkLst>
            <pc:docMk/>
            <pc:sldMk cId="0" sldId="260"/>
            <ac:grpSpMk id="16" creationId="{1BCF9C6C-1A49-C75D-D22B-28DE4F780693}"/>
          </ac:grpSpMkLst>
        </pc:grpChg>
        <pc:grpChg chg="del">
          <ac:chgData name="Diego Inclan" userId="a5a61aead8ecf56b" providerId="LiveId" clId="{9A277C9F-EB0E-4385-BF11-A77509343D96}" dt="2024-11-07T22:36:18.151" v="304" actId="478"/>
          <ac:grpSpMkLst>
            <pc:docMk/>
            <pc:sldMk cId="0" sldId="260"/>
            <ac:grpSpMk id="23" creationId="{1F2288CD-4489-5CFE-0EBD-51790C3542C5}"/>
          </ac:grpSpMkLst>
        </pc:grpChg>
        <pc:picChg chg="add mod">
          <ac:chgData name="Diego Inclan" userId="a5a61aead8ecf56b" providerId="LiveId" clId="{9A277C9F-EB0E-4385-BF11-A77509343D96}" dt="2024-11-07T22:36:14.467" v="303"/>
          <ac:picMkLst>
            <pc:docMk/>
            <pc:sldMk cId="0" sldId="260"/>
            <ac:picMk id="30" creationId="{A554C500-C782-FB62-6CCD-60D01D3796D2}"/>
          </ac:picMkLst>
        </pc:picChg>
        <pc:picChg chg="add del mod">
          <ac:chgData name="Diego Inclan" userId="a5a61aead8ecf56b" providerId="LiveId" clId="{9A277C9F-EB0E-4385-BF11-A77509343D96}" dt="2024-11-07T22:39:08.741" v="335" actId="478"/>
          <ac:picMkLst>
            <pc:docMk/>
            <pc:sldMk cId="0" sldId="260"/>
            <ac:picMk id="31" creationId="{D289EA71-AE68-0900-C091-34E676B95351}"/>
          </ac:picMkLst>
        </pc:picChg>
        <pc:picChg chg="add mod">
          <ac:chgData name="Diego Inclan" userId="a5a61aead8ecf56b" providerId="LiveId" clId="{9A277C9F-EB0E-4385-BF11-A77509343D96}" dt="2024-11-07T22:39:09.977" v="336"/>
          <ac:picMkLst>
            <pc:docMk/>
            <pc:sldMk cId="0" sldId="260"/>
            <ac:picMk id="32" creationId="{70CC4825-AC3E-C306-2F49-A981E86896F4}"/>
          </ac:picMkLst>
        </pc:picChg>
        <pc:picChg chg="add mod">
          <ac:chgData name="Diego Inclan" userId="a5a61aead8ecf56b" providerId="LiveId" clId="{9A277C9F-EB0E-4385-BF11-A77509343D96}" dt="2024-11-07T22:39:09.977" v="336"/>
          <ac:picMkLst>
            <pc:docMk/>
            <pc:sldMk cId="0" sldId="260"/>
            <ac:picMk id="33" creationId="{BD6BFD69-5BA3-E488-2171-824D20FA809E}"/>
          </ac:picMkLst>
        </pc:picChg>
        <pc:picChg chg="add mod">
          <ac:chgData name="Diego Inclan" userId="a5a61aead8ecf56b" providerId="LiveId" clId="{9A277C9F-EB0E-4385-BF11-A77509343D96}" dt="2024-11-07T22:39:09.977" v="336"/>
          <ac:picMkLst>
            <pc:docMk/>
            <pc:sldMk cId="0" sldId="260"/>
            <ac:picMk id="34" creationId="{E8A8CEB9-8FAE-3974-F386-DFE3DF380A14}"/>
          </ac:picMkLst>
        </pc:picChg>
      </pc:sldChg>
      <pc:sldChg chg="addSp delSp modSp mod setBg">
        <pc:chgData name="Diego Inclan" userId="a5a61aead8ecf56b" providerId="LiveId" clId="{9A277C9F-EB0E-4385-BF11-A77509343D96}" dt="2024-11-07T22:57:06.110" v="904" actId="20577"/>
        <pc:sldMkLst>
          <pc:docMk/>
          <pc:sldMk cId="0" sldId="261"/>
        </pc:sldMkLst>
        <pc:spChg chg="mod">
          <ac:chgData name="Diego Inclan" userId="a5a61aead8ecf56b" providerId="LiveId" clId="{9A277C9F-EB0E-4385-BF11-A77509343D96}" dt="2024-11-07T22:51:29.378" v="577" actId="20577"/>
          <ac:spMkLst>
            <pc:docMk/>
            <pc:sldMk cId="0" sldId="261"/>
            <ac:spMk id="84" creationId="{00000000-0000-0000-0000-000000000000}"/>
          </ac:spMkLst>
        </pc:spChg>
        <pc:spChg chg="mod">
          <ac:chgData name="Diego Inclan" userId="a5a61aead8ecf56b" providerId="LiveId" clId="{9A277C9F-EB0E-4385-BF11-A77509343D96}" dt="2024-11-07T22:57:06.110" v="904" actId="20577"/>
          <ac:spMkLst>
            <pc:docMk/>
            <pc:sldMk cId="0" sldId="261"/>
            <ac:spMk id="85" creationId="{00000000-0000-0000-0000-000000000000}"/>
          </ac:spMkLst>
        </pc:spChg>
        <pc:spChg chg="mod">
          <ac:chgData name="Diego Inclan" userId="a5a61aead8ecf56b" providerId="LiveId" clId="{9A277C9F-EB0E-4385-BF11-A77509343D96}" dt="2024-11-07T22:38:26.405" v="330"/>
          <ac:spMkLst>
            <pc:docMk/>
            <pc:sldMk cId="0" sldId="261"/>
            <ac:spMk id="779" creationId="{00000000-0000-0000-0000-000000000000}"/>
          </ac:spMkLst>
        </pc:spChg>
        <pc:spChg chg="mod">
          <ac:chgData name="Diego Inclan" userId="a5a61aead8ecf56b" providerId="LiveId" clId="{9A277C9F-EB0E-4385-BF11-A77509343D96}" dt="2024-11-07T22:38:26.405" v="330"/>
          <ac:spMkLst>
            <pc:docMk/>
            <pc:sldMk cId="0" sldId="261"/>
            <ac:spMk id="780" creationId="{00000000-0000-0000-0000-000000000000}"/>
          </ac:spMkLst>
        </pc:spChg>
        <pc:spChg chg="mod">
          <ac:chgData name="Diego Inclan" userId="a5a61aead8ecf56b" providerId="LiveId" clId="{9A277C9F-EB0E-4385-BF11-A77509343D96}" dt="2024-11-07T22:38:26.405" v="330"/>
          <ac:spMkLst>
            <pc:docMk/>
            <pc:sldMk cId="0" sldId="261"/>
            <ac:spMk id="781" creationId="{00000000-0000-0000-0000-000000000000}"/>
          </ac:spMkLst>
        </pc:spChg>
        <pc:spChg chg="mod">
          <ac:chgData name="Diego Inclan" userId="a5a61aead8ecf56b" providerId="LiveId" clId="{9A277C9F-EB0E-4385-BF11-A77509343D96}" dt="2024-11-07T22:38:26.405" v="330"/>
          <ac:spMkLst>
            <pc:docMk/>
            <pc:sldMk cId="0" sldId="261"/>
            <ac:spMk id="782" creationId="{00000000-0000-0000-0000-000000000000}"/>
          </ac:spMkLst>
        </pc:spChg>
        <pc:grpChg chg="add mod">
          <ac:chgData name="Diego Inclan" userId="a5a61aead8ecf56b" providerId="LiveId" clId="{9A277C9F-EB0E-4385-BF11-A77509343D96}" dt="2024-11-07T22:38:26.405" v="330"/>
          <ac:grpSpMkLst>
            <pc:docMk/>
            <pc:sldMk cId="0" sldId="261"/>
            <ac:grpSpMk id="778" creationId="{00000000-0000-0000-0000-000000000000}"/>
          </ac:grpSpMkLst>
        </pc:grpChg>
        <pc:picChg chg="add del mod">
          <ac:chgData name="Diego Inclan" userId="a5a61aead8ecf56b" providerId="LiveId" clId="{9A277C9F-EB0E-4385-BF11-A77509343D96}" dt="2024-11-07T22:37:41.355" v="323" actId="478"/>
          <ac:picMkLst>
            <pc:docMk/>
            <pc:sldMk cId="0" sldId="261"/>
            <ac:picMk id="2" creationId="{FD3A6BFB-4D10-4C11-E503-3A696836E17A}"/>
          </ac:picMkLst>
        </pc:picChg>
        <pc:picChg chg="add mod">
          <ac:chgData name="Diego Inclan" userId="a5a61aead8ecf56b" providerId="LiveId" clId="{9A277C9F-EB0E-4385-BF11-A77509343D96}" dt="2024-11-07T22:37:49.642" v="325" actId="1076"/>
          <ac:picMkLst>
            <pc:docMk/>
            <pc:sldMk cId="0" sldId="261"/>
            <ac:picMk id="3" creationId="{E8D82FD4-9B77-397D-81EB-DE0E65F76CC9}"/>
          </ac:picMkLst>
        </pc:picChg>
        <pc:picChg chg="add mod">
          <ac:chgData name="Diego Inclan" userId="a5a61aead8ecf56b" providerId="LiveId" clId="{9A277C9F-EB0E-4385-BF11-A77509343D96}" dt="2024-11-07T22:38:33.277" v="332" actId="1076"/>
          <ac:picMkLst>
            <pc:docMk/>
            <pc:sldMk cId="0" sldId="261"/>
            <ac:picMk id="4" creationId="{AEA1BB9B-6D99-12FE-DDDD-F2AD78E55FE3}"/>
          </ac:picMkLst>
        </pc:picChg>
        <pc:picChg chg="add mod">
          <ac:chgData name="Diego Inclan" userId="a5a61aead8ecf56b" providerId="LiveId" clId="{9A277C9F-EB0E-4385-BF11-A77509343D96}" dt="2024-11-07T22:38:59.939" v="334" actId="1076"/>
          <ac:picMkLst>
            <pc:docMk/>
            <pc:sldMk cId="0" sldId="261"/>
            <ac:picMk id="5" creationId="{D4EB6F50-59FB-2E34-07C2-1092430D8528}"/>
          </ac:picMkLst>
        </pc:picChg>
      </pc:sldChg>
      <pc:sldChg chg="addSp delSp modSp mod setBg modClrScheme chgLayout modNotes">
        <pc:chgData name="Diego Inclan" userId="a5a61aead8ecf56b" providerId="LiveId" clId="{9A277C9F-EB0E-4385-BF11-A77509343D96}" dt="2024-11-08T00:27:17.020" v="1397" actId="14861"/>
        <pc:sldMkLst>
          <pc:docMk/>
          <pc:sldMk cId="0" sldId="262"/>
        </pc:sldMkLst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5" creationId="{E2995814-F9EA-E2E2-0E73-A2FBC460E4D9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6" creationId="{9C2F00B4-8E01-FB98-48F9-A3B1D9343183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7" creationId="{29E72E47-63A7-AD07-4FED-C76E4AEB3138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8" creationId="{7969AA38-1A6D-BC41-B5E8-03C625591C8B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9" creationId="{301B7D29-907B-51C7-E7A8-CF132ABB5E87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0" creationId="{A27B1EA3-24DF-F5B4-356C-7021AF0308C5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1" creationId="{26884C64-785C-A2A4-0CE2-F45F95A5E205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2" creationId="{3A5EF9E1-86CB-89D3-9299-B307B41C4037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3" creationId="{32C7B001-5E0A-055D-EAC9-32991FE0F00C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4" creationId="{1162D0C7-9AD6-1134-96E6-FFDA72B58E32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5" creationId="{E479C4D0-94D4-052A-0E8A-CA3429551E49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6" creationId="{E51EA6C8-FD34-BF12-B258-9E5222E4FF00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7" creationId="{CDFB978C-8860-D9BE-DD56-75DAAC4E5758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8" creationId="{13764509-5D39-4032-BE69-A6CB4AD70FAB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19" creationId="{A7726BEA-6A2D-1500-8B3D-2FFD706311FC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0" creationId="{80CCA38A-C0C4-D6DF-2C4E-9670F29D50B8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1" creationId="{E4FCC407-EE6D-5A0B-0AE4-A26B6B604EBE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2" creationId="{1EEEF392-689A-BF3E-D4D9-57D7AE43F03B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3" creationId="{CF3DB3BF-93D1-8103-E0C9-0B68193A51EF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4" creationId="{E804806A-0A09-6C02-EB28-E576DDBDB5CD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5" creationId="{022C48E1-B99C-A31F-D5AA-9D9C17356777}"/>
          </ac:spMkLst>
        </pc:spChg>
        <pc:spChg chg="mod">
          <ac:chgData name="Diego Inclan" userId="a5a61aead8ecf56b" providerId="LiveId" clId="{9A277C9F-EB0E-4385-BF11-A77509343D96}" dt="2024-11-07T22:34:37.413" v="286"/>
          <ac:spMkLst>
            <pc:docMk/>
            <pc:sldMk cId="0" sldId="262"/>
            <ac:spMk id="26" creationId="{6E7A1AEE-CDA3-3A5B-8325-A1C1FCD957E0}"/>
          </ac:spMkLst>
        </pc:spChg>
        <pc:spChg chg="add">
          <ac:chgData name="Diego Inclan" userId="a5a61aead8ecf56b" providerId="LiveId" clId="{9A277C9F-EB0E-4385-BF11-A77509343D96}" dt="2024-11-07T23:02:55.497" v="1264"/>
          <ac:spMkLst>
            <pc:docMk/>
            <pc:sldMk cId="0" sldId="262"/>
            <ac:spMk id="31" creationId="{95A23AE1-A08A-0A60-C776-02ED837C031B}"/>
          </ac:spMkLst>
        </pc:spChg>
        <pc:spChg chg="mod">
          <ac:chgData name="Diego Inclan" userId="a5a61aead8ecf56b" providerId="LiveId" clId="{9A277C9F-EB0E-4385-BF11-A77509343D96}" dt="2024-11-07T23:08:26.148" v="1319" actId="207"/>
          <ac:spMkLst>
            <pc:docMk/>
            <pc:sldMk cId="0" sldId="262"/>
            <ac:spMk id="90" creationId="{00000000-0000-0000-0000-000000000000}"/>
          </ac:spMkLst>
        </pc:spChg>
        <pc:spChg chg="mod ord">
          <ac:chgData name="Diego Inclan" userId="a5a61aead8ecf56b" providerId="LiveId" clId="{9A277C9F-EB0E-4385-BF11-A77509343D96}" dt="2024-11-07T23:11:59.677" v="1374" actId="403"/>
          <ac:spMkLst>
            <pc:docMk/>
            <pc:sldMk cId="0" sldId="262"/>
            <ac:spMk id="91" creationId="{00000000-0000-0000-0000-000000000000}"/>
          </ac:spMkLst>
        </pc:spChg>
        <pc:grpChg chg="add mod">
          <ac:chgData name="Diego Inclan" userId="a5a61aead8ecf56b" providerId="LiveId" clId="{9A277C9F-EB0E-4385-BF11-A77509343D96}" dt="2024-11-07T22:34:37.413" v="286"/>
          <ac:grpSpMkLst>
            <pc:docMk/>
            <pc:sldMk cId="0" sldId="262"/>
            <ac:grpSpMk id="4" creationId="{B06FFC3C-4D85-C3E0-D4CD-726B4FF96CEE}"/>
          </ac:grpSpMkLst>
        </pc:grpChg>
        <pc:picChg chg="add mod ord modCrop">
          <ac:chgData name="Diego Inclan" userId="a5a61aead8ecf56b" providerId="LiveId" clId="{9A277C9F-EB0E-4385-BF11-A77509343D96}" dt="2024-11-08T00:27:17.020" v="1397" actId="14861"/>
          <ac:picMkLst>
            <pc:docMk/>
            <pc:sldMk cId="0" sldId="262"/>
            <ac:picMk id="3" creationId="{DA66581D-0268-C94C-1D84-0E53F9DA41F4}"/>
          </ac:picMkLst>
        </pc:picChg>
        <pc:picChg chg="add del mod">
          <ac:chgData name="Diego Inclan" userId="a5a61aead8ecf56b" providerId="LiveId" clId="{9A277C9F-EB0E-4385-BF11-A77509343D96}" dt="2024-11-07T22:39:25.044" v="339" actId="478"/>
          <ac:picMkLst>
            <pc:docMk/>
            <pc:sldMk cId="0" sldId="262"/>
            <ac:picMk id="27" creationId="{6B204F15-9087-3F82-B259-C2D2D898668F}"/>
          </ac:picMkLst>
        </pc:picChg>
        <pc:picChg chg="add mod ord">
          <ac:chgData name="Diego Inclan" userId="a5a61aead8ecf56b" providerId="LiveId" clId="{9A277C9F-EB0E-4385-BF11-A77509343D96}" dt="2024-11-07T22:39:34.287" v="341" actId="167"/>
          <ac:picMkLst>
            <pc:docMk/>
            <pc:sldMk cId="0" sldId="262"/>
            <ac:picMk id="28" creationId="{7CBA7977-DCC6-C391-E007-6C9ED88B1CEB}"/>
          </ac:picMkLst>
        </pc:picChg>
        <pc:picChg chg="add mod">
          <ac:chgData name="Diego Inclan" userId="a5a61aead8ecf56b" providerId="LiveId" clId="{9A277C9F-EB0E-4385-BF11-A77509343D96}" dt="2024-11-07T22:39:25.936" v="340"/>
          <ac:picMkLst>
            <pc:docMk/>
            <pc:sldMk cId="0" sldId="262"/>
            <ac:picMk id="29" creationId="{CC975CC5-9486-D691-C6CF-2D99B99ECB7A}"/>
          </ac:picMkLst>
        </pc:picChg>
        <pc:picChg chg="add mod ord">
          <ac:chgData name="Diego Inclan" userId="a5a61aead8ecf56b" providerId="LiveId" clId="{9A277C9F-EB0E-4385-BF11-A77509343D96}" dt="2024-11-07T22:39:40.463" v="342" actId="167"/>
          <ac:picMkLst>
            <pc:docMk/>
            <pc:sldMk cId="0" sldId="262"/>
            <ac:picMk id="30" creationId="{615676C0-1C31-2438-3274-8BBBFB8FCEC7}"/>
          </ac:picMkLst>
        </pc:picChg>
        <pc:picChg chg="add del">
          <ac:chgData name="Diego Inclan" userId="a5a61aead8ecf56b" providerId="LiveId" clId="{9A277C9F-EB0E-4385-BF11-A77509343D96}" dt="2024-11-07T23:27:34.029" v="1382" actId="478"/>
          <ac:picMkLst>
            <pc:docMk/>
            <pc:sldMk cId="0" sldId="262"/>
            <ac:picMk id="33" creationId="{8C2DEB43-8DD0-E6C3-5E42-FEA5DA94170E}"/>
          </ac:picMkLst>
        </pc:picChg>
      </pc:sldChg>
      <pc:sldChg chg="addSp delSp modSp mod setBg modNotes">
        <pc:chgData name="Diego Inclan" userId="a5a61aead8ecf56b" providerId="LiveId" clId="{9A277C9F-EB0E-4385-BF11-A77509343D96}" dt="2024-11-08T00:33:36.688" v="1445" actId="732"/>
        <pc:sldMkLst>
          <pc:docMk/>
          <pc:sldMk cId="0" sldId="263"/>
        </pc:sldMkLst>
        <pc:spChg chg="add del mod">
          <ac:chgData name="Diego Inclan" userId="a5a61aead8ecf56b" providerId="LiveId" clId="{9A277C9F-EB0E-4385-BF11-A77509343D96}" dt="2024-11-08T00:32:11.659" v="1435" actId="478"/>
          <ac:spMkLst>
            <pc:docMk/>
            <pc:sldMk cId="0" sldId="263"/>
            <ac:spMk id="5" creationId="{EFDE5805-4E75-4466-C882-3D8DFFFCDA89}"/>
          </ac:spMkLst>
        </pc:spChg>
        <pc:spChg chg="del">
          <ac:chgData name="Diego Inclan" userId="a5a61aead8ecf56b" providerId="LiveId" clId="{9A277C9F-EB0E-4385-BF11-A77509343D96}" dt="2024-11-08T00:32:08.736" v="1434" actId="478"/>
          <ac:spMkLst>
            <pc:docMk/>
            <pc:sldMk cId="0" sldId="263"/>
            <ac:spMk id="97" creationId="{00000000-0000-0000-0000-000000000000}"/>
          </ac:spMkLst>
        </pc:spChg>
        <pc:picChg chg="add mod modCrop">
          <ac:chgData name="Diego Inclan" userId="a5a61aead8ecf56b" providerId="LiveId" clId="{9A277C9F-EB0E-4385-BF11-A77509343D96}" dt="2024-11-08T00:33:19.760" v="1444" actId="18131"/>
          <ac:picMkLst>
            <pc:docMk/>
            <pc:sldMk cId="0" sldId="263"/>
            <ac:picMk id="3" creationId="{1442C743-D783-879C-DF49-41545A8232BC}"/>
          </ac:picMkLst>
        </pc:picChg>
        <pc:picChg chg="add mod modCrop">
          <ac:chgData name="Diego Inclan" userId="a5a61aead8ecf56b" providerId="LiveId" clId="{9A277C9F-EB0E-4385-BF11-A77509343D96}" dt="2024-11-08T00:33:36.688" v="1445" actId="732"/>
          <ac:picMkLst>
            <pc:docMk/>
            <pc:sldMk cId="0" sldId="263"/>
            <ac:picMk id="7" creationId="{06C03830-920A-C52C-620D-58E724F2890B}"/>
          </ac:picMkLst>
        </pc:picChg>
      </pc:sldChg>
      <pc:sldChg chg="mod setBg modShow modNotes">
        <pc:chgData name="Diego Inclan" userId="a5a61aead8ecf56b" providerId="LiveId" clId="{9A277C9F-EB0E-4385-BF11-A77509343D96}" dt="2024-11-07T23:09:27.582" v="1327" actId="729"/>
        <pc:sldMkLst>
          <pc:docMk/>
          <pc:sldMk cId="0" sldId="264"/>
        </pc:sldMkLst>
      </pc:sldChg>
      <pc:sldChg chg="mod setBg modShow">
        <pc:chgData name="Diego Inclan" userId="a5a61aead8ecf56b" providerId="LiveId" clId="{9A277C9F-EB0E-4385-BF11-A77509343D96}" dt="2024-11-07T23:09:31.846" v="1328" actId="729"/>
        <pc:sldMkLst>
          <pc:docMk/>
          <pc:sldMk cId="0" sldId="265"/>
        </pc:sldMkLst>
      </pc:sldChg>
      <pc:sldChg chg="addSp delSp modSp mod">
        <pc:chgData name="Diego Inclan" userId="a5a61aead8ecf56b" providerId="LiveId" clId="{9A277C9F-EB0E-4385-BF11-A77509343D96}" dt="2024-11-07T22:50:03.540" v="557" actId="20577"/>
        <pc:sldMkLst>
          <pc:docMk/>
          <pc:sldMk cId="3112365050" sldId="267"/>
        </pc:sldMkLst>
        <pc:spChg chg="mod">
          <ac:chgData name="Diego Inclan" userId="a5a61aead8ecf56b" providerId="LiveId" clId="{9A277C9F-EB0E-4385-BF11-A77509343D96}" dt="2024-11-07T22:50:03.540" v="557" actId="20577"/>
          <ac:spMkLst>
            <pc:docMk/>
            <pc:sldMk cId="3112365050" sldId="267"/>
            <ac:spMk id="3" creationId="{AC09C6DD-CAC5-7028-1EE0-3F0D62874248}"/>
          </ac:spMkLst>
        </pc:spChg>
        <pc:grpChg chg="del mod">
          <ac:chgData name="Diego Inclan" userId="a5a61aead8ecf56b" providerId="LiveId" clId="{9A277C9F-EB0E-4385-BF11-A77509343D96}" dt="2024-11-07T22:36:28.755" v="308" actId="478"/>
          <ac:grpSpMkLst>
            <pc:docMk/>
            <pc:sldMk cId="3112365050" sldId="267"/>
            <ac:grpSpMk id="4" creationId="{0B973C53-9116-F4F7-6F97-C5BC863FF8B9}"/>
          </ac:grpSpMkLst>
        </pc:grpChg>
        <pc:grpChg chg="del mod">
          <ac:chgData name="Diego Inclan" userId="a5a61aead8ecf56b" providerId="LiveId" clId="{9A277C9F-EB0E-4385-BF11-A77509343D96}" dt="2024-11-07T22:36:28.755" v="308" actId="478"/>
          <ac:grpSpMkLst>
            <pc:docMk/>
            <pc:sldMk cId="3112365050" sldId="267"/>
            <ac:grpSpMk id="11" creationId="{63FDEAD4-42C1-495F-E5AA-EB26A518415D}"/>
          </ac:grpSpMkLst>
        </pc:grpChg>
        <pc:grpChg chg="del mod">
          <ac:chgData name="Diego Inclan" userId="a5a61aead8ecf56b" providerId="LiveId" clId="{9A277C9F-EB0E-4385-BF11-A77509343D96}" dt="2024-11-07T22:36:28.755" v="308" actId="478"/>
          <ac:grpSpMkLst>
            <pc:docMk/>
            <pc:sldMk cId="3112365050" sldId="267"/>
            <ac:grpSpMk id="18" creationId="{B595E8A0-2026-88D6-BD2A-D25634607B21}"/>
          </ac:grpSpMkLst>
        </pc:grpChg>
        <pc:grpChg chg="del mod">
          <ac:chgData name="Diego Inclan" userId="a5a61aead8ecf56b" providerId="LiveId" clId="{9A277C9F-EB0E-4385-BF11-A77509343D96}" dt="2024-11-07T22:36:28.755" v="308" actId="478"/>
          <ac:grpSpMkLst>
            <pc:docMk/>
            <pc:sldMk cId="3112365050" sldId="267"/>
            <ac:grpSpMk id="25" creationId="{37769AE7-A19C-D0B5-C56A-055B9A619223}"/>
          </ac:grpSpMkLst>
        </pc:grpChg>
        <pc:picChg chg="add mod ord">
          <ac:chgData name="Diego Inclan" userId="a5a61aead8ecf56b" providerId="LiveId" clId="{9A277C9F-EB0E-4385-BF11-A77509343D96}" dt="2024-11-07T22:49:21.939" v="537" actId="13244"/>
          <ac:picMkLst>
            <pc:docMk/>
            <pc:sldMk cId="3112365050" sldId="267"/>
            <ac:picMk id="32" creationId="{2E6117A3-F7E5-D3A8-32C7-E19B4A30BB8A}"/>
          </ac:picMkLst>
        </pc:picChg>
        <pc:picChg chg="add del mod">
          <ac:chgData name="Diego Inclan" userId="a5a61aead8ecf56b" providerId="LiveId" clId="{9A277C9F-EB0E-4385-BF11-A77509343D96}" dt="2024-11-07T22:37:59.489" v="329" actId="478"/>
          <ac:picMkLst>
            <pc:docMk/>
            <pc:sldMk cId="3112365050" sldId="267"/>
            <ac:picMk id="33" creationId="{1102C48F-26FE-C436-A691-74F915D63642}"/>
          </ac:picMkLst>
        </pc:picChg>
      </pc:sldChg>
      <pc:sldChg chg="addSp delSp modSp add mod setBg">
        <pc:chgData name="Diego Inclan" userId="a5a61aead8ecf56b" providerId="LiveId" clId="{9A277C9F-EB0E-4385-BF11-A77509343D96}" dt="2024-11-08T00:27:11.592" v="1396" actId="14861"/>
        <pc:sldMkLst>
          <pc:docMk/>
          <pc:sldMk cId="3047790948" sldId="268"/>
        </pc:sldMkLst>
        <pc:spChg chg="add del">
          <ac:chgData name="Diego Inclan" userId="a5a61aead8ecf56b" providerId="LiveId" clId="{9A277C9F-EB0E-4385-BF11-A77509343D96}" dt="2024-11-08T00:26:50.778" v="1390" actId="22"/>
          <ac:spMkLst>
            <pc:docMk/>
            <pc:sldMk cId="3047790948" sldId="268"/>
            <ac:spMk id="8" creationId="{305DD36D-615E-67AE-8C2F-7ADFC9AC8FE0}"/>
          </ac:spMkLst>
        </pc:spChg>
        <pc:spChg chg="mod">
          <ac:chgData name="Diego Inclan" userId="a5a61aead8ecf56b" providerId="LiveId" clId="{9A277C9F-EB0E-4385-BF11-A77509343D96}" dt="2024-11-07T23:08:20.261" v="1317" actId="2711"/>
          <ac:spMkLst>
            <pc:docMk/>
            <pc:sldMk cId="3047790948" sldId="268"/>
            <ac:spMk id="90" creationId="{91B9DCC6-5578-A5F0-7045-EE91E46C34A2}"/>
          </ac:spMkLst>
        </pc:spChg>
        <pc:spChg chg="mod">
          <ac:chgData name="Diego Inclan" userId="a5a61aead8ecf56b" providerId="LiveId" clId="{9A277C9F-EB0E-4385-BF11-A77509343D96}" dt="2024-11-07T23:12:04.384" v="1375" actId="404"/>
          <ac:spMkLst>
            <pc:docMk/>
            <pc:sldMk cId="3047790948" sldId="268"/>
            <ac:spMk id="91" creationId="{35BC4A44-8566-228F-6725-544B1CD5FE0B}"/>
          </ac:spMkLst>
        </pc:spChg>
        <pc:grpChg chg="mod">
          <ac:chgData name="Diego Inclan" userId="a5a61aead8ecf56b" providerId="LiveId" clId="{9A277C9F-EB0E-4385-BF11-A77509343D96}" dt="2024-11-07T23:07:45.096" v="1311"/>
          <ac:grpSpMkLst>
            <pc:docMk/>
            <pc:sldMk cId="3047790948" sldId="268"/>
            <ac:grpSpMk id="6" creationId="{063B4D8E-A375-520D-2F8A-8EDD9279E5F1}"/>
          </ac:grpSpMkLst>
        </pc:grpChg>
        <pc:picChg chg="add del mod">
          <ac:chgData name="Diego Inclan" userId="a5a61aead8ecf56b" providerId="LiveId" clId="{9A277C9F-EB0E-4385-BF11-A77509343D96}" dt="2024-11-07T23:12:15.244" v="1379" actId="478"/>
          <ac:picMkLst>
            <pc:docMk/>
            <pc:sldMk cId="3047790948" sldId="268"/>
            <ac:picMk id="3" creationId="{7A34BBEB-C3F8-49D3-A4D7-809ABC7A283D}"/>
          </ac:picMkLst>
        </pc:picChg>
        <pc:picChg chg="add mod">
          <ac:chgData name="Diego Inclan" userId="a5a61aead8ecf56b" providerId="LiveId" clId="{9A277C9F-EB0E-4385-BF11-A77509343D96}" dt="2024-11-08T00:27:11.592" v="1396" actId="14861"/>
          <ac:picMkLst>
            <pc:docMk/>
            <pc:sldMk cId="3047790948" sldId="268"/>
            <ac:picMk id="10" creationId="{4FCE5ABB-6AF2-C26B-9501-C87CD84D0C0A}"/>
          </ac:picMkLst>
        </pc:picChg>
        <pc:inkChg chg="add del">
          <ac:chgData name="Diego Inclan" userId="a5a61aead8ecf56b" providerId="LiveId" clId="{9A277C9F-EB0E-4385-BF11-A77509343D96}" dt="2024-11-07T23:07:45.940" v="1313" actId="9405"/>
          <ac:inkMkLst>
            <pc:docMk/>
            <pc:sldMk cId="3047790948" sldId="268"/>
            <ac:inkMk id="2" creationId="{B4CFD75A-C627-E45E-CFCC-5FB8FC74612C}"/>
          </ac:inkMkLst>
        </pc:inkChg>
        <pc:inkChg chg="add del mod">
          <ac:chgData name="Diego Inclan" userId="a5a61aead8ecf56b" providerId="LiveId" clId="{9A277C9F-EB0E-4385-BF11-A77509343D96}" dt="2024-11-07T23:07:45.529" v="1312" actId="9405"/>
          <ac:inkMkLst>
            <pc:docMk/>
            <pc:sldMk cId="3047790948" sldId="268"/>
            <ac:inkMk id="4" creationId="{38BF6E9D-4442-A022-C062-F002B5399107}"/>
          </ac:inkMkLst>
        </pc:inkChg>
        <pc:inkChg chg="add del mod">
          <ac:chgData name="Diego Inclan" userId="a5a61aead8ecf56b" providerId="LiveId" clId="{9A277C9F-EB0E-4385-BF11-A77509343D96}" dt="2024-11-07T23:07:45.096" v="1311"/>
          <ac:inkMkLst>
            <pc:docMk/>
            <pc:sldMk cId="3047790948" sldId="268"/>
            <ac:inkMk id="5" creationId="{B2305275-CEFE-99A9-B9A7-3F2F9C9706E7}"/>
          </ac:inkMkLst>
        </pc:inkChg>
      </pc:sldChg>
      <pc:sldChg chg="addSp delSp modSp add mod setBg">
        <pc:chgData name="Diego Inclan" userId="a5a61aead8ecf56b" providerId="LiveId" clId="{9A277C9F-EB0E-4385-BF11-A77509343D96}" dt="2024-11-08T00:28:38.605" v="1427" actId="14861"/>
        <pc:sldMkLst>
          <pc:docMk/>
          <pc:sldMk cId="454400709" sldId="269"/>
        </pc:sldMkLst>
        <pc:spChg chg="mod">
          <ac:chgData name="Diego Inclan" userId="a5a61aead8ecf56b" providerId="LiveId" clId="{9A277C9F-EB0E-4385-BF11-A77509343D96}" dt="2024-11-07T23:12:08.706" v="1377" actId="27636"/>
          <ac:spMkLst>
            <pc:docMk/>
            <pc:sldMk cId="454400709" sldId="269"/>
            <ac:spMk id="91" creationId="{EECEBCF5-4E4C-176B-9CA2-314E9E1BD2F4}"/>
          </ac:spMkLst>
        </pc:spChg>
        <pc:picChg chg="del">
          <ac:chgData name="Diego Inclan" userId="a5a61aead8ecf56b" providerId="LiveId" clId="{9A277C9F-EB0E-4385-BF11-A77509343D96}" dt="2024-11-07T23:12:13.214" v="1378" actId="478"/>
          <ac:picMkLst>
            <pc:docMk/>
            <pc:sldMk cId="454400709" sldId="269"/>
            <ac:picMk id="3" creationId="{ADB3CAD2-AD12-3E56-F855-9B06406674DD}"/>
          </ac:picMkLst>
        </pc:picChg>
        <pc:picChg chg="add mod">
          <ac:chgData name="Diego Inclan" userId="a5a61aead8ecf56b" providerId="LiveId" clId="{9A277C9F-EB0E-4385-BF11-A77509343D96}" dt="2024-11-08T00:28:38.605" v="1427" actId="14861"/>
          <ac:picMkLst>
            <pc:docMk/>
            <pc:sldMk cId="454400709" sldId="269"/>
            <ac:picMk id="4" creationId="{22A54E9E-0A6D-8B2E-B49E-B261C125502E}"/>
          </ac:picMkLst>
        </pc:picChg>
      </pc:sldChg>
      <pc:sldChg chg="addSp modSp new mod">
        <pc:chgData name="Diego Inclan" userId="a5a61aead8ecf56b" providerId="LiveId" clId="{9A277C9F-EB0E-4385-BF11-A77509343D96}" dt="2024-11-08T09:53:39.231" v="1795" actId="13822"/>
        <pc:sldMkLst>
          <pc:docMk/>
          <pc:sldMk cId="716874623" sldId="270"/>
        </pc:sldMkLst>
        <pc:spChg chg="add mod">
          <ac:chgData name="Diego Inclan" userId="a5a61aead8ecf56b" providerId="LiveId" clId="{9A277C9F-EB0E-4385-BF11-A77509343D96}" dt="2024-11-08T09:53:39.231" v="1795" actId="13822"/>
          <ac:spMkLst>
            <pc:docMk/>
            <pc:sldMk cId="716874623" sldId="270"/>
            <ac:spMk id="2" creationId="{A1BBC7CB-2613-5FF4-E393-2C8C6528904D}"/>
          </ac:spMkLst>
        </pc:spChg>
      </pc:sldChg>
      <pc:sldChg chg="addSp modSp new mod ord">
        <pc:chgData name="Diego Inclan" userId="a5a61aead8ecf56b" providerId="LiveId" clId="{9A277C9F-EB0E-4385-BF11-A77509343D96}" dt="2024-11-08T09:56:04.402" v="1800" actId="13822"/>
        <pc:sldMkLst>
          <pc:docMk/>
          <pc:sldMk cId="2766550581" sldId="271"/>
        </pc:sldMkLst>
        <pc:spChg chg="add mod">
          <ac:chgData name="Diego Inclan" userId="a5a61aead8ecf56b" providerId="LiveId" clId="{9A277C9F-EB0E-4385-BF11-A77509343D96}" dt="2024-11-08T09:56:04.402" v="1800" actId="13822"/>
          <ac:spMkLst>
            <pc:docMk/>
            <pc:sldMk cId="2766550581" sldId="271"/>
            <ac:spMk id="3" creationId="{914F3AE8-AA18-2FD8-4B08-47B631CAC0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18DB39E1-EA56-6219-60BA-35893BC8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29caa05f_0_65:notes">
            <a:extLst>
              <a:ext uri="{FF2B5EF4-FFF2-40B4-BE49-F238E27FC236}">
                <a16:creationId xmlns:a16="http://schemas.microsoft.com/office/drawing/2014/main" id="{A99EE973-F5D3-0F6F-6474-266546A27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29caa05f_0_65:notes">
            <a:extLst>
              <a:ext uri="{FF2B5EF4-FFF2-40B4-BE49-F238E27FC236}">
                <a16:creationId xmlns:a16="http://schemas.microsoft.com/office/drawing/2014/main" id="{B0EDBEA6-6397-9742-A47E-8B0127B412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06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04f8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04f8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29caa0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b29caa0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b6cb3b8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b6cb3b8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5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29caa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29caa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29caa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29caa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29caa0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29caa0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you get your data from (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Web, Books…)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you retrieve it (libraries, web scraping…)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Preprocessing? If relevant, a chart that shows the impact of the preprocessing on the metrics go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b29caa0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b29caa0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Describe your Q&amp;A Agent in detail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General architecture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Memory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Anything else you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29caa0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b29caa0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29caa0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29caa05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2B35162-7EC2-B35C-6152-2821F69D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29caa05f_0_65:notes">
            <a:extLst>
              <a:ext uri="{FF2B5EF4-FFF2-40B4-BE49-F238E27FC236}">
                <a16:creationId xmlns:a16="http://schemas.microsoft.com/office/drawing/2014/main" id="{545DC2AB-244B-0001-135E-F7A859D4A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29caa05f_0_65:notes">
            <a:extLst>
              <a:ext uri="{FF2B5EF4-FFF2-40B4-BE49-F238E27FC236}">
                <a16:creationId xmlns:a16="http://schemas.microsoft.com/office/drawing/2014/main" id="{EAA80E94-707A-A0EF-588C-356CF9D8A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2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01F4-C339-BE44-CF7C-3664B4BC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F3AE8-AA18-2FD8-4B08-47B631CAC0D2}"/>
              </a:ext>
            </a:extLst>
          </p:cNvPr>
          <p:cNvSpPr/>
          <p:nvPr/>
        </p:nvSpPr>
        <p:spPr>
          <a:xfrm>
            <a:off x="-438150" y="-95250"/>
            <a:ext cx="10086975" cy="54578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15676C0-1C31-2438-3274-8BBBFB8F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BA7977-DCC6-C391-E007-6C9ED88B1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Evaluation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294967295"/>
          </p:nvPr>
        </p:nvSpPr>
        <p:spPr>
          <a:xfrm>
            <a:off x="311700" y="1017725"/>
            <a:ext cx="4069800" cy="34549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Accuracy of </a:t>
            </a:r>
            <a:r>
              <a:rPr lang="en-GB" sz="10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Transcriptions:Whisper</a:t>
            </a: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Transcriptions: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Evaluate the quality of the transcriptions generated by Whisper </a:t>
            </a:r>
            <a:r>
              <a:rPr lang="en-GB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from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YouTube videos. This involves comparing the transcribed text against manually verified transcripts to determine the accuracy and reliability of the transcriptions.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 </a:t>
            </a:r>
            <a:r>
              <a:rPr lang="en-GB" sz="10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Effectiveness:Embedding</a:t>
            </a: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Quality: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Ensure that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OpenAIEmbeddings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correctly represent the semantic content of the transcriptions. This is measured by the relevancy of documents retrieved by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based on user queries.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 Consistency: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Verify that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RetrievalQA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Chain consistently retrieves the most relevant transcriptions, ensuring that users receive accurate and relevant information.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User Interaction Evaluation: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First-Time Greeting: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Check that the first-time greeting is triggered appropriately during the initial interaction, creating a welcoming user experience.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Personalization: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Evaluate how well the chatbot remembers and utilizes the cat's name across multiple interactions, ensuring that responses are personalized, and the memory works as intended.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975CC5-9486-D691-C6CF-2D99B99EC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66581D-0268-C94C-1D84-0E53F9DA4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0133" b="2"/>
          <a:stretch/>
        </p:blipFill>
        <p:spPr>
          <a:xfrm>
            <a:off x="4602016" y="1079500"/>
            <a:ext cx="4230284" cy="339313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A216844F-C90C-9277-63FE-07EF50FDC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E4BEDF3-A701-55A7-C35B-2E064F2C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AB95754-C239-A986-AE74-12AFFB95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sp>
        <p:nvSpPr>
          <p:cNvPr id="90" name="Google Shape;90;p19">
            <a:extLst>
              <a:ext uri="{FF2B5EF4-FFF2-40B4-BE49-F238E27FC236}">
                <a16:creationId xmlns:a16="http://schemas.microsoft.com/office/drawing/2014/main" id="{91B9DCC6-5578-A5F0-7045-EE91E46C3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Evaluation</a:t>
            </a:r>
          </a:p>
        </p:txBody>
      </p:sp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35BC4A44-8566-228F-6725-544B1CD5FE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1143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Response Quality: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Generated Responses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Assess the responses generated by the GPT-3.5-turbo model for coherence, empathy, and detail. This involves manual review of the answers given to users and ensuring that the advice is consistent with the tone of Jackson Galaxy.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Closing Signature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Confirm that each response ends with the closing phrase, "Good luck! 😺🐾 #TeamCatmojo," to maintain consistency and a friendly tone.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Speed and Performance: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Latency Measurements: Measure the time taken for the agent to retrieve relevant information and generate a response. The goal is to ensure that responses are delivered within an acceptable time frame to maintain user engagement.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F6E2F5-BB7F-7607-154A-EB266D95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E5ABB-6AF2-C26B-9501-C87CD84D0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37486"/>
            <a:ext cx="4318716" cy="33351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7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30DE2EBD-1B11-E184-6DE9-488E7425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166926F-6903-FBA0-A873-CD02DB4F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4579C0-DB7C-7FE5-C28F-7AB5630C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sp>
        <p:nvSpPr>
          <p:cNvPr id="90" name="Google Shape;90;p19">
            <a:extLst>
              <a:ext uri="{FF2B5EF4-FFF2-40B4-BE49-F238E27FC236}">
                <a16:creationId xmlns:a16="http://schemas.microsoft.com/office/drawing/2014/main" id="{F619F5FA-5158-8897-8EFF-0E1EC43C3C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Evaluation</a:t>
            </a:r>
          </a:p>
        </p:txBody>
      </p:sp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EECEBCF5-4E4C-176B-9CA2-314E9E1BD2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Gradio</a:t>
            </a: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Interface Stability: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Test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Gradio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Interface for stability during repeated interactions to make sure there are no performance issues or crashes, especially during prolonged conversations.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User </a:t>
            </a:r>
            <a:r>
              <a:rPr lang="en-GB" sz="10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Feedback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:Collect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user feedback through surveys or ratings integrated into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Gradio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interface. This helps in understanding how well the Q&amp;A Agent is meeting user expectations and identifying areas for improvement.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Error Handling and </a:t>
            </a:r>
            <a:r>
              <a:rPr lang="en-GB" sz="1000" b="1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Recovery:Exception</a:t>
            </a: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Management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Review error logs generated by the system to identify common failure points. Ensure that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ask_question_gradio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function effectively catches and reports errors without crashing the interface.</a:t>
            </a:r>
          </a:p>
          <a:p>
            <a:pPr marL="114300" lvl="0" indent="0">
              <a:spcAft>
                <a:spcPts val="600"/>
              </a:spcAft>
              <a:buClr>
                <a:srgbClr val="000000"/>
              </a:buClr>
              <a:buSzPts val="1800"/>
              <a:buNone/>
            </a:pPr>
            <a:r>
              <a:rPr lang="en-GB" sz="1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Memory Management: 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Validate that the memory management (such as the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cat_name_memory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and </a:t>
            </a:r>
            <a:r>
              <a:rPr lang="en-GB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first_time_greeting</a:t>
            </a:r>
            <a:r>
              <a:rPr lang="en-GB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variables) works as expected and that memory does not overflow or persist unnecessarily.</a:t>
            </a:r>
            <a:endParaRPr lang="en-US" sz="1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0CB6CDB-81D0-A533-A9C8-D284A500F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A54E9E-0A6D-8B2E-B49E-B261C1255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948" y="1134623"/>
            <a:ext cx="4516352" cy="3371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5440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3" name="Picture 2" descr="A kitten on a blue blanket&#10;&#10;Description automatically generated">
            <a:extLst>
              <a:ext uri="{FF2B5EF4-FFF2-40B4-BE49-F238E27FC236}">
                <a16:creationId xmlns:a16="http://schemas.microsoft.com/office/drawing/2014/main" id="{1442C743-D783-879C-DF49-41545A82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4" r="7295" b="16369"/>
          <a:stretch/>
        </p:blipFill>
        <p:spPr>
          <a:xfrm>
            <a:off x="409575" y="1017725"/>
            <a:ext cx="4600575" cy="3450431"/>
          </a:xfrm>
          <a:prstGeom prst="rect">
            <a:avLst/>
          </a:prstGeom>
        </p:spPr>
      </p:pic>
      <p:pic>
        <p:nvPicPr>
          <p:cNvPr id="7" name="Picture 6" descr="A cat climbing on a wooden ladder&#10;&#10;Description automatically generated">
            <a:extLst>
              <a:ext uri="{FF2B5EF4-FFF2-40B4-BE49-F238E27FC236}">
                <a16:creationId xmlns:a16="http://schemas.microsoft.com/office/drawing/2014/main" id="{06C03830-920A-C52C-620D-58E724F289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753"/>
          <a:stretch/>
        </p:blipFill>
        <p:spPr>
          <a:xfrm>
            <a:off x="5010150" y="1017725"/>
            <a:ext cx="2836069" cy="34504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BC7CB-2613-5FF4-E393-2C8C6528904D}"/>
              </a:ext>
            </a:extLst>
          </p:cNvPr>
          <p:cNvSpPr/>
          <p:nvPr/>
        </p:nvSpPr>
        <p:spPr>
          <a:xfrm>
            <a:off x="-333375" y="-304800"/>
            <a:ext cx="10334625" cy="58007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of your chatbot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run it locally (from your computer) or from a deployed site (Gradio, …)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u="sng"/>
              <a:t>Have images of test runs as backups in case the demo crashes</a:t>
            </a:r>
            <a:endParaRPr b="1" u="sng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(2 minutes max)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Remember to use </a:t>
            </a:r>
            <a:r>
              <a:rPr lang="en" b="1"/>
              <a:t>diagram</a:t>
            </a:r>
            <a:r>
              <a:rPr lang="en"/>
              <a:t> instead of code. </a:t>
            </a:r>
            <a:r>
              <a:rPr lang="en" b="1"/>
              <a:t>Simplify</a:t>
            </a:r>
            <a:r>
              <a:rPr lang="en"/>
              <a:t> when you can!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 your </a:t>
            </a:r>
            <a:r>
              <a:rPr lang="en" b="1"/>
              <a:t>creativity</a:t>
            </a:r>
            <a:r>
              <a:rPr lang="en"/>
              <a:t>. It makes your presentation more rememberable.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Save your plots in </a:t>
            </a:r>
            <a:r>
              <a:rPr lang="en" b="1"/>
              <a:t>high quality </a:t>
            </a:r>
            <a:r>
              <a:rPr lang="en"/>
              <a:t>and always compare things in </a:t>
            </a:r>
            <a:r>
              <a:rPr lang="en" b="1"/>
              <a:t>context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Rehearse</a:t>
            </a:r>
            <a:r>
              <a:rPr lang="en"/>
              <a:t> the presentation.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cat sitting on a window sill&#10;&#10;Description automatically generated">
            <a:extLst>
              <a:ext uri="{FF2B5EF4-FFF2-40B4-BE49-F238E27FC236}">
                <a16:creationId xmlns:a16="http://schemas.microsoft.com/office/drawing/2014/main" id="{43462F73-2215-4ADF-83D0-F1ACE69A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68" t="384" r="7416" b="39604"/>
          <a:stretch>
            <a:fillRect/>
          </a:stretch>
        </p:blipFill>
        <p:spPr>
          <a:xfrm>
            <a:off x="5980054" y="698422"/>
            <a:ext cx="3204682" cy="3204682"/>
          </a:xfrm>
          <a:custGeom>
            <a:avLst/>
            <a:gdLst>
              <a:gd name="connsiteX0" fmla="*/ 1543367 w 3086734"/>
              <a:gd name="connsiteY0" fmla="*/ 0 h 3086734"/>
              <a:gd name="connsiteX1" fmla="*/ 3086734 w 3086734"/>
              <a:gd name="connsiteY1" fmla="*/ 1543367 h 3086734"/>
              <a:gd name="connsiteX2" fmla="*/ 1543367 w 3086734"/>
              <a:gd name="connsiteY2" fmla="*/ 3086734 h 3086734"/>
              <a:gd name="connsiteX3" fmla="*/ 0 w 3086734"/>
              <a:gd name="connsiteY3" fmla="*/ 1543367 h 3086734"/>
              <a:gd name="connsiteX4" fmla="*/ 1543367 w 3086734"/>
              <a:gd name="connsiteY4" fmla="*/ 0 h 30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734" h="3086734">
                <a:moveTo>
                  <a:pt x="1543367" y="0"/>
                </a:moveTo>
                <a:cubicBezTo>
                  <a:pt x="2395745" y="0"/>
                  <a:pt x="3086734" y="690989"/>
                  <a:pt x="3086734" y="1543367"/>
                </a:cubicBezTo>
                <a:cubicBezTo>
                  <a:pt x="3086734" y="2395745"/>
                  <a:pt x="2395745" y="3086734"/>
                  <a:pt x="1543367" y="3086734"/>
                </a:cubicBezTo>
                <a:cubicBezTo>
                  <a:pt x="690989" y="3086734"/>
                  <a:pt x="0" y="2395745"/>
                  <a:pt x="0" y="1543367"/>
                </a:cubicBezTo>
                <a:cubicBezTo>
                  <a:pt x="0" y="690989"/>
                  <a:pt x="690989" y="0"/>
                  <a:pt x="1543367" y="0"/>
                </a:cubicBezTo>
                <a:close/>
              </a:path>
            </a:pathLst>
          </a:custGeom>
        </p:spPr>
      </p:pic>
      <p:sp>
        <p:nvSpPr>
          <p:cNvPr id="2" name="Google Shape;479;p37">
            <a:extLst>
              <a:ext uri="{FF2B5EF4-FFF2-40B4-BE49-F238E27FC236}">
                <a16:creationId xmlns:a16="http://schemas.microsoft.com/office/drawing/2014/main" id="{F8F6FE8D-6C15-8894-CCB4-64848F2B804F}"/>
              </a:ext>
            </a:extLst>
          </p:cNvPr>
          <p:cNvSpPr/>
          <p:nvPr/>
        </p:nvSpPr>
        <p:spPr>
          <a:xfrm>
            <a:off x="4398150" y="323669"/>
            <a:ext cx="2551175" cy="198887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80;p37">
            <a:extLst>
              <a:ext uri="{FF2B5EF4-FFF2-40B4-BE49-F238E27FC236}">
                <a16:creationId xmlns:a16="http://schemas.microsoft.com/office/drawing/2014/main" id="{A1792A58-5197-87A2-204B-E87EBF4C8562}"/>
              </a:ext>
            </a:extLst>
          </p:cNvPr>
          <p:cNvSpPr/>
          <p:nvPr/>
        </p:nvSpPr>
        <p:spPr>
          <a:xfrm rot="3229881">
            <a:off x="-683442" y="3809415"/>
            <a:ext cx="2297148" cy="152824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72;p37">
            <a:extLst>
              <a:ext uri="{FF2B5EF4-FFF2-40B4-BE49-F238E27FC236}">
                <a16:creationId xmlns:a16="http://schemas.microsoft.com/office/drawing/2014/main" id="{F33FDB0A-2CB3-C218-BE50-6A41B6298948}"/>
              </a:ext>
            </a:extLst>
          </p:cNvPr>
          <p:cNvGrpSpPr/>
          <p:nvPr/>
        </p:nvGrpSpPr>
        <p:grpSpPr>
          <a:xfrm>
            <a:off x="3161004" y="1003950"/>
            <a:ext cx="654675" cy="646400"/>
            <a:chOff x="5912000" y="748900"/>
            <a:chExt cx="654675" cy="646400"/>
          </a:xfrm>
        </p:grpSpPr>
        <p:sp>
          <p:nvSpPr>
            <p:cNvPr id="41" name="Google Shape;473;p37">
              <a:extLst>
                <a:ext uri="{FF2B5EF4-FFF2-40B4-BE49-F238E27FC236}">
                  <a16:creationId xmlns:a16="http://schemas.microsoft.com/office/drawing/2014/main" id="{A7D2C45B-A264-B983-9023-C5357C7F5A30}"/>
                </a:ext>
              </a:extLst>
            </p:cNvPr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7">
              <a:extLst>
                <a:ext uri="{FF2B5EF4-FFF2-40B4-BE49-F238E27FC236}">
                  <a16:creationId xmlns:a16="http://schemas.microsoft.com/office/drawing/2014/main" id="{AEA577F5-53C9-CE72-6042-4A974198C243}"/>
                </a:ext>
              </a:extLst>
            </p:cNvPr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7">
              <a:extLst>
                <a:ext uri="{FF2B5EF4-FFF2-40B4-BE49-F238E27FC236}">
                  <a16:creationId xmlns:a16="http://schemas.microsoft.com/office/drawing/2014/main" id="{FE32865F-4359-329A-DE98-291308352D21}"/>
                </a:ext>
              </a:extLst>
            </p:cNvPr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7">
              <a:extLst>
                <a:ext uri="{FF2B5EF4-FFF2-40B4-BE49-F238E27FC236}">
                  <a16:creationId xmlns:a16="http://schemas.microsoft.com/office/drawing/2014/main" id="{9CE26B65-6232-765E-C223-A94ADAC1106F}"/>
                </a:ext>
              </a:extLst>
            </p:cNvPr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7">
              <a:extLst>
                <a:ext uri="{FF2B5EF4-FFF2-40B4-BE49-F238E27FC236}">
                  <a16:creationId xmlns:a16="http://schemas.microsoft.com/office/drawing/2014/main" id="{D3037D80-3459-5642-42F0-6A28F40B2E28}"/>
                </a:ext>
              </a:extLst>
            </p:cNvPr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65" descr="A cat lying on a bed&#10;&#10;Description automatically generated">
            <a:extLst>
              <a:ext uri="{FF2B5EF4-FFF2-40B4-BE49-F238E27FC236}">
                <a16:creationId xmlns:a16="http://schemas.microsoft.com/office/drawing/2014/main" id="{C42EC17E-9D55-304F-506E-6DAF20AC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840" t="319" r="32878" b="41972"/>
          <a:stretch>
            <a:fillRect/>
          </a:stretch>
        </p:blipFill>
        <p:spPr>
          <a:xfrm>
            <a:off x="-34702" y="934848"/>
            <a:ext cx="2968256" cy="2968256"/>
          </a:xfrm>
          <a:custGeom>
            <a:avLst/>
            <a:gdLst>
              <a:gd name="connsiteX0" fmla="*/ 1484128 w 2968256"/>
              <a:gd name="connsiteY0" fmla="*/ 0 h 2968256"/>
              <a:gd name="connsiteX1" fmla="*/ 2968256 w 2968256"/>
              <a:gd name="connsiteY1" fmla="*/ 1484128 h 2968256"/>
              <a:gd name="connsiteX2" fmla="*/ 1484128 w 2968256"/>
              <a:gd name="connsiteY2" fmla="*/ 2968256 h 2968256"/>
              <a:gd name="connsiteX3" fmla="*/ 0 w 2968256"/>
              <a:gd name="connsiteY3" fmla="*/ 1484128 h 2968256"/>
              <a:gd name="connsiteX4" fmla="*/ 1484128 w 2968256"/>
              <a:gd name="connsiteY4" fmla="*/ 0 h 296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8256" h="2968256">
                <a:moveTo>
                  <a:pt x="1484128" y="0"/>
                </a:moveTo>
                <a:cubicBezTo>
                  <a:pt x="2303789" y="0"/>
                  <a:pt x="2968256" y="664467"/>
                  <a:pt x="2968256" y="1484128"/>
                </a:cubicBezTo>
                <a:cubicBezTo>
                  <a:pt x="2968256" y="2303789"/>
                  <a:pt x="2303789" y="2968256"/>
                  <a:pt x="1484128" y="2968256"/>
                </a:cubicBezTo>
                <a:cubicBezTo>
                  <a:pt x="664467" y="2968256"/>
                  <a:pt x="0" y="2303789"/>
                  <a:pt x="0" y="1484128"/>
                </a:cubicBezTo>
                <a:cubicBezTo>
                  <a:pt x="0" y="664467"/>
                  <a:pt x="664467" y="0"/>
                  <a:pt x="1484128" y="0"/>
                </a:cubicBezTo>
                <a:close/>
              </a:path>
            </a:pathLst>
          </a:custGeom>
        </p:spPr>
      </p:pic>
      <p:sp>
        <p:nvSpPr>
          <p:cNvPr id="62" name="Oval 61" hidden="1">
            <a:extLst>
              <a:ext uri="{FF2B5EF4-FFF2-40B4-BE49-F238E27FC236}">
                <a16:creationId xmlns:a16="http://schemas.microsoft.com/office/drawing/2014/main" id="{290439DD-AF11-D9C4-428A-9044052A49A2}"/>
              </a:ext>
            </a:extLst>
          </p:cNvPr>
          <p:cNvSpPr/>
          <p:nvPr/>
        </p:nvSpPr>
        <p:spPr>
          <a:xfrm>
            <a:off x="-32743" y="930865"/>
            <a:ext cx="2968255" cy="2968255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 hidden="1">
            <a:extLst>
              <a:ext uri="{FF2B5EF4-FFF2-40B4-BE49-F238E27FC236}">
                <a16:creationId xmlns:a16="http://schemas.microsoft.com/office/drawing/2014/main" id="{0FB2BC7E-7E38-6E94-E4D0-0E414D520427}"/>
              </a:ext>
            </a:extLst>
          </p:cNvPr>
          <p:cNvSpPr/>
          <p:nvPr/>
        </p:nvSpPr>
        <p:spPr>
          <a:xfrm>
            <a:off x="5995909" y="706299"/>
            <a:ext cx="3197352" cy="3197352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5D26D92-AD25-8170-33F9-AAE242EACF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81554"/>
            <a:ext cx="9507493" cy="5955043"/>
          </a:xfrm>
          <a:prstGeom prst="rect">
            <a:avLst/>
          </a:prstGeom>
          <a:noFill/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8503803-97E6-A3DB-6105-BD6DD23C7F6E}"/>
              </a:ext>
            </a:extLst>
          </p:cNvPr>
          <p:cNvSpPr>
            <a:spLocks/>
          </p:cNvSpPr>
          <p:nvPr/>
        </p:nvSpPr>
        <p:spPr>
          <a:xfrm>
            <a:off x="-83963" y="0"/>
            <a:ext cx="9227963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901" y="781525"/>
            <a:ext cx="788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Cat Expert Chat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By Diego Inclán Soto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5BDCE1-C151-D260-5279-1B3BBB3045A6}"/>
              </a:ext>
            </a:extLst>
          </p:cNvPr>
          <p:cNvSpPr txBox="1"/>
          <p:nvPr/>
        </p:nvSpPr>
        <p:spPr>
          <a:xfrm>
            <a:off x="847811" y="3355706"/>
            <a:ext cx="204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2" charset="0"/>
              </a:rPr>
              <a:t>Balou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E17833-9E7E-5FAA-703E-10CBDB9E9F27}"/>
              </a:ext>
            </a:extLst>
          </p:cNvPr>
          <p:cNvSpPr txBox="1"/>
          <p:nvPr/>
        </p:nvSpPr>
        <p:spPr>
          <a:xfrm>
            <a:off x="7141366" y="3314345"/>
            <a:ext cx="204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Myriad Pro" panose="020B0503030403020204" pitchFamily="2" charset="0"/>
              </a:rPr>
              <a:t>Auri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Myriad Pro" panose="020B0503030403020204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258C61-8ED4-D3DD-0B62-3155D51FE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324" y="3503955"/>
            <a:ext cx="1042506" cy="475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hat If...? (2021) [Transparent PNG]">
            <a:extLst>
              <a:ext uri="{FF2B5EF4-FFF2-40B4-BE49-F238E27FC236}">
                <a16:creationId xmlns:a16="http://schemas.microsoft.com/office/drawing/2014/main" id="{AED1E02D-4FB4-F606-7018-EAC69006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918" y="-252423"/>
            <a:ext cx="9841836" cy="539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6522D4-9771-85CE-A18C-A5593EFDEC26}"/>
              </a:ext>
            </a:extLst>
          </p:cNvPr>
          <p:cNvSpPr/>
          <p:nvPr/>
        </p:nvSpPr>
        <p:spPr>
          <a:xfrm>
            <a:off x="502920" y="845820"/>
            <a:ext cx="7924800" cy="2941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35802E-6 L 1.94444E-6 0.811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328C23C-4393-6D6E-1D49-DEFDE2B7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806940">
            <a:off x="-17772" y="48121"/>
            <a:ext cx="8860054" cy="5549518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331110" y="1554787"/>
            <a:ext cx="8481780" cy="3588713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2" charset="0"/>
              </a:rPr>
              <a:t>...you could ask all your concerns about your feline friend to a cat expert like Jackson Galaxy?</a:t>
            </a:r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2" charset="0"/>
              </a:rPr>
              <a:t>All your concerns could be address with a simple chat with the Ai version of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9286074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Architecture of your solution (Agents, LLMs, RAGs…)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Describe how they work together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 a diagram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deployed, explain it here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2" charset="0"/>
              </a:rPr>
              <a:t>Technical Summary: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CEE18-7824-929C-55D2-1C69F495CF3D}"/>
              </a:ext>
            </a:extLst>
          </p:cNvPr>
          <p:cNvSpPr txBox="1"/>
          <p:nvPr/>
        </p:nvSpPr>
        <p:spPr>
          <a:xfrm>
            <a:off x="311700" y="1074420"/>
            <a:ext cx="859608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YT_dlp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download audio files from </a:t>
            </a:r>
            <a:r>
              <a:rPr lang="en-GB" altLang="en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Youtube</a:t>
            </a:r>
            <a:endParaRPr lang="en-GB" altLang="en-DE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Whisper: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transcribe the audio from videos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Langchain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+ </a:t>
            </a: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LangSmith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handle conversational logic and prompt chains, including tracing.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(</a:t>
            </a: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VectorDB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):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handle video content indexing and retrieval with embeddings.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RAG (Retrieval-Augmented Generation):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provide accurate, informative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Deployment on </a:t>
            </a:r>
            <a:r>
              <a:rPr lang="en-GB" altLang="en-DE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Gradio</a:t>
            </a: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provide a user-friendly UI for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Agents for Automation: </a:t>
            </a:r>
            <a:r>
              <a:rPr lang="en-GB" altLang="en-DE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 reduce code repetition and simplify development.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3457AD4-3037-4A00-467F-3FEDDDE0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6CC8F7-294F-E673-E0E3-8A7B321D5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FCCEFDC-8B82-41BF-7DF1-82D6534D7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F04446F-02E6-D885-F306-6A30039B74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 rot="20092017">
            <a:off x="-1" y="-523134"/>
            <a:ext cx="9507493" cy="5955043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Youtube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Channel, Playlist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based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on 16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videos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concerning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cat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behvior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The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use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en-GB" altLang="en-DE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YT_dlp</a:t>
            </a:r>
            <a:r>
              <a:rPr lang="en-GB" altLang="en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</a:t>
            </a:r>
            <a:r>
              <a:rPr lang="en-GB" altLang="en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as my </a:t>
            </a:r>
            <a:r>
              <a:rPr lang="en-GB" altLang="en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webcrawler</a:t>
            </a:r>
            <a:r>
              <a:rPr lang="en-GB" altLang="en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for download the audio directly from the </a:t>
            </a:r>
            <a:r>
              <a:rPr lang="en-GB" altLang="en-DE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youtube</a:t>
            </a:r>
            <a:r>
              <a:rPr lang="en-GB" altLang="en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channel.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Whisper from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OpenAi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to do the Audio transcription processing. Taking in total around 1 minute between download the audio and whisper doing the transcription. (Also, dependant of the video length)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2245A1-5C05-5944-FCA3-F176F9466AE3}"/>
              </a:ext>
            </a:extLst>
          </p:cNvPr>
          <p:cNvSpPr/>
          <p:nvPr/>
        </p:nvSpPr>
        <p:spPr>
          <a:xfrm>
            <a:off x="2000038" y="3359413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07F241-A6B7-51D0-1788-31F007FB0AF4}"/>
              </a:ext>
            </a:extLst>
          </p:cNvPr>
          <p:cNvSpPr/>
          <p:nvPr/>
        </p:nvSpPr>
        <p:spPr>
          <a:xfrm>
            <a:off x="4826528" y="2784693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3154E7-8FF8-1176-03E0-D4AC6384AF9B}"/>
              </a:ext>
            </a:extLst>
          </p:cNvPr>
          <p:cNvSpPr/>
          <p:nvPr/>
        </p:nvSpPr>
        <p:spPr>
          <a:xfrm>
            <a:off x="2984754" y="3359413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6BDA342-3ECF-30D3-CDAB-862FBFE3361C}"/>
              </a:ext>
            </a:extLst>
          </p:cNvPr>
          <p:cNvSpPr/>
          <p:nvPr/>
        </p:nvSpPr>
        <p:spPr>
          <a:xfrm>
            <a:off x="3904918" y="3366081"/>
            <a:ext cx="373380" cy="4191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4CAB71A-6AC2-9595-A217-072468056EF9}"/>
              </a:ext>
            </a:extLst>
          </p:cNvPr>
          <p:cNvSpPr/>
          <p:nvPr/>
        </p:nvSpPr>
        <p:spPr>
          <a:xfrm>
            <a:off x="1175653" y="3366081"/>
            <a:ext cx="373380" cy="4191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D32C3-8CE6-F6C9-B125-7315C828D6A7}"/>
              </a:ext>
            </a:extLst>
          </p:cNvPr>
          <p:cNvSpPr txBox="1"/>
          <p:nvPr/>
        </p:nvSpPr>
        <p:spPr>
          <a:xfrm>
            <a:off x="989096" y="3867914"/>
            <a:ext cx="68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yriad Pro" panose="020B0503030403020204" pitchFamily="2" charset="0"/>
              </a:rPr>
              <a:t>Youtube</a:t>
            </a:r>
            <a:endParaRPr lang="en-US" sz="1000" dirty="0">
              <a:latin typeface="Myriad Pro" panose="020B050303040302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8E45D-6408-A1BB-123B-4F52DA69F411}"/>
              </a:ext>
            </a:extLst>
          </p:cNvPr>
          <p:cNvSpPr txBox="1"/>
          <p:nvPr/>
        </p:nvSpPr>
        <p:spPr>
          <a:xfrm>
            <a:off x="1843033" y="3867913"/>
            <a:ext cx="68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yriad Pro" panose="020B0503030403020204" pitchFamily="2" charset="0"/>
              </a:rPr>
              <a:t>YT-DLP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61304-18D5-16A6-9941-07034A4854E1}"/>
              </a:ext>
            </a:extLst>
          </p:cNvPr>
          <p:cNvSpPr txBox="1"/>
          <p:nvPr/>
        </p:nvSpPr>
        <p:spPr>
          <a:xfrm>
            <a:off x="2827749" y="3867912"/>
            <a:ext cx="68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yriad Pro" panose="020B0503030403020204" pitchFamily="2" charset="0"/>
              </a:rPr>
              <a:t>Whisper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ECBC8-DA6A-CDE5-4F6B-B09049BE44C5}"/>
              </a:ext>
            </a:extLst>
          </p:cNvPr>
          <p:cNvSpPr txBox="1"/>
          <p:nvPr/>
        </p:nvSpPr>
        <p:spPr>
          <a:xfrm>
            <a:off x="3748348" y="3866767"/>
            <a:ext cx="804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yriad Pro" panose="020B0503030403020204" pitchFamily="2" charset="0"/>
              </a:rPr>
              <a:t>Chromadb</a:t>
            </a:r>
            <a:endParaRPr lang="en-US" sz="1000" dirty="0">
              <a:latin typeface="Myriad Pro" panose="020B0503030403020204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9A3F27-EDD7-90E5-ECF8-33A24E3996ED}"/>
              </a:ext>
            </a:extLst>
          </p:cNvPr>
          <p:cNvSpPr/>
          <p:nvPr/>
        </p:nvSpPr>
        <p:spPr>
          <a:xfrm>
            <a:off x="4813828" y="3615608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88623-13B6-E8F7-F5E5-2FDD97E733F9}"/>
              </a:ext>
            </a:extLst>
          </p:cNvPr>
          <p:cNvSpPr txBox="1"/>
          <p:nvPr/>
        </p:nvSpPr>
        <p:spPr>
          <a:xfrm>
            <a:off x="4608875" y="3196831"/>
            <a:ext cx="80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yriad Pro" panose="020B0503030403020204" pitchFamily="2" charset="0"/>
              </a:rPr>
              <a:t>User 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B397A-E9C2-A8FB-F853-BCF1D8CEA00B}"/>
              </a:ext>
            </a:extLst>
          </p:cNvPr>
          <p:cNvSpPr txBox="1"/>
          <p:nvPr/>
        </p:nvSpPr>
        <p:spPr>
          <a:xfrm>
            <a:off x="4627803" y="4048093"/>
            <a:ext cx="80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Myriad Pro" panose="020B0503030403020204" pitchFamily="2" charset="0"/>
                <a:cs typeface="Myanmar Text" panose="020B0502040204020203" pitchFamily="34" charset="0"/>
              </a:rPr>
              <a:t>RetrievalQA</a:t>
            </a:r>
            <a:r>
              <a:rPr lang="en-US" sz="900" dirty="0">
                <a:latin typeface="Myriad Pro" panose="020B0503030403020204" pitchFamily="2" charset="0"/>
                <a:cs typeface="Myanmar Text" panose="020B0502040204020203" pitchFamily="34" charset="0"/>
              </a:rPr>
              <a:t> Chain with GPT-3.5-turbo</a:t>
            </a:r>
            <a:endParaRPr lang="en-US" sz="700" dirty="0">
              <a:latin typeface="Myriad Pro" panose="020B0503030403020204" pitchFamily="2" charset="0"/>
              <a:cs typeface="Myanmar Text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C49706-B427-DC36-D109-64D869365027}"/>
              </a:ext>
            </a:extLst>
          </p:cNvPr>
          <p:cNvSpPr/>
          <p:nvPr/>
        </p:nvSpPr>
        <p:spPr>
          <a:xfrm>
            <a:off x="5880629" y="3379419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BED1E-9F95-66AD-BA08-7889C9C0B4B3}"/>
              </a:ext>
            </a:extLst>
          </p:cNvPr>
          <p:cNvSpPr txBox="1"/>
          <p:nvPr/>
        </p:nvSpPr>
        <p:spPr>
          <a:xfrm>
            <a:off x="5622469" y="3894901"/>
            <a:ext cx="94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Myriad Pro" panose="020B0503030403020204" pitchFamily="2" charset="0"/>
              </a:rPr>
              <a:t>Memory </a:t>
            </a:r>
            <a:r>
              <a:rPr lang="de-DE" sz="900" dirty="0">
                <a:latin typeface="Myriad Pro" panose="020B0503030403020204" pitchFamily="2" charset="0"/>
              </a:rPr>
              <a:t>Management </a:t>
            </a:r>
            <a:endParaRPr lang="en-US" sz="900" dirty="0">
              <a:latin typeface="Myriad Pro" panose="020B0503030403020204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A77077-C129-5ECE-C95A-A7E1B7A3DD7C}"/>
              </a:ext>
            </a:extLst>
          </p:cNvPr>
          <p:cNvSpPr/>
          <p:nvPr/>
        </p:nvSpPr>
        <p:spPr>
          <a:xfrm>
            <a:off x="6967216" y="3371489"/>
            <a:ext cx="432485" cy="4324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332CD-DE66-8C86-A006-302CF260543B}"/>
              </a:ext>
            </a:extLst>
          </p:cNvPr>
          <p:cNvSpPr txBox="1"/>
          <p:nvPr/>
        </p:nvSpPr>
        <p:spPr>
          <a:xfrm>
            <a:off x="6712960" y="3889524"/>
            <a:ext cx="948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latin typeface="Myriad Pro" panose="020B0503030403020204" pitchFamily="2" charset="0"/>
              </a:rPr>
              <a:t>Gradio</a:t>
            </a:r>
            <a:endParaRPr lang="en-US" sz="900" dirty="0">
              <a:latin typeface="Myriad Pro" panose="020B0503030403020204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88C45E-3FDF-BA6A-4351-F2F96B3180FD}"/>
              </a:ext>
            </a:extLst>
          </p:cNvPr>
          <p:cNvSpPr/>
          <p:nvPr/>
        </p:nvSpPr>
        <p:spPr>
          <a:xfrm>
            <a:off x="6967216" y="2922970"/>
            <a:ext cx="432485" cy="1739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3B635-BDDB-9858-CC0D-449DAF892DA9}"/>
              </a:ext>
            </a:extLst>
          </p:cNvPr>
          <p:cNvSpPr txBox="1"/>
          <p:nvPr/>
        </p:nvSpPr>
        <p:spPr>
          <a:xfrm>
            <a:off x="6718523" y="3100087"/>
            <a:ext cx="948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Myriad Pro" panose="020B0503030403020204" pitchFamily="2" charset="0"/>
              </a:rPr>
              <a:t>User Feedback</a:t>
            </a:r>
            <a:endParaRPr lang="en-US" sz="900" dirty="0">
              <a:latin typeface="Myriad Pro" panose="020B05030304030202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584ECE-0757-3BC4-5A78-8A29F765CCCB}"/>
              </a:ext>
            </a:extLst>
          </p:cNvPr>
          <p:cNvCxnSpPr>
            <a:cxnSpLocks/>
          </p:cNvCxnSpPr>
          <p:nvPr/>
        </p:nvCxnSpPr>
        <p:spPr>
          <a:xfrm>
            <a:off x="1650238" y="3575655"/>
            <a:ext cx="30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D95B15-74E5-D446-6D6B-C54A406323F4}"/>
              </a:ext>
            </a:extLst>
          </p:cNvPr>
          <p:cNvCxnSpPr>
            <a:cxnSpLocks/>
          </p:cNvCxnSpPr>
          <p:nvPr/>
        </p:nvCxnSpPr>
        <p:spPr>
          <a:xfrm>
            <a:off x="2529553" y="3575655"/>
            <a:ext cx="37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2279FE-5159-6D17-F235-5B29E75D4F3E}"/>
              </a:ext>
            </a:extLst>
          </p:cNvPr>
          <p:cNvCxnSpPr>
            <a:cxnSpLocks/>
          </p:cNvCxnSpPr>
          <p:nvPr/>
        </p:nvCxnSpPr>
        <p:spPr>
          <a:xfrm>
            <a:off x="3417239" y="3577224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D47150F-5991-E854-EF24-3F26A98BA37F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246313" y="3595662"/>
            <a:ext cx="634316" cy="236189"/>
          </a:xfrm>
          <a:prstGeom prst="bentConnector3">
            <a:avLst>
              <a:gd name="adj1" fmla="val 53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E1B5B3-26C6-A5C0-4839-A5666E4E686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313114" y="3587732"/>
            <a:ext cx="654102" cy="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76EC4D-028E-39FD-D6BA-8F7FCC8E4D7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46313" y="2980589"/>
            <a:ext cx="12700" cy="8512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64B2-10E8-F081-23F3-D4271849BC94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 flipV="1">
            <a:off x="4813828" y="2980589"/>
            <a:ext cx="12700" cy="851262"/>
          </a:xfrm>
          <a:prstGeom prst="bentConnector3">
            <a:avLst>
              <a:gd name="adj1" fmla="val 153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E1EEFA-8160-AB56-AFD4-88886CF39138}"/>
              </a:ext>
            </a:extLst>
          </p:cNvPr>
          <p:cNvCxnSpPr>
            <a:cxnSpLocks/>
          </p:cNvCxnSpPr>
          <p:nvPr/>
        </p:nvCxnSpPr>
        <p:spPr>
          <a:xfrm>
            <a:off x="4265597" y="3689566"/>
            <a:ext cx="548230" cy="242917"/>
          </a:xfrm>
          <a:prstGeom prst="bentConnector3">
            <a:avLst>
              <a:gd name="adj1" fmla="val 53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EDFF81-B5BC-955E-5950-4F849ECC8EE5}"/>
              </a:ext>
            </a:extLst>
          </p:cNvPr>
          <p:cNvCxnSpPr>
            <a:cxnSpLocks/>
          </p:cNvCxnSpPr>
          <p:nvPr/>
        </p:nvCxnSpPr>
        <p:spPr>
          <a:xfrm rot="10800000">
            <a:off x="4221898" y="3811024"/>
            <a:ext cx="618647" cy="16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2A1398-3CB4-E378-A1BD-40201B34A15F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rot="5400000" flipH="1" flipV="1">
            <a:off x="7046185" y="3234215"/>
            <a:ext cx="27454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17E4520-A9C2-3CB7-2DE4-A2B3BD6B620E}"/>
              </a:ext>
            </a:extLst>
          </p:cNvPr>
          <p:cNvCxnSpPr>
            <a:cxnSpLocks/>
            <a:stCxn id="19" idx="1"/>
            <a:endCxn id="15" idx="0"/>
          </p:cNvCxnSpPr>
          <p:nvPr/>
        </p:nvCxnSpPr>
        <p:spPr>
          <a:xfrm rot="10800000" flipV="1">
            <a:off x="6096872" y="3009955"/>
            <a:ext cx="870344" cy="369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EE72416-B7BC-4FDA-D8E4-A36D56E114CF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78922" y="3456198"/>
            <a:ext cx="162245" cy="873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C65502B-84B6-5B36-053E-540F9B168EE4}"/>
              </a:ext>
            </a:extLst>
          </p:cNvPr>
          <p:cNvCxnSpPr>
            <a:cxnSpLocks/>
          </p:cNvCxnSpPr>
          <p:nvPr/>
        </p:nvCxnSpPr>
        <p:spPr>
          <a:xfrm flipH="1">
            <a:off x="1600132" y="3689566"/>
            <a:ext cx="32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3436D8-5861-F45F-E369-BBC00F1A33A6}"/>
              </a:ext>
            </a:extLst>
          </p:cNvPr>
          <p:cNvCxnSpPr>
            <a:cxnSpLocks/>
          </p:cNvCxnSpPr>
          <p:nvPr/>
        </p:nvCxnSpPr>
        <p:spPr>
          <a:xfrm flipH="1">
            <a:off x="2502435" y="3658610"/>
            <a:ext cx="37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DF736B1-EDED-F306-5FE5-DEAC2E8D5576}"/>
              </a:ext>
            </a:extLst>
          </p:cNvPr>
          <p:cNvSpPr/>
          <p:nvPr/>
        </p:nvSpPr>
        <p:spPr>
          <a:xfrm>
            <a:off x="3925510" y="2710770"/>
            <a:ext cx="314424" cy="2698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7369E96-D166-7E63-8D9F-96DD09A7E02A}"/>
              </a:ext>
            </a:extLst>
          </p:cNvPr>
          <p:cNvSpPr/>
          <p:nvPr/>
        </p:nvSpPr>
        <p:spPr>
          <a:xfrm>
            <a:off x="900046" y="2651760"/>
            <a:ext cx="7054370" cy="198987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435A30-D4A8-B417-AE36-B15C8127CC93}"/>
              </a:ext>
            </a:extLst>
          </p:cNvPr>
          <p:cNvSpPr txBox="1"/>
          <p:nvPr/>
        </p:nvSpPr>
        <p:spPr>
          <a:xfrm>
            <a:off x="3197962" y="2756616"/>
            <a:ext cx="804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yriad Pro" panose="020B0503030403020204" pitchFamily="2" charset="0"/>
              </a:rPr>
              <a:t>LangSmith</a:t>
            </a:r>
            <a:endParaRPr lang="en-US" sz="1000" dirty="0">
              <a:latin typeface="Myriad Pro" panose="020B0503030403020204" pitchFamily="2" charset="0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BA29447-84A9-172E-C031-23D640197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335" y="3321219"/>
            <a:ext cx="326765" cy="1490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638799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 Agent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8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Vector Storage: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is utilized to store the transcriptions as vector embeddings, allowing for efficient retrieval when needed.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OpenAIEmbeddings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are used to convert the transcriptions into numerical vectors that can be stored in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for semantic search purposes.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Retrieval-Augmented Generation (RAG):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A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RetrievalQA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chain is used to implement the Retrieval-Augmented Generation strategy. This chain uses the embeddings stored in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to retrieve relevant information based on user queries.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The chain has been optimized for speed by reducing the number of retrieved documents (k) and limiting the number of tokens used in the language model's responses.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CC4825-AC3E-C306-2F49-A981E868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D6BFD69-5BA3-E488-2171-824D20FA8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A8CEB9-8FAE-3974-F386-DFE3DF380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E6117A3-F7E5-D3A8-32C7-E19B4A30BB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071" y="-476742"/>
            <a:ext cx="9734107" cy="60969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C6DD-CAC5-7028-1EE0-3F0D6287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87725"/>
            <a:ext cx="8520600" cy="3881150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>
                <a:latin typeface="Myriad Pro" panose="020B0503030403020204" pitchFamily="2" charset="0"/>
              </a:rPr>
              <a:t>LangChain</a:t>
            </a:r>
            <a:r>
              <a:rPr lang="en-GB" b="1" dirty="0">
                <a:latin typeface="Myriad Pro" panose="020B0503030403020204" pitchFamily="2" charset="0"/>
              </a:rPr>
              <a:t> Agents:   </a:t>
            </a:r>
            <a:r>
              <a:rPr lang="en-GB" dirty="0">
                <a:latin typeface="Myriad Pro" panose="020B0503030403020204" pitchFamily="2" charset="0"/>
              </a:rPr>
              <a:t>The conversational flow is managed using </a:t>
            </a:r>
            <a:r>
              <a:rPr lang="en-GB" dirty="0" err="1">
                <a:latin typeface="Myriad Pro" panose="020B0503030403020204" pitchFamily="2" charset="0"/>
              </a:rPr>
              <a:t>LangChain</a:t>
            </a:r>
            <a:r>
              <a:rPr lang="en-GB" dirty="0">
                <a:latin typeface="Myriad Pro" panose="020B0503030403020204" pitchFamily="2" charset="0"/>
              </a:rPr>
              <a:t> Agents. These agents orchestrate the interaction between different tools, such as generating responses and retrieving information.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b="1" dirty="0" err="1">
                <a:latin typeface="Myriad Pro" panose="020B0503030403020204" pitchFamily="2" charset="0"/>
              </a:rPr>
              <a:t>Gradio</a:t>
            </a:r>
            <a:r>
              <a:rPr lang="en-GB" b="1" dirty="0">
                <a:latin typeface="Myriad Pro" panose="020B0503030403020204" pitchFamily="2" charset="0"/>
              </a:rPr>
              <a:t>: </a:t>
            </a:r>
            <a:r>
              <a:rPr lang="en-GB" dirty="0">
                <a:latin typeface="Myriad Pro" panose="020B0503030403020204" pitchFamily="2" charset="0"/>
              </a:rPr>
              <a:t>used for user interaction, providing an easy-to-use web interface for users to ask questions and receive responses from the Q&amp;A Agent.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b="1" dirty="0">
                <a:latin typeface="Myriad Pro" panose="020B0503030403020204" pitchFamily="2" charset="0"/>
              </a:rPr>
              <a:t>Memory Handling</a:t>
            </a:r>
          </a:p>
          <a:p>
            <a:endParaRPr lang="en-GB" b="1" dirty="0">
              <a:latin typeface="Myriad Pro" panose="020B0503030403020204" pitchFamily="2" charset="0"/>
            </a:endParaRPr>
          </a:p>
          <a:p>
            <a:r>
              <a:rPr lang="en-GB" b="1" dirty="0">
                <a:latin typeface="Myriad Pro" panose="020B0503030403020204" pitchFamily="2" charset="0"/>
              </a:rPr>
              <a:t>Cat Name Memory:  </a:t>
            </a:r>
          </a:p>
          <a:p>
            <a:r>
              <a:rPr lang="en-GB" dirty="0">
                <a:latin typeface="Myriad Pro" panose="020B0503030403020204" pitchFamily="2" charset="0"/>
              </a:rPr>
              <a:t>The chatbot uses a simple list-based memory (</a:t>
            </a:r>
            <a:r>
              <a:rPr lang="en-GB" dirty="0" err="1">
                <a:latin typeface="Myriad Pro" panose="020B0503030403020204" pitchFamily="2" charset="0"/>
              </a:rPr>
              <a:t>cat_name_memory</a:t>
            </a:r>
            <a:r>
              <a:rPr lang="en-GB" dirty="0">
                <a:latin typeface="Myriad Pro" panose="020B0503030403020204" pitchFamily="2" charset="0"/>
              </a:rPr>
              <a:t>) to remember the user's cat's name across interactions.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dirty="0">
                <a:latin typeface="Myriad Pro" panose="020B0503030403020204" pitchFamily="2" charset="0"/>
              </a:rPr>
              <a:t>The memory is limited to the last three interactions, ensuring the system doesn't grow indefinitely, and it keeps the conversation relevant to the user's context.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dirty="0">
                <a:latin typeface="Myriad Pro" panose="020B0503030403020204" pitchFamily="2" charset="0"/>
              </a:rPr>
              <a:t>When a user mentions their cat's name, it is stored in memory and used in subsequent responses to personalize the interaction.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b="1" dirty="0">
                <a:latin typeface="Myriad Pro" panose="020B0503030403020204" pitchFamily="2" charset="0"/>
              </a:rPr>
              <a:t>Conversation Flow Memory: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dirty="0">
                <a:latin typeface="Myriad Pro" panose="020B0503030403020204" pitchFamily="2" charset="0"/>
              </a:rPr>
              <a:t>A global variable (</a:t>
            </a:r>
            <a:r>
              <a:rPr lang="en-GB" dirty="0" err="1">
                <a:latin typeface="Myriad Pro" panose="020B0503030403020204" pitchFamily="2" charset="0"/>
              </a:rPr>
              <a:t>first_time_greeting</a:t>
            </a:r>
            <a:r>
              <a:rPr lang="en-GB" dirty="0">
                <a:latin typeface="Myriad Pro" panose="020B0503030403020204" pitchFamily="2" charset="0"/>
              </a:rPr>
              <a:t>) is used to ensure a warm welcome message is delivered to users on their first interaction.</a:t>
            </a:r>
          </a:p>
          <a:p>
            <a:endParaRPr lang="en-GB" dirty="0">
              <a:latin typeface="Myriad Pro" panose="020B0503030403020204" pitchFamily="2" charset="0"/>
            </a:endParaRPr>
          </a:p>
          <a:p>
            <a:r>
              <a:rPr lang="en-GB" dirty="0" err="1">
                <a:latin typeface="Myriad Pro" panose="020B0503030403020204" pitchFamily="2" charset="0"/>
              </a:rPr>
              <a:t>Gradio</a:t>
            </a:r>
            <a:r>
              <a:rPr lang="en-GB" dirty="0">
                <a:latin typeface="Myriad Pro" panose="020B0503030403020204" pitchFamily="2" charset="0"/>
              </a:rPr>
              <a:t> maintains the conversation state, and an asynchronous function (</a:t>
            </a:r>
            <a:r>
              <a:rPr lang="en-GB" dirty="0" err="1">
                <a:latin typeface="Myriad Pro" panose="020B0503030403020204" pitchFamily="2" charset="0"/>
              </a:rPr>
              <a:t>ask_question_gradio</a:t>
            </a:r>
            <a:r>
              <a:rPr lang="en-GB" dirty="0">
                <a:latin typeface="Myriad Pro" panose="020B0503030403020204" pitchFamily="2" charset="0"/>
              </a:rPr>
              <a:t>) is used to handle the user's queries, preventing the interface from freezing or becoming unresponsive.</a:t>
            </a:r>
          </a:p>
          <a:p>
            <a:endParaRPr lang="en-GB" dirty="0">
              <a:latin typeface="Myriad Pro" panose="020B0503030403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6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Tool Descriptions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Google/Web search.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Youtube: For cat video reserch.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Whisper Model: Used for audio transcription.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and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OpenAIEmbeddings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: Store transcriptions as vector embeddings for efficient retrieval.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RAG: A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RetrievalQA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chain is used to implement the Retrieval-Augmented Generation strategy. This chain uses the embeddings stored in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ChromaDB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to retrieve relevant information based on user queries.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LangChain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Agents: Automate the use of the tools, managing workflows to ensure smooth interaction.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OpenAI GPT 3.5 Turbo LLM understanding and Response 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Generation.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Gradio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2" charset="0"/>
              </a:rPr>
              <a:t> Interface: A user-friendly interface to enable users to ask questions, with answers that are enriched with personalized cat care advice.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82FD4-9B77-397D-81EB-DE0E65F7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00" y="207073"/>
            <a:ext cx="877900" cy="1048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A1BB9B-6D99-12FE-DDDD-F2AD78E5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2" y="4457662"/>
            <a:ext cx="755970" cy="481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B6F50-59FB-2E34-07C2-1092430D8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97" y="4457662"/>
            <a:ext cx="1042506" cy="4755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1229</Words>
  <Application>Microsoft Office PowerPoint</Application>
  <PresentationFormat>On-screen Show (16:9)</PresentationFormat>
  <Paragraphs>112</Paragraphs>
  <Slides>16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Myriad Pro</vt:lpstr>
      <vt:lpstr>Simple Light</vt:lpstr>
      <vt:lpstr>PowerPoint Presentation</vt:lpstr>
      <vt:lpstr>Cat Expert Chat</vt:lpstr>
      <vt:lpstr>PowerPoint Presentation</vt:lpstr>
      <vt:lpstr>PowerPoint Presentation</vt:lpstr>
      <vt:lpstr>Technical Summary:</vt:lpstr>
      <vt:lpstr>Dataset</vt:lpstr>
      <vt:lpstr>Q&amp;A Agent</vt:lpstr>
      <vt:lpstr>PowerPoint Presentation</vt:lpstr>
      <vt:lpstr>Tool Descriptions</vt:lpstr>
      <vt:lpstr>Evaluation</vt:lpstr>
      <vt:lpstr>Evaluation</vt:lpstr>
      <vt:lpstr>Evaluation</vt:lpstr>
      <vt:lpstr>Conclusion</vt:lpstr>
      <vt:lpstr>PowerPoint Presentation</vt:lpstr>
      <vt:lpstr>Demo (2 minutes max)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Inclan</cp:lastModifiedBy>
  <cp:revision>5</cp:revision>
  <dcterms:modified xsi:type="dcterms:W3CDTF">2024-11-08T09:56:06Z</dcterms:modified>
</cp:coreProperties>
</file>