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1E9311-8ADA-44C0-98CB-FE9599253C95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F080B-F048-4FE3-A2F7-7CD012C4E545}" v="7" dt="2019-09-22T14:36:59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 Kaminskiy" userId="4812027a1d1e3f08" providerId="LiveId" clId="{060F080B-F048-4FE3-A2F7-7CD012C4E545}"/>
    <pc:docChg chg="custSel addSld delSld modSld modSection">
      <pc:chgData name="Konstantin Kaminskiy" userId="4812027a1d1e3f08" providerId="LiveId" clId="{060F080B-F048-4FE3-A2F7-7CD012C4E545}" dt="2019-09-22T14:36:52.844" v="1274" actId="20577"/>
      <pc:docMkLst>
        <pc:docMk/>
      </pc:docMkLst>
      <pc:sldChg chg="modSp">
        <pc:chgData name="Konstantin Kaminskiy" userId="4812027a1d1e3f08" providerId="LiveId" clId="{060F080B-F048-4FE3-A2F7-7CD012C4E545}" dt="2019-09-22T12:37:45.574" v="668" actId="20577"/>
        <pc:sldMkLst>
          <pc:docMk/>
          <pc:sldMk cId="1907281825" sldId="259"/>
        </pc:sldMkLst>
        <pc:spChg chg="mod">
          <ac:chgData name="Konstantin Kaminskiy" userId="4812027a1d1e3f08" providerId="LiveId" clId="{060F080B-F048-4FE3-A2F7-7CD012C4E545}" dt="2019-09-22T12:37:45.574" v="668" actId="20577"/>
          <ac:spMkLst>
            <pc:docMk/>
            <pc:sldMk cId="1907281825" sldId="259"/>
            <ac:spMk id="3" creationId="{F74E1F3F-8D88-4AE1-A0D1-891CDC5E0574}"/>
          </ac:spMkLst>
        </pc:spChg>
      </pc:sldChg>
      <pc:sldChg chg="modSp">
        <pc:chgData name="Konstantin Kaminskiy" userId="4812027a1d1e3f08" providerId="LiveId" clId="{060F080B-F048-4FE3-A2F7-7CD012C4E545}" dt="2019-09-22T12:10:19.026" v="247" actId="20577"/>
        <pc:sldMkLst>
          <pc:docMk/>
          <pc:sldMk cId="4104209083" sldId="260"/>
        </pc:sldMkLst>
        <pc:spChg chg="mod">
          <ac:chgData name="Konstantin Kaminskiy" userId="4812027a1d1e3f08" providerId="LiveId" clId="{060F080B-F048-4FE3-A2F7-7CD012C4E545}" dt="2019-09-22T12:10:19.026" v="247" actId="20577"/>
          <ac:spMkLst>
            <pc:docMk/>
            <pc:sldMk cId="4104209083" sldId="260"/>
            <ac:spMk id="3" creationId="{10618908-929F-4E31-A54A-2DEBC7ED7288}"/>
          </ac:spMkLst>
        </pc:spChg>
      </pc:sldChg>
      <pc:sldChg chg="modSp">
        <pc:chgData name="Konstantin Kaminskiy" userId="4812027a1d1e3f08" providerId="LiveId" clId="{060F080B-F048-4FE3-A2F7-7CD012C4E545}" dt="2019-09-22T12:31:49.612" v="556" actId="20577"/>
        <pc:sldMkLst>
          <pc:docMk/>
          <pc:sldMk cId="2962155127" sldId="261"/>
        </pc:sldMkLst>
        <pc:spChg chg="mod">
          <ac:chgData name="Konstantin Kaminskiy" userId="4812027a1d1e3f08" providerId="LiveId" clId="{060F080B-F048-4FE3-A2F7-7CD012C4E545}" dt="2019-09-22T11:57:35.041" v="232" actId="20577"/>
          <ac:spMkLst>
            <pc:docMk/>
            <pc:sldMk cId="2962155127" sldId="261"/>
            <ac:spMk id="2" creationId="{971D43DE-9EFF-4821-A9BA-CDB593192E80}"/>
          </ac:spMkLst>
        </pc:spChg>
        <pc:spChg chg="mod">
          <ac:chgData name="Konstantin Kaminskiy" userId="4812027a1d1e3f08" providerId="LiveId" clId="{060F080B-F048-4FE3-A2F7-7CD012C4E545}" dt="2019-09-22T12:31:49.612" v="556" actId="20577"/>
          <ac:spMkLst>
            <pc:docMk/>
            <pc:sldMk cId="2962155127" sldId="261"/>
            <ac:spMk id="3" creationId="{68630F5A-ACFE-455E-86DC-34ECA283C044}"/>
          </ac:spMkLst>
        </pc:spChg>
      </pc:sldChg>
      <pc:sldChg chg="addSp modSp add">
        <pc:chgData name="Konstantin Kaminskiy" userId="4812027a1d1e3f08" providerId="LiveId" clId="{060F080B-F048-4FE3-A2F7-7CD012C4E545}" dt="2019-09-22T14:36:08.385" v="1165" actId="1076"/>
        <pc:sldMkLst>
          <pc:docMk/>
          <pc:sldMk cId="1258365016" sldId="262"/>
        </pc:sldMkLst>
        <pc:spChg chg="mod">
          <ac:chgData name="Konstantin Kaminskiy" userId="4812027a1d1e3f08" providerId="LiveId" clId="{060F080B-F048-4FE3-A2F7-7CD012C4E545}" dt="2019-09-22T12:38:07.674" v="707" actId="20577"/>
          <ac:spMkLst>
            <pc:docMk/>
            <pc:sldMk cId="1258365016" sldId="262"/>
            <ac:spMk id="2" creationId="{154DFE83-5B4F-453D-82D7-DF8EFAAEBFB2}"/>
          </ac:spMkLst>
        </pc:spChg>
        <pc:spChg chg="mod">
          <ac:chgData name="Konstantin Kaminskiy" userId="4812027a1d1e3f08" providerId="LiveId" clId="{060F080B-F048-4FE3-A2F7-7CD012C4E545}" dt="2019-09-22T14:35:50.071" v="1163" actId="20577"/>
          <ac:spMkLst>
            <pc:docMk/>
            <pc:sldMk cId="1258365016" sldId="262"/>
            <ac:spMk id="3" creationId="{32C63825-391D-4097-99E4-C96AEB880F5A}"/>
          </ac:spMkLst>
        </pc:spChg>
        <pc:picChg chg="add mod">
          <ac:chgData name="Konstantin Kaminskiy" userId="4812027a1d1e3f08" providerId="LiveId" clId="{060F080B-F048-4FE3-A2F7-7CD012C4E545}" dt="2019-09-22T14:36:08.385" v="1165" actId="1076"/>
          <ac:picMkLst>
            <pc:docMk/>
            <pc:sldMk cId="1258365016" sldId="262"/>
            <ac:picMk id="4" creationId="{67AC4ED6-9D80-4B7E-B881-859BDBC356EB}"/>
          </ac:picMkLst>
        </pc:picChg>
      </pc:sldChg>
      <pc:sldChg chg="modSp add del">
        <pc:chgData name="Konstantin Kaminskiy" userId="4812027a1d1e3f08" providerId="LiveId" clId="{060F080B-F048-4FE3-A2F7-7CD012C4E545}" dt="2019-09-22T12:37:25.881" v="633" actId="2696"/>
        <pc:sldMkLst>
          <pc:docMk/>
          <pc:sldMk cId="4112614711" sldId="262"/>
        </pc:sldMkLst>
        <pc:spChg chg="mod">
          <ac:chgData name="Konstantin Kaminskiy" userId="4812027a1d1e3f08" providerId="LiveId" clId="{060F080B-F048-4FE3-A2F7-7CD012C4E545}" dt="2019-09-22T12:36:59.483" v="632" actId="20577"/>
          <ac:spMkLst>
            <pc:docMk/>
            <pc:sldMk cId="4112614711" sldId="262"/>
            <ac:spMk id="2" creationId="{49638530-A540-427D-B0DE-5BCF8A46E9F1}"/>
          </ac:spMkLst>
        </pc:spChg>
      </pc:sldChg>
      <pc:sldChg chg="modSp add">
        <pc:chgData name="Konstantin Kaminskiy" userId="4812027a1d1e3f08" providerId="LiveId" clId="{060F080B-F048-4FE3-A2F7-7CD012C4E545}" dt="2019-09-22T14:36:52.844" v="1274" actId="20577"/>
        <pc:sldMkLst>
          <pc:docMk/>
          <pc:sldMk cId="2796597025" sldId="263"/>
        </pc:sldMkLst>
        <pc:spChg chg="mod">
          <ac:chgData name="Konstantin Kaminskiy" userId="4812027a1d1e3f08" providerId="LiveId" clId="{060F080B-F048-4FE3-A2F7-7CD012C4E545}" dt="2019-09-22T14:36:18.817" v="1178" actId="20577"/>
          <ac:spMkLst>
            <pc:docMk/>
            <pc:sldMk cId="2796597025" sldId="263"/>
            <ac:spMk id="2" creationId="{E7B1516B-39E4-4030-9265-052CDA7143CF}"/>
          </ac:spMkLst>
        </pc:spChg>
        <pc:spChg chg="mod">
          <ac:chgData name="Konstantin Kaminskiy" userId="4812027a1d1e3f08" providerId="LiveId" clId="{060F080B-F048-4FE3-A2F7-7CD012C4E545}" dt="2019-09-22T14:36:52.844" v="1274" actId="20577"/>
          <ac:spMkLst>
            <pc:docMk/>
            <pc:sldMk cId="2796597025" sldId="263"/>
            <ac:spMk id="3" creationId="{6A88D930-9A39-440F-B8AF-CC92847F69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role-based-access-control/resource-provider-opera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4A48-D48C-473B-BD71-632EB9C1F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ARM Connector: Simple is Good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5DD93-54A5-4D3D-9551-F963C5A3A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Konstantin Kaminskiy for NYC Power Platform User Group, 10/2/2019</a:t>
            </a:r>
          </a:p>
        </p:txBody>
      </p:sp>
    </p:spTree>
    <p:extLst>
      <p:ext uri="{BB962C8B-B14F-4D97-AF65-F5344CB8AC3E}">
        <p14:creationId xmlns:p14="http://schemas.microsoft.com/office/powerpoint/2010/main" val="10994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8F86-35FD-4CB7-B6F1-D789454D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7014-A525-4C38-829C-3AC2D581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Konstantin Kaminskiy</a:t>
            </a:r>
          </a:p>
          <a:p>
            <a:pPr lvl="1"/>
            <a:r>
              <a:rPr lang="en-US" dirty="0"/>
              <a:t>MSPs</a:t>
            </a:r>
          </a:p>
          <a:p>
            <a:pPr lvl="1"/>
            <a:r>
              <a:rPr lang="en-US" dirty="0"/>
              <a:t>Office365, Azure, PowerShell</a:t>
            </a:r>
          </a:p>
          <a:p>
            <a:pPr lvl="2"/>
            <a:r>
              <a:rPr lang="en-US" dirty="0"/>
              <a:t>Recently passed AZ-103</a:t>
            </a:r>
          </a:p>
          <a:p>
            <a:r>
              <a:rPr lang="en-US" dirty="0"/>
              <a:t>Please interrupt </a:t>
            </a:r>
          </a:p>
        </p:txBody>
      </p:sp>
    </p:spTree>
    <p:extLst>
      <p:ext uri="{BB962C8B-B14F-4D97-AF65-F5344CB8AC3E}">
        <p14:creationId xmlns:p14="http://schemas.microsoft.com/office/powerpoint/2010/main" val="288990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12B0-5B91-46A9-BF03-AF533FD3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1F3F-8D88-4AE1-A0D1-891CDC5E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What: ARM Connector for Flow / </a:t>
            </a:r>
            <a:r>
              <a:rPr lang="en-US" dirty="0" err="1"/>
              <a:t>LogicApps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Get data</a:t>
            </a:r>
          </a:p>
          <a:p>
            <a:pPr lvl="1"/>
            <a:r>
              <a:rPr lang="en-US" dirty="0"/>
              <a:t>Preform an operation</a:t>
            </a:r>
          </a:p>
          <a:p>
            <a:pPr lvl="1"/>
            <a:r>
              <a:rPr lang="en-US" dirty="0"/>
              <a:t>Deploy a resource </a:t>
            </a:r>
          </a:p>
          <a:p>
            <a:r>
              <a:rPr lang="en-US" dirty="0"/>
              <a:t>Why: You want data about an Azure resource, or you want to do something to it, from a Flow. </a:t>
            </a:r>
          </a:p>
          <a:p>
            <a:pPr lvl="1"/>
            <a:r>
              <a:rPr lang="en-US" dirty="0"/>
              <a:t>Alternatives require the use of Azure Automation Runbooks / Azure Functions</a:t>
            </a:r>
          </a:p>
          <a:p>
            <a:pPr lvl="2"/>
            <a:r>
              <a:rPr lang="en-US" dirty="0"/>
              <a:t>In the case of Azure Automation, cost can become a factor</a:t>
            </a:r>
          </a:p>
          <a:p>
            <a:pPr lvl="2"/>
            <a:r>
              <a:rPr lang="en-US" dirty="0"/>
              <a:t>Complexity is increased</a:t>
            </a:r>
          </a:p>
          <a:p>
            <a:pPr lvl="1"/>
            <a:r>
              <a:rPr lang="en-US" dirty="0"/>
              <a:t>ARM Connector in your Flow is a more direct approach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5B83-549D-46B2-8326-556BD989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– Getting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8908-929F-4E31-A54A-2DEBC7ED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resource action</a:t>
            </a:r>
          </a:p>
          <a:p>
            <a:pPr lvl="1"/>
            <a:r>
              <a:rPr lang="en-US" dirty="0"/>
              <a:t>Resource Provider &amp; Short Resource Id:  Get with Azure PowerShell or Azure CLI, or from the portal </a:t>
            </a:r>
            <a:r>
              <a:rPr lang="en-US" dirty="0" err="1"/>
              <a:t>url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Client API Version: Google the Resource Provider followed by “ARM template reference” to get from Microsoft docs or enter whatever and get from error. </a:t>
            </a:r>
          </a:p>
          <a:p>
            <a:r>
              <a:rPr lang="en-US" dirty="0"/>
              <a:t>Digging deeper – particular property</a:t>
            </a:r>
          </a:p>
          <a:p>
            <a:pPr lvl="1"/>
            <a:r>
              <a:rPr lang="en-US" dirty="0"/>
              <a:t>Examine output of Read a resource</a:t>
            </a:r>
          </a:p>
          <a:p>
            <a:pPr lvl="1"/>
            <a:r>
              <a:rPr lang="en-US" dirty="0"/>
              <a:t>Examine the expression behind the dynamic content</a:t>
            </a:r>
          </a:p>
          <a:p>
            <a:pPr lvl="1"/>
            <a:r>
              <a:rPr lang="en-US" dirty="0"/>
              <a:t>Make your own expression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67CFC-D8EC-4643-819F-C5E030C9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184" y="4311650"/>
            <a:ext cx="3326366" cy="19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0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43DE-9EFF-4821-A9BA-CDB59319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– Start/Stop VM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0F5A-ACFE-455E-86DC-34ECA283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 resource operation action</a:t>
            </a:r>
          </a:p>
          <a:p>
            <a:pPr lvl="1"/>
            <a:r>
              <a:rPr lang="en-US" dirty="0"/>
              <a:t>The only new field is “Action name”</a:t>
            </a:r>
          </a:p>
          <a:p>
            <a:pPr lvl="2"/>
            <a:r>
              <a:rPr lang="en-US" dirty="0"/>
              <a:t>Get actions from resource provider operations: </a:t>
            </a:r>
            <a:r>
              <a:rPr lang="en-US" dirty="0">
                <a:hlinkClick r:id="rId2"/>
              </a:rPr>
              <a:t>https://docs.microsoft.com/en-us/azure/role-based-access-control/resource-provider-operations</a:t>
            </a:r>
            <a:endParaRPr lang="en-US" dirty="0"/>
          </a:p>
          <a:p>
            <a:pPr lvl="2"/>
            <a:r>
              <a:rPr lang="en-US" dirty="0"/>
              <a:t>Get from </a:t>
            </a:r>
            <a:r>
              <a:rPr lang="en-US" dirty="0" err="1"/>
              <a:t>az</a:t>
            </a:r>
            <a:r>
              <a:rPr lang="en-US" dirty="0"/>
              <a:t> cli commands, naming seems consistent</a:t>
            </a:r>
          </a:p>
        </p:txBody>
      </p:sp>
    </p:spTree>
    <p:extLst>
      <p:ext uri="{BB962C8B-B14F-4D97-AF65-F5344CB8AC3E}">
        <p14:creationId xmlns:p14="http://schemas.microsoft.com/office/powerpoint/2010/main" val="296215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FE83-5B4F-453D-82D7-DF8EFAAE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– Deploy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3825-391D-4097-99E4-C96AEB88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or update a template deployment action</a:t>
            </a:r>
          </a:p>
          <a:p>
            <a:pPr lvl="1"/>
            <a:r>
              <a:rPr lang="en-US" dirty="0"/>
              <a:t>Resource group level only at this time, but can create a resource group with another action</a:t>
            </a:r>
          </a:p>
          <a:p>
            <a:pPr lvl="1"/>
            <a:r>
              <a:rPr lang="en-US" dirty="0"/>
              <a:t>Can use either </a:t>
            </a:r>
            <a:r>
              <a:rPr lang="en-US" dirty="0" err="1"/>
              <a:t>uris</a:t>
            </a:r>
            <a:r>
              <a:rPr lang="en-US" dirty="0"/>
              <a:t> for the template and parameters, or paste them in. </a:t>
            </a:r>
          </a:p>
          <a:p>
            <a:pPr lvl="2"/>
            <a:r>
              <a:rPr lang="en-US" dirty="0"/>
              <a:t>URIs seem to be a lot more straightforward</a:t>
            </a:r>
          </a:p>
          <a:p>
            <a:pPr lvl="2"/>
            <a:r>
              <a:rPr lang="en-US" dirty="0"/>
              <a:t>The syntax for parameters is non-obvious, and the documentation seems to be non-existent</a:t>
            </a:r>
          </a:p>
          <a:p>
            <a:pPr marL="914400" lvl="2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C4ED6-9D80-4B7E-B881-859BDBC3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809" y="4922427"/>
            <a:ext cx="3400000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6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516B-39E4-4030-9265-052CDA71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D930-9A39-440F-B8AF-CC92847F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Konstantin Kaminskiy</a:t>
            </a:r>
          </a:p>
          <a:p>
            <a:pPr marL="0" indent="0" algn="ctr">
              <a:buNone/>
            </a:pPr>
            <a:r>
              <a:rPr lang="en-US" dirty="0"/>
              <a:t>Konstantin.Kaminskiy@outlook.com</a:t>
            </a:r>
          </a:p>
          <a:p>
            <a:pPr marL="0" indent="0" algn="ctr">
              <a:buNone/>
            </a:pPr>
            <a:r>
              <a:rPr lang="en-US" dirty="0"/>
              <a:t>@</a:t>
            </a:r>
            <a:r>
              <a:rPr lang="en-US" dirty="0" err="1"/>
              <a:t>KonTheCat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Blog.konthecat.com</a:t>
            </a:r>
          </a:p>
        </p:txBody>
      </p:sp>
    </p:spTree>
    <p:extLst>
      <p:ext uri="{BB962C8B-B14F-4D97-AF65-F5344CB8AC3E}">
        <p14:creationId xmlns:p14="http://schemas.microsoft.com/office/powerpoint/2010/main" val="2796597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323</TotalTime>
  <Words>327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Flow ARM Connector: Simple is Good</vt:lpstr>
      <vt:lpstr>Who Am I? </vt:lpstr>
      <vt:lpstr>What and Why</vt:lpstr>
      <vt:lpstr>How – Getting Data</vt:lpstr>
      <vt:lpstr>How – Start/Stop VM </vt:lpstr>
      <vt:lpstr>How – Deploy a Template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ARM Connector: Simple is Good</dc:title>
  <dc:creator>Konstantin Kaminskiy</dc:creator>
  <cp:lastModifiedBy>Konstantin Kaminskiy</cp:lastModifiedBy>
  <cp:revision>6</cp:revision>
  <dcterms:created xsi:type="dcterms:W3CDTF">2019-09-21T15:06:06Z</dcterms:created>
  <dcterms:modified xsi:type="dcterms:W3CDTF">2019-09-22T14:37:08Z</dcterms:modified>
</cp:coreProperties>
</file>