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40E05-F26C-45D2-8E1F-42452D02BEDE}" v="9" dt="2019-07-23T01:35:39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eedback.azure.com/forums/217298-storage/suggestions/32091997-global-file-locking-for-azure-file-sync" TargetMode="External"/><Relationship Id="rId2" Type="http://schemas.openxmlformats.org/officeDocument/2006/relationships/hyperlink" Target="https://feedback.azure.com/forums/217298-storage/suggestions/31957942-appliance-for-azure-file-syn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Konstantin.Kaminskiy@outlook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torage/files/storage-files-scale-targe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7022-EBE8-4AD1-B5C0-F619663AD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Azure File Sync?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3CC84-18C0-41EE-8A09-5A8D3F986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Konstantin Kaminskiy for Learn Azure Meetup Group, 7/23/2019</a:t>
            </a:r>
          </a:p>
        </p:txBody>
      </p:sp>
    </p:spTree>
    <p:extLst>
      <p:ext uri="{BB962C8B-B14F-4D97-AF65-F5344CB8AC3E}">
        <p14:creationId xmlns:p14="http://schemas.microsoft.com/office/powerpoint/2010/main" val="290153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B182-3DC7-413D-B398-475E0257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3DF2-0903-47BF-B328-B22D0354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really great options</a:t>
            </a:r>
          </a:p>
          <a:p>
            <a:pPr lvl="1"/>
            <a:r>
              <a:rPr lang="en-US" dirty="0"/>
              <a:t>Much data exposed in Metrics.</a:t>
            </a:r>
          </a:p>
          <a:p>
            <a:pPr lvl="1"/>
            <a:r>
              <a:rPr lang="en-US" dirty="0"/>
              <a:t>But – no clear way to set up an alert if there are health issues.</a:t>
            </a:r>
          </a:p>
          <a:p>
            <a:pPr lvl="2"/>
            <a:r>
              <a:rPr lang="en-US" dirty="0"/>
              <a:t>Data is exposed via PowerShell – easier, but pricier per run - Azure Automation Runbook.</a:t>
            </a:r>
          </a:p>
          <a:p>
            <a:pPr lvl="2"/>
            <a:r>
              <a:rPr lang="en-US" dirty="0"/>
              <a:t>Or via the API – harder, but cheaper per run – demo of Logic App. </a:t>
            </a:r>
          </a:p>
        </p:txBody>
      </p:sp>
    </p:spTree>
    <p:extLst>
      <p:ext uri="{BB962C8B-B14F-4D97-AF65-F5344CB8AC3E}">
        <p14:creationId xmlns:p14="http://schemas.microsoft.com/office/powerpoint/2010/main" val="224349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DF49-D2EA-48B0-9CEF-FFA54ACA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B5C8C-00E6-4539-9871-13D4FA05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Appliance</a:t>
            </a:r>
          </a:p>
          <a:p>
            <a:pPr lvl="1"/>
            <a:r>
              <a:rPr lang="en-US" dirty="0">
                <a:hlinkClick r:id="rId2"/>
              </a:rPr>
              <a:t>https://feedback.azure.com/forums/217298-storage/suggestions/31957942-appliance-for-azure-file-sync</a:t>
            </a:r>
            <a:endParaRPr lang="en-US" dirty="0"/>
          </a:p>
          <a:p>
            <a:r>
              <a:rPr lang="en-US" dirty="0"/>
              <a:t>Global file lock sync</a:t>
            </a:r>
          </a:p>
          <a:p>
            <a:pPr lvl="1"/>
            <a:r>
              <a:rPr lang="en-US" dirty="0">
                <a:hlinkClick r:id="rId3"/>
              </a:rPr>
              <a:t>https://feedback.azure.com/forums/217298-storage/suggestions/32091997-global-file-locking-for-azure-file-sync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5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43F2-4CA8-40F6-BBC5-E6E3E7FC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Questions?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D490-E160-4494-9133-42D2D3C4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pPr lvl="1"/>
            <a:r>
              <a:rPr lang="en-US" dirty="0"/>
              <a:t>Konstantin Kaminskiy</a:t>
            </a:r>
          </a:p>
          <a:p>
            <a:pPr lvl="1"/>
            <a:r>
              <a:rPr lang="en-US" dirty="0">
                <a:hlinkClick r:id="rId2"/>
              </a:rPr>
              <a:t>Konstantin.Kaminskiy@outlook.com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KonTheCat</a:t>
            </a:r>
            <a:r>
              <a:rPr lang="en-US" dirty="0"/>
              <a:t>	</a:t>
            </a:r>
          </a:p>
          <a:p>
            <a:r>
              <a:rPr lang="en-US" dirty="0"/>
              <a:t>Powered by Action Pack IURs:</a:t>
            </a:r>
          </a:p>
          <a:p>
            <a:pPr lvl="1"/>
            <a:r>
              <a:rPr lang="en-US" dirty="0"/>
              <a:t>A thank you to Microsoft for keeping this benefit.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9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8F86-35FD-4CB7-B6F1-D789454D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7014-A525-4C38-829C-3AC2D581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Konstantin Kaminskiy</a:t>
            </a:r>
          </a:p>
          <a:p>
            <a:pPr lvl="1"/>
            <a:r>
              <a:rPr lang="en-US" dirty="0"/>
              <a:t>MSPs</a:t>
            </a:r>
          </a:p>
          <a:p>
            <a:pPr lvl="1"/>
            <a:r>
              <a:rPr lang="en-US" dirty="0"/>
              <a:t>Office365, Azure, PowerShell</a:t>
            </a:r>
          </a:p>
          <a:p>
            <a:pPr lvl="2"/>
            <a:r>
              <a:rPr lang="en-US" dirty="0"/>
              <a:t>Recently passed AZ-103</a:t>
            </a:r>
          </a:p>
          <a:p>
            <a:r>
              <a:rPr lang="en-US" dirty="0"/>
              <a:t>Please interrupt </a:t>
            </a:r>
          </a:p>
        </p:txBody>
      </p:sp>
    </p:spTree>
    <p:extLst>
      <p:ext uri="{BB962C8B-B14F-4D97-AF65-F5344CB8AC3E}">
        <p14:creationId xmlns:p14="http://schemas.microsoft.com/office/powerpoint/2010/main" val="288990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0612-06EF-4AD0-B069-8EC0D915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84C34-87AF-4CD3-8E7B-6475CC6C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 good intro video:</a:t>
            </a:r>
          </a:p>
          <a:p>
            <a:pPr lvl="1"/>
            <a:r>
              <a:rPr lang="en-US" dirty="0"/>
              <a:t>https://youtu.be/Zm2w8-TRn-o</a:t>
            </a:r>
          </a:p>
        </p:txBody>
      </p:sp>
    </p:spTree>
    <p:extLst>
      <p:ext uri="{BB962C8B-B14F-4D97-AF65-F5344CB8AC3E}">
        <p14:creationId xmlns:p14="http://schemas.microsoft.com/office/powerpoint/2010/main" val="270072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B62C-620A-4FEB-9194-EEE3E20E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C053-A4AC-47AD-857D-D5E71736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architecture, configuration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Scalability targets</a:t>
            </a:r>
          </a:p>
          <a:p>
            <a:r>
              <a:rPr lang="en-US" dirty="0"/>
              <a:t>Gotchas</a:t>
            </a:r>
          </a:p>
          <a:p>
            <a:r>
              <a:rPr lang="en-US" dirty="0"/>
              <a:t>Backups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Some roadmap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7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5140-9A38-45C1-858E-3D835A94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Architecture,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B746-5836-402B-A113-68FD4D25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groups, consisting of: </a:t>
            </a:r>
          </a:p>
          <a:p>
            <a:pPr lvl="1"/>
            <a:r>
              <a:rPr lang="en-US" dirty="0"/>
              <a:t>One file share, in a storage account</a:t>
            </a:r>
          </a:p>
          <a:p>
            <a:pPr lvl="1"/>
            <a:r>
              <a:rPr lang="en-US" dirty="0"/>
              <a:t>As many as 50 local servers, using a client, that sync with the cloud share</a:t>
            </a:r>
          </a:p>
          <a:p>
            <a:r>
              <a:rPr lang="en-US" dirty="0"/>
              <a:t>Demo of architecture, portal</a:t>
            </a:r>
          </a:p>
          <a:p>
            <a:pPr lvl="1"/>
            <a:r>
              <a:rPr lang="en-US" dirty="0"/>
              <a:t>In the demo, show tiering</a:t>
            </a:r>
          </a:p>
          <a:p>
            <a:r>
              <a:rPr lang="en-US" dirty="0"/>
              <a:t>Demo of service on servers</a:t>
            </a:r>
          </a:p>
          <a:p>
            <a:pPr lvl="1"/>
            <a:r>
              <a:rPr lang="en-US" dirty="0"/>
              <a:t>Show duplicates</a:t>
            </a:r>
          </a:p>
        </p:txBody>
      </p:sp>
    </p:spTree>
    <p:extLst>
      <p:ext uri="{BB962C8B-B14F-4D97-AF65-F5344CB8AC3E}">
        <p14:creationId xmlns:p14="http://schemas.microsoft.com/office/powerpoint/2010/main" val="314831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D109-648C-482C-9086-0B2E60B0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D3027-25AD-4948-9BB7-7BA7DB20C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Azure:</a:t>
            </a:r>
          </a:p>
          <a:p>
            <a:pPr lvl="1"/>
            <a:r>
              <a:rPr lang="en-US" dirty="0"/>
              <a:t>Storage account, with a files share</a:t>
            </a:r>
          </a:p>
          <a:p>
            <a:pPr lvl="1"/>
            <a:r>
              <a:rPr lang="en-US" dirty="0"/>
              <a:t>Sync service</a:t>
            </a:r>
          </a:p>
          <a:p>
            <a:r>
              <a:rPr lang="en-US" dirty="0"/>
              <a:t>Local servers: </a:t>
            </a:r>
          </a:p>
          <a:p>
            <a:pPr lvl="1"/>
            <a:r>
              <a:rPr lang="en-US" dirty="0"/>
              <a:t>at least .NET 4.7.2	</a:t>
            </a:r>
          </a:p>
          <a:p>
            <a:pPr lvl="1"/>
            <a:r>
              <a:rPr lang="en-US" dirty="0"/>
              <a:t>Server 2012 or later</a:t>
            </a:r>
          </a:p>
          <a:p>
            <a:pPr lvl="1"/>
            <a:r>
              <a:rPr lang="en-US" dirty="0"/>
              <a:t>PS 5.1</a:t>
            </a:r>
          </a:p>
          <a:p>
            <a:pPr lvl="1"/>
            <a:r>
              <a:rPr lang="en-US" dirty="0"/>
              <a:t>Az and </a:t>
            </a:r>
            <a:r>
              <a:rPr lang="en-US" dirty="0" err="1"/>
              <a:t>Az.StorageSync</a:t>
            </a:r>
            <a:r>
              <a:rPr lang="en-US" dirty="0"/>
              <a:t> PowerShell modules</a:t>
            </a:r>
          </a:p>
        </p:txBody>
      </p:sp>
    </p:spTree>
    <p:extLst>
      <p:ext uri="{BB962C8B-B14F-4D97-AF65-F5344CB8AC3E}">
        <p14:creationId xmlns:p14="http://schemas.microsoft.com/office/powerpoint/2010/main" val="39171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B3A5-8D32-4B26-97D9-C1DA89C8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70A1-AEA8-4F66-8AD1-986E0897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to limitations of Azure storage, File shares, and specific limitations of the service itself, details here: </a:t>
            </a:r>
            <a:r>
              <a:rPr lang="en-US" dirty="0">
                <a:hlinkClick r:id="rId2"/>
              </a:rPr>
              <a:t>https://docs.microsoft.com/en-us/azure/storage/files/storage-files-scale-targets</a:t>
            </a:r>
            <a:r>
              <a:rPr lang="en-US" dirty="0"/>
              <a:t>. These are constantly updated so you should check before your deployment. </a:t>
            </a:r>
          </a:p>
          <a:p>
            <a:pPr lvl="1"/>
            <a:r>
              <a:rPr lang="en-US" dirty="0"/>
              <a:t>Important limitations: </a:t>
            </a:r>
          </a:p>
          <a:p>
            <a:pPr lvl="2"/>
            <a:r>
              <a:rPr lang="en-US" dirty="0"/>
              <a:t>5 TB per share</a:t>
            </a:r>
          </a:p>
          <a:p>
            <a:pPr lvl="2"/>
            <a:r>
              <a:rPr lang="en-US" dirty="0"/>
              <a:t>25 million items per sync group</a:t>
            </a:r>
          </a:p>
          <a:p>
            <a:pPr lvl="2"/>
            <a:r>
              <a:rPr lang="en-US" u="sng" dirty="0"/>
              <a:t>1 million items per directory</a:t>
            </a:r>
          </a:p>
        </p:txBody>
      </p:sp>
    </p:spTree>
    <p:extLst>
      <p:ext uri="{BB962C8B-B14F-4D97-AF65-F5344CB8AC3E}">
        <p14:creationId xmlns:p14="http://schemas.microsoft.com/office/powerpoint/2010/main" val="301312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44C2-7564-42A1-9875-81452E03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BC64-034C-47E8-9318-182115F0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Gotcha 1: Changes made directly to the file share are not replicated in real-time to the server endpoints, these are replicated only daily. </a:t>
            </a:r>
          </a:p>
          <a:p>
            <a:r>
              <a:rPr lang="en-US" dirty="0"/>
              <a:t>Gotcha 2: Whole files are synchronized, not only changed blocks. </a:t>
            </a:r>
          </a:p>
          <a:p>
            <a:pPr lvl="1"/>
            <a:r>
              <a:rPr lang="en-US" dirty="0"/>
              <a:t>So even permission changes will cause a full re-sync. </a:t>
            </a:r>
          </a:p>
          <a:p>
            <a:r>
              <a:rPr lang="en-US" dirty="0"/>
              <a:t>Gotcha 3: NTFS permissions are synced, but are not applied to authentications directly to the File share itself using the account keys. </a:t>
            </a:r>
          </a:p>
          <a:p>
            <a:pPr lvl="1"/>
            <a:r>
              <a:rPr lang="en-US" dirty="0"/>
              <a:t>Even if above is acceptable many ISPs will block port 445 outbound, limiting the viability of directly mapping to the share as a disaster recovery mechanism. </a:t>
            </a:r>
          </a:p>
        </p:txBody>
      </p:sp>
    </p:spTree>
    <p:extLst>
      <p:ext uri="{BB962C8B-B14F-4D97-AF65-F5344CB8AC3E}">
        <p14:creationId xmlns:p14="http://schemas.microsoft.com/office/powerpoint/2010/main" val="71449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83A3-158E-42D5-98E2-EF262E11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BDDD-A64B-49F9-9C0F-B8BCD593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 a server endpoint</a:t>
            </a:r>
          </a:p>
          <a:p>
            <a:pPr lvl="1"/>
            <a:r>
              <a:rPr lang="en-US" dirty="0"/>
              <a:t>Not an option the moment you need to enable tiering on the server </a:t>
            </a:r>
          </a:p>
          <a:p>
            <a:r>
              <a:rPr lang="en-US" dirty="0"/>
              <a:t>Backup file share using Azure Backup</a:t>
            </a:r>
          </a:p>
          <a:p>
            <a:pPr lvl="1"/>
            <a:r>
              <a:rPr lang="en-US" dirty="0"/>
              <a:t>Probably the preferred option going forward</a:t>
            </a:r>
          </a:p>
          <a:p>
            <a:pPr lvl="1"/>
            <a:r>
              <a:rPr lang="en-US" dirty="0"/>
              <a:t>Currently in preview, limitations: </a:t>
            </a:r>
          </a:p>
          <a:p>
            <a:pPr lvl="2"/>
            <a:r>
              <a:rPr lang="en-US" dirty="0"/>
              <a:t>Merely manages snapshots, does not actually move data to different storage</a:t>
            </a:r>
          </a:p>
          <a:p>
            <a:pPr lvl="2"/>
            <a:r>
              <a:rPr lang="en-US" dirty="0"/>
              <a:t>Seems to break snapshots that are taken when syncs occur (open ticket, no progress)</a:t>
            </a:r>
          </a:p>
        </p:txBody>
      </p:sp>
    </p:spTree>
    <p:extLst>
      <p:ext uri="{BB962C8B-B14F-4D97-AF65-F5344CB8AC3E}">
        <p14:creationId xmlns:p14="http://schemas.microsoft.com/office/powerpoint/2010/main" val="38027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170</TotalTime>
  <Words>490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What is Azure File Sync? </vt:lpstr>
      <vt:lpstr>Who Am I? </vt:lpstr>
      <vt:lpstr>Introduction </vt:lpstr>
      <vt:lpstr>We will cover</vt:lpstr>
      <vt:lpstr>High-level Architecture, Configuration</vt:lpstr>
      <vt:lpstr>Requirements</vt:lpstr>
      <vt:lpstr>Scalability Targets</vt:lpstr>
      <vt:lpstr>Gotchas</vt:lpstr>
      <vt:lpstr>Backups</vt:lpstr>
      <vt:lpstr>Monitoring</vt:lpstr>
      <vt:lpstr>Roadmap Items</vt:lpstr>
      <vt:lpstr>Thank you!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Azure File Sync?</dc:title>
  <dc:creator>Konstantin Kaminskiy</dc:creator>
  <cp:lastModifiedBy>Konstantin Kaminskiy</cp:lastModifiedBy>
  <cp:revision>5</cp:revision>
  <dcterms:created xsi:type="dcterms:W3CDTF">2019-07-22T16:57:23Z</dcterms:created>
  <dcterms:modified xsi:type="dcterms:W3CDTF">2019-09-17T02:47:11Z</dcterms:modified>
</cp:coreProperties>
</file>