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files/storage-files-scale-targ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022-EBE8-4AD1-B5C0-F619663AD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Azure File Sync?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3CC84-18C0-41EE-8A09-5A8D3F986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Konstantin Kaminskiy for Learn Azure Meetup Group, 7/23/2019</a:t>
            </a:r>
          </a:p>
        </p:txBody>
      </p:sp>
    </p:spTree>
    <p:extLst>
      <p:ext uri="{BB962C8B-B14F-4D97-AF65-F5344CB8AC3E}">
        <p14:creationId xmlns:p14="http://schemas.microsoft.com/office/powerpoint/2010/main" val="29015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F86-35FD-4CB7-B6F1-D789454D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7014-A525-4C38-829C-3AC2D581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Konstantin Kaminskiy</a:t>
            </a:r>
          </a:p>
          <a:p>
            <a:pPr lvl="1"/>
            <a:r>
              <a:rPr lang="en-US" dirty="0"/>
              <a:t>MSPs</a:t>
            </a:r>
          </a:p>
          <a:p>
            <a:pPr lvl="1"/>
            <a:r>
              <a:rPr lang="en-US" dirty="0"/>
              <a:t>Office365, Azure, PowerShell</a:t>
            </a:r>
          </a:p>
          <a:p>
            <a:pPr lvl="2"/>
            <a:r>
              <a:rPr lang="en-US" dirty="0"/>
              <a:t>Recently passed AZ-103</a:t>
            </a:r>
          </a:p>
        </p:txBody>
      </p:sp>
    </p:spTree>
    <p:extLst>
      <p:ext uri="{BB962C8B-B14F-4D97-AF65-F5344CB8AC3E}">
        <p14:creationId xmlns:p14="http://schemas.microsoft.com/office/powerpoint/2010/main" val="28899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0612-06EF-4AD0-B069-8EC0D915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4C34-87AF-4CD3-8E7B-6475CC6C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good intro video:</a:t>
            </a:r>
          </a:p>
          <a:p>
            <a:pPr lvl="1"/>
            <a:r>
              <a:rPr lang="en-US" dirty="0"/>
              <a:t>https://youtu.be/Zm2w8-TRn-o</a:t>
            </a:r>
          </a:p>
        </p:txBody>
      </p:sp>
    </p:spTree>
    <p:extLst>
      <p:ext uri="{BB962C8B-B14F-4D97-AF65-F5344CB8AC3E}">
        <p14:creationId xmlns:p14="http://schemas.microsoft.com/office/powerpoint/2010/main" val="27007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140-9A38-45C1-858E-3D835A94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Architecture,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B746-5836-402B-A113-68FD4D25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groups, consisting of: </a:t>
            </a:r>
          </a:p>
          <a:p>
            <a:pPr lvl="1"/>
            <a:r>
              <a:rPr lang="en-US" dirty="0"/>
              <a:t>One file share, in a storage account</a:t>
            </a:r>
          </a:p>
          <a:p>
            <a:pPr lvl="1"/>
            <a:r>
              <a:rPr lang="en-US" dirty="0"/>
              <a:t>As many as 50 local servers, using a client, that sync with the cloud share</a:t>
            </a:r>
          </a:p>
          <a:p>
            <a:r>
              <a:rPr lang="en-US" dirty="0"/>
              <a:t>Demo of architecture, portal</a:t>
            </a:r>
          </a:p>
          <a:p>
            <a:pPr lvl="1"/>
            <a:r>
              <a:rPr lang="en-US" dirty="0"/>
              <a:t>In the demo, show tiering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D109-648C-482C-9086-0B2E60B0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3027-25AD-4948-9BB7-7BA7DB20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Azure:</a:t>
            </a:r>
          </a:p>
          <a:p>
            <a:pPr lvl="1"/>
            <a:r>
              <a:rPr lang="en-US" dirty="0"/>
              <a:t>Storage account, with a files share</a:t>
            </a:r>
          </a:p>
          <a:p>
            <a:pPr lvl="1"/>
            <a:r>
              <a:rPr lang="en-US" dirty="0"/>
              <a:t>Sync service</a:t>
            </a:r>
          </a:p>
          <a:p>
            <a:r>
              <a:rPr lang="en-US" dirty="0"/>
              <a:t>Local servers: </a:t>
            </a:r>
          </a:p>
          <a:p>
            <a:pPr lvl="1"/>
            <a:r>
              <a:rPr lang="en-US" dirty="0"/>
              <a:t>at least .NET 4.7.2	</a:t>
            </a:r>
          </a:p>
          <a:p>
            <a:pPr lvl="1"/>
            <a:r>
              <a:rPr lang="en-US" dirty="0"/>
              <a:t>Server 2012 or later</a:t>
            </a:r>
          </a:p>
          <a:p>
            <a:pPr lvl="1"/>
            <a:r>
              <a:rPr lang="en-US" dirty="0"/>
              <a:t>PS 5.1</a:t>
            </a:r>
          </a:p>
          <a:p>
            <a:pPr lvl="1"/>
            <a:r>
              <a:rPr lang="en-US" dirty="0"/>
              <a:t>Az and </a:t>
            </a:r>
            <a:r>
              <a:rPr lang="en-US" dirty="0" err="1"/>
              <a:t>Az.StorageSync</a:t>
            </a:r>
            <a:r>
              <a:rPr lang="en-US" dirty="0"/>
              <a:t> PowerShell modules</a:t>
            </a:r>
          </a:p>
        </p:txBody>
      </p:sp>
    </p:spTree>
    <p:extLst>
      <p:ext uri="{BB962C8B-B14F-4D97-AF65-F5344CB8AC3E}">
        <p14:creationId xmlns:p14="http://schemas.microsoft.com/office/powerpoint/2010/main" val="39171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B3A5-8D32-4B26-97D9-C1DA89C8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70A1-AEA8-4F66-8AD1-986E0897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to limitations of Azure storage, File shares, and specific limitations of the service itself, details here: </a:t>
            </a:r>
            <a:r>
              <a:rPr lang="en-US" dirty="0">
                <a:hlinkClick r:id="rId2"/>
              </a:rPr>
              <a:t>https://docs.microsoft.com/en-us/azure/storage/files/storage-files-scale-targets</a:t>
            </a:r>
            <a:endParaRPr lang="en-US" dirty="0"/>
          </a:p>
          <a:p>
            <a:pPr lvl="1"/>
            <a:r>
              <a:rPr lang="en-US" dirty="0"/>
              <a:t>Important limitations: </a:t>
            </a:r>
          </a:p>
          <a:p>
            <a:pPr lvl="2"/>
            <a:r>
              <a:rPr lang="en-US" dirty="0"/>
              <a:t>5 TB per share</a:t>
            </a:r>
          </a:p>
          <a:p>
            <a:pPr lvl="2"/>
            <a:r>
              <a:rPr lang="en-US" dirty="0"/>
              <a:t>25 million items per sync group</a:t>
            </a:r>
          </a:p>
          <a:p>
            <a:pPr lvl="2"/>
            <a:r>
              <a:rPr lang="en-US" u="sng" dirty="0"/>
              <a:t>1 million items per directory</a:t>
            </a:r>
          </a:p>
        </p:txBody>
      </p:sp>
    </p:spTree>
    <p:extLst>
      <p:ext uri="{BB962C8B-B14F-4D97-AF65-F5344CB8AC3E}">
        <p14:creationId xmlns:p14="http://schemas.microsoft.com/office/powerpoint/2010/main" val="30131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44C2-7564-42A1-9875-81452E03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BC64-034C-47E8-9318-182115F0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Gotcha 1: Changes to the File share are not replicated in real-time to the server endpoints, these are replicated only daily. </a:t>
            </a:r>
          </a:p>
          <a:p>
            <a:r>
              <a:rPr lang="en-US" dirty="0"/>
              <a:t>Gotcha 2: Whole files are synchronized, not only changed blocks. </a:t>
            </a:r>
          </a:p>
          <a:p>
            <a:pPr lvl="1"/>
            <a:r>
              <a:rPr lang="en-US" dirty="0"/>
              <a:t>So even permission changes will cause a full re-sync. </a:t>
            </a:r>
          </a:p>
          <a:p>
            <a:r>
              <a:rPr lang="en-US" dirty="0"/>
              <a:t>Gotcha 3: NTFS permissions are synced, but are not applied to authentications directly to the File share itself using the account keys. </a:t>
            </a:r>
          </a:p>
          <a:p>
            <a:pPr lvl="1"/>
            <a:r>
              <a:rPr lang="en-US" dirty="0"/>
              <a:t>Even if above is acceptable many ISPs will block port 445 outbound, limiting the viability of directly mapping to the share as a disaster recovery mechanism. </a:t>
            </a:r>
          </a:p>
        </p:txBody>
      </p:sp>
    </p:spTree>
    <p:extLst>
      <p:ext uri="{BB962C8B-B14F-4D97-AF65-F5344CB8AC3E}">
        <p14:creationId xmlns:p14="http://schemas.microsoft.com/office/powerpoint/2010/main" val="71449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268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What is Azure File Sync? </vt:lpstr>
      <vt:lpstr>Who Am I? </vt:lpstr>
      <vt:lpstr>Introduction </vt:lpstr>
      <vt:lpstr>High-level Architecture, Configuration</vt:lpstr>
      <vt:lpstr>Requirements</vt:lpstr>
      <vt:lpstr>Scalability Targets</vt:lpstr>
      <vt:lpstr>Gotchas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Azure File Sync?</dc:title>
  <dc:creator>Konstantin Kaminskiy</dc:creator>
  <cp:lastModifiedBy>Konstantin Kaminskiy</cp:lastModifiedBy>
  <cp:revision>4</cp:revision>
  <dcterms:created xsi:type="dcterms:W3CDTF">2019-07-22T16:57:23Z</dcterms:created>
  <dcterms:modified xsi:type="dcterms:W3CDTF">2019-07-22T17:33:16Z</dcterms:modified>
</cp:coreProperties>
</file>