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259" r:id="rId6"/>
    <p:sldId id="260" r:id="rId7"/>
    <p:sldId id="264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интернет магазина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Трошенькин</a:t>
            </a:r>
            <a:r>
              <a:rPr lang="ru-RU" dirty="0" smtClean="0"/>
              <a:t> Константин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340768"/>
            <a:ext cx="4392488" cy="535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07904" y="1628800"/>
            <a:ext cx="2952328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347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 успешном прохождении регистрации пользователя переносят на страницу авторизации с просьбой активировать </a:t>
            </a:r>
            <a:r>
              <a:rPr lang="ru-RU" dirty="0" err="1" smtClean="0"/>
              <a:t>аккаунт</a:t>
            </a:r>
            <a:r>
              <a:rPr lang="ru-RU" dirty="0" smtClean="0"/>
              <a:t> через почту, указанную при регистрации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0"/>
          </p:cNvCxnSpPr>
          <p:nvPr/>
        </p:nvCxnSpPr>
        <p:spPr>
          <a:xfrm flipV="1">
            <a:off x="1673932" y="2420888"/>
            <a:ext cx="167393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222131" cy="54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профиля пользователя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005064"/>
            <a:ext cx="3167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 профиле пользователь может редактировать информацию о себе, загружать </a:t>
            </a:r>
            <a:r>
              <a:rPr lang="ru-RU" dirty="0" err="1" smtClean="0"/>
              <a:t>аватар</a:t>
            </a:r>
            <a:r>
              <a:rPr lang="ru-RU" dirty="0" smtClean="0"/>
              <a:t>, либо удалить свой профиль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76664" y="5380672"/>
            <a:ext cx="3167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Также в профиле пользователь видит все товары, добавленные в корзину с итоговой суммой заказа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7390868" cy="557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профиля пользователя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976664" y="5103674"/>
            <a:ext cx="3167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 может из профиля редактировать свою корзину, увеличивая количество определенного товара, либо полностью удалять его из корзины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149080"/>
            <a:ext cx="316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 нажатии на кнопку оформить заказ, пользователь попадает на страницу создания заказа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7" idx="3"/>
          </p:cNvCxnSpPr>
          <p:nvPr/>
        </p:nvCxnSpPr>
        <p:spPr>
          <a:xfrm flipV="1">
            <a:off x="3167336" y="4581128"/>
            <a:ext cx="3276872" cy="168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24136"/>
            <a:ext cx="7461603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создания заказа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15816" y="4653136"/>
            <a:ext cx="3167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Все товары, добавленные пользователем в корзину отображаются на странице создания заказа, где можно дополнительно проверить свой заказ и сохранить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984776" cy="545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заказов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2996952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 может сформировать несколько заказов, и на странице заказов пользователь может следить за статусом своего заказа, редактировать тот или иной заказ, либо удалить его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664" y="1268760"/>
            <a:ext cx="7058985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Страница редактирования заказов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39544" y="5103674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На странице редактирования заказа пользователь может внести финальные корректировки в свой заказ, совершить покупку либо удалить его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60" y="1340768"/>
            <a:ext cx="8843628" cy="4463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Административная панель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55679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Для персонала сайта реализована своя </a:t>
            </a:r>
            <a:r>
              <a:rPr lang="ru-RU" dirty="0" smtClean="0"/>
              <a:t>административная панель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Административная панель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1556792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Для персонала сайта реализована своя административная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484784"/>
            <a:ext cx="9036496" cy="45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99792" y="5657671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Администраторы магазина смогут устанавливать права доступа для пользователей сайта, также реализована возможность создания нового пользователя через административную панель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4653136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>
            <a:stCxn id="5" idx="0"/>
          </p:cNvCxnSpPr>
          <p:nvPr/>
        </p:nvCxnSpPr>
        <p:spPr>
          <a:xfrm flipH="1" flipV="1">
            <a:off x="2195736" y="4869160"/>
            <a:ext cx="3276364" cy="78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6516216" y="2564904"/>
            <a:ext cx="1368152" cy="1584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5" idx="0"/>
          </p:cNvCxnSpPr>
          <p:nvPr/>
        </p:nvCxnSpPr>
        <p:spPr>
          <a:xfrm flipV="1">
            <a:off x="5472100" y="4221088"/>
            <a:ext cx="1332148" cy="1436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Административная панель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48" y="1340768"/>
            <a:ext cx="884607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Административная панель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820472" cy="444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99792" y="5657671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Также для администраторов сайта реализован функционал работы с категориями и продуктами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09" y="1656184"/>
            <a:ext cx="8851787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179512" y="1988840"/>
            <a:ext cx="885698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60232" y="2852936"/>
            <a:ext cx="2483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Панель меню с возможностью по нажатию на её элементы перехода на другие страницы интернет магазина 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H="1" flipV="1">
            <a:off x="7668344" y="2348880"/>
            <a:ext cx="2337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907704" y="3068960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259632" y="4005064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Интерактивная кнопка «Начать покупки» ведет на страницу каталога товаров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4" idx="0"/>
          </p:cNvCxnSpPr>
          <p:nvPr/>
        </p:nvCxnSpPr>
        <p:spPr>
          <a:xfrm flipH="1" flipV="1">
            <a:off x="2627784" y="3429000"/>
            <a:ext cx="26977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9512" y="5517232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 главной страницы не авторизованного пользователя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058"/>
            <a:ext cx="7056784" cy="512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1556792"/>
            <a:ext cx="705678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660232" y="2852936"/>
            <a:ext cx="2483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Панель меню авторизованного пользователя, который является персоналом сайта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H="1" flipV="1">
            <a:off x="7524328" y="1916832"/>
            <a:ext cx="3777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5733256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 главной страницы авторизованного пользователя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6792"/>
            <a:ext cx="7117555" cy="515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1556792"/>
            <a:ext cx="705678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804248" y="2996952"/>
            <a:ext cx="2483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Панель меню авторизованного пользователя, который не является персоналом сайта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H="1" flipV="1">
            <a:off x="7668344" y="2060848"/>
            <a:ext cx="37778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5733256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Пример главной страницы авторизованного пользователя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каталога товаров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340768"/>
            <a:ext cx="6912768" cy="538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555776" y="1844824"/>
            <a:ext cx="1080120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393305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Реализована возможность сортировки товаров по категории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0"/>
          </p:cNvCxnSpPr>
          <p:nvPr/>
        </p:nvCxnSpPr>
        <p:spPr>
          <a:xfrm flipV="1">
            <a:off x="1835696" y="3068960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644008" y="6021288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51520" y="522920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Реализована возможность постраничного вывода товаров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21" idx="2"/>
          </p:cNvCxnSpPr>
          <p:nvPr/>
        </p:nvCxnSpPr>
        <p:spPr>
          <a:xfrm flipH="1">
            <a:off x="6732240" y="4380205"/>
            <a:ext cx="1241884" cy="1425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868144" y="5733256"/>
            <a:ext cx="82219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732240" y="2348880"/>
            <a:ext cx="2483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Добавление товаров в корзину происходит нажатием соответствующей кнопки под карточкой товара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556792"/>
            <a:ext cx="4991431" cy="484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авторизации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79912" y="4437112"/>
            <a:ext cx="158417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00192" y="1916832"/>
            <a:ext cx="2843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 отсутствии </a:t>
            </a:r>
            <a:r>
              <a:rPr lang="ru-RU" dirty="0" err="1" smtClean="0"/>
              <a:t>аккаунта</a:t>
            </a:r>
            <a:r>
              <a:rPr lang="ru-RU" dirty="0" smtClean="0"/>
              <a:t> реализован процесс регистрации, на страницу которой можно перейти, нажав на соответствующую ссылку 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2"/>
          </p:cNvCxnSpPr>
          <p:nvPr/>
        </p:nvCxnSpPr>
        <p:spPr>
          <a:xfrm flipH="1">
            <a:off x="5508104" y="3948157"/>
            <a:ext cx="2213992" cy="560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067944" y="4725144"/>
            <a:ext cx="108012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51520" y="5229200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Реализована возможность авторизации через социальную сесть «</a:t>
            </a:r>
            <a:r>
              <a:rPr lang="ru-RU" dirty="0" err="1" smtClean="0"/>
              <a:t>Вконтакте</a:t>
            </a:r>
            <a:r>
              <a:rPr lang="ru-RU" dirty="0" smtClean="0"/>
              <a:t>»</a:t>
            </a:r>
            <a:endParaRPr lang="ru-RU" dirty="0"/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3563888" y="5085185"/>
            <a:ext cx="792088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412776"/>
            <a:ext cx="4840609" cy="530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авторизации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915816" y="1700808"/>
            <a:ext cx="302433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00192" y="3284984"/>
            <a:ext cx="2843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Если пользователь допустил ошибку при вводе имени и пароля, появляется диалоговое окно, которое сообщает ему об этом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0"/>
          </p:cNvCxnSpPr>
          <p:nvPr/>
        </p:nvCxnSpPr>
        <p:spPr>
          <a:xfrm flipH="1" flipV="1">
            <a:off x="6012160" y="2204864"/>
            <a:ext cx="17099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7072866" cy="538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1556792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Форма регистрации проверяет на соответствие требованиям полям, заполняемых пользователем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5811735" cy="538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1069848"/>
          </a:xfrm>
        </p:spPr>
        <p:txBody>
          <a:bodyPr>
            <a:normAutofit/>
          </a:bodyPr>
          <a:lstStyle/>
          <a:p>
            <a:r>
              <a:rPr lang="ru-RU" dirty="0" smtClean="0"/>
              <a:t>Страница регистрации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7864" y="1628800"/>
            <a:ext cx="3888432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347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 попытке создать </a:t>
            </a:r>
            <a:r>
              <a:rPr lang="ru-RU" dirty="0" err="1" smtClean="0"/>
              <a:t>аккаунт</a:t>
            </a:r>
            <a:r>
              <a:rPr lang="ru-RU" dirty="0" smtClean="0"/>
              <a:t> с нарушениями требований полей появляется диалоговое окно с ошибками, которые допустил пользователь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6" idx="0"/>
          </p:cNvCxnSpPr>
          <p:nvPr/>
        </p:nvCxnSpPr>
        <p:spPr>
          <a:xfrm flipV="1">
            <a:off x="1673932" y="2420888"/>
            <a:ext cx="167393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81</TotalTime>
  <Words>392</Words>
  <Application>Microsoft Office PowerPoint</Application>
  <PresentationFormat>Экран (4:3)</PresentationFormat>
  <Paragraphs>47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Городская</vt:lpstr>
      <vt:lpstr>Проект интернет магазина</vt:lpstr>
      <vt:lpstr>Главная страница</vt:lpstr>
      <vt:lpstr>Главная страница</vt:lpstr>
      <vt:lpstr>Главная страница</vt:lpstr>
      <vt:lpstr>Страница каталога товаров</vt:lpstr>
      <vt:lpstr>Страница авторизации</vt:lpstr>
      <vt:lpstr>Страница авторизации</vt:lpstr>
      <vt:lpstr>Страница регистрации</vt:lpstr>
      <vt:lpstr>Страница регистрации</vt:lpstr>
      <vt:lpstr>Страница регистрации</vt:lpstr>
      <vt:lpstr>Страница профиля пользователя</vt:lpstr>
      <vt:lpstr>Страница профиля пользователя</vt:lpstr>
      <vt:lpstr>Страница создания заказа</vt:lpstr>
      <vt:lpstr>Страница заказов</vt:lpstr>
      <vt:lpstr>Страница редактирования заказов</vt:lpstr>
      <vt:lpstr>Административная панель</vt:lpstr>
      <vt:lpstr>Административная панель</vt:lpstr>
      <vt:lpstr>Административная панель</vt:lpstr>
      <vt:lpstr>Административная панель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интернет магазина</dc:title>
  <dc:creator>Константин Трошенькин</dc:creator>
  <cp:lastModifiedBy>Константин Трошенькин</cp:lastModifiedBy>
  <cp:revision>27</cp:revision>
  <dcterms:created xsi:type="dcterms:W3CDTF">2021-04-10T16:03:09Z</dcterms:created>
  <dcterms:modified xsi:type="dcterms:W3CDTF">2021-04-12T06:39:03Z</dcterms:modified>
</cp:coreProperties>
</file>