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64" r:id="rId12"/>
    <p:sldId id="263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pos="6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3FF"/>
    <a:srgbClr val="00AAE6"/>
    <a:srgbClr val="0DC0FF"/>
    <a:srgbClr val="00A8E1"/>
    <a:srgbClr val="AEDD81"/>
    <a:srgbClr val="6BC235"/>
    <a:srgbClr val="568736"/>
    <a:srgbClr val="4BD155"/>
    <a:srgbClr val="66FF66"/>
    <a:srgbClr val="B7E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106"/>
      </p:cViewPr>
      <p:guideLst>
        <p:guide orient="horz" pos="3725"/>
        <p:guide orient="horz" pos="1298"/>
        <p:guide pos="6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2879\Desktop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XMO\Documents\tencent%20files\1142694019\filerecv\figure%20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XMO\Documents\tencent%20files\1142694019\filerecv\figure%20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XMO\Documents\tencent%20files\1142694019\filerecv\figure%209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XMO\Documents\tencent%20files\1142694019\filerecv\figure%209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XMO\Documents\tencent%20files\1142694019\filerecv\figure%209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385608127109574E-2"/>
          <c:y val="6.5517704057420634E-2"/>
          <c:w val="0.8696486466597082"/>
          <c:h val="0.803829431444289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Sheet2!$A$1:$UK$1</c:f>
              <c:numCache>
                <c:formatCode>General</c:formatCode>
                <c:ptCount val="557"/>
                <c:pt idx="0">
                  <c:v>-5</c:v>
                </c:pt>
                <c:pt idx="1">
                  <c:v>-4.9800000000000004</c:v>
                </c:pt>
                <c:pt idx="2">
                  <c:v>-4.96</c:v>
                </c:pt>
                <c:pt idx="3">
                  <c:v>-4.9400000000000004</c:v>
                </c:pt>
                <c:pt idx="4">
                  <c:v>-4.92</c:v>
                </c:pt>
                <c:pt idx="5">
                  <c:v>-4.9000000000000004</c:v>
                </c:pt>
                <c:pt idx="6">
                  <c:v>-4.88</c:v>
                </c:pt>
                <c:pt idx="7">
                  <c:v>-4.8600000000000003</c:v>
                </c:pt>
                <c:pt idx="8">
                  <c:v>-4.84</c:v>
                </c:pt>
                <c:pt idx="9">
                  <c:v>-4.82</c:v>
                </c:pt>
                <c:pt idx="10">
                  <c:v>-4.8</c:v>
                </c:pt>
                <c:pt idx="11">
                  <c:v>-4.78</c:v>
                </c:pt>
                <c:pt idx="12">
                  <c:v>-4.7600000000000096</c:v>
                </c:pt>
                <c:pt idx="13">
                  <c:v>-4.74000000000001</c:v>
                </c:pt>
                <c:pt idx="14">
                  <c:v>-4.7200000000000104</c:v>
                </c:pt>
                <c:pt idx="15">
                  <c:v>-4.7000000000000099</c:v>
                </c:pt>
                <c:pt idx="16">
                  <c:v>-4.6800000000000104</c:v>
                </c:pt>
                <c:pt idx="17">
                  <c:v>-4.6600000000000099</c:v>
                </c:pt>
                <c:pt idx="18">
                  <c:v>-4.6400000000000103</c:v>
                </c:pt>
                <c:pt idx="19">
                  <c:v>-4.6200000000000099</c:v>
                </c:pt>
                <c:pt idx="20">
                  <c:v>-4.6000000000000103</c:v>
                </c:pt>
                <c:pt idx="21">
                  <c:v>-4.5800000000000098</c:v>
                </c:pt>
                <c:pt idx="22">
                  <c:v>-4.5600000000000103</c:v>
                </c:pt>
                <c:pt idx="23">
                  <c:v>-4.5400000000000098</c:v>
                </c:pt>
                <c:pt idx="24">
                  <c:v>-4.5200000000000102</c:v>
                </c:pt>
                <c:pt idx="25">
                  <c:v>-4.5000000000000098</c:v>
                </c:pt>
                <c:pt idx="26">
                  <c:v>-4.4800000000000102</c:v>
                </c:pt>
                <c:pt idx="27">
                  <c:v>-4.4600000000000097</c:v>
                </c:pt>
                <c:pt idx="28">
                  <c:v>-4.4400000000000102</c:v>
                </c:pt>
                <c:pt idx="29">
                  <c:v>-4.4200000000000097</c:v>
                </c:pt>
                <c:pt idx="30">
                  <c:v>-4.4000000000000101</c:v>
                </c:pt>
                <c:pt idx="31">
                  <c:v>-4.3800000000000097</c:v>
                </c:pt>
                <c:pt idx="32">
                  <c:v>-4.3600000000000101</c:v>
                </c:pt>
                <c:pt idx="33">
                  <c:v>-4.3400000000000096</c:v>
                </c:pt>
                <c:pt idx="34">
                  <c:v>-4.3200000000000101</c:v>
                </c:pt>
                <c:pt idx="35">
                  <c:v>-4.3000000000000096</c:v>
                </c:pt>
                <c:pt idx="36">
                  <c:v>-4.2800000000000198</c:v>
                </c:pt>
                <c:pt idx="37">
                  <c:v>-4.2600000000000202</c:v>
                </c:pt>
                <c:pt idx="38">
                  <c:v>-4.2400000000000198</c:v>
                </c:pt>
                <c:pt idx="39">
                  <c:v>-4.2200000000000202</c:v>
                </c:pt>
                <c:pt idx="40">
                  <c:v>-4.2000000000000197</c:v>
                </c:pt>
                <c:pt idx="41">
                  <c:v>-4.1800000000000201</c:v>
                </c:pt>
                <c:pt idx="42">
                  <c:v>-4.1600000000000197</c:v>
                </c:pt>
                <c:pt idx="43">
                  <c:v>-4.1400000000000201</c:v>
                </c:pt>
                <c:pt idx="44">
                  <c:v>-4.1200000000000196</c:v>
                </c:pt>
                <c:pt idx="45">
                  <c:v>-4.1000000000000201</c:v>
                </c:pt>
                <c:pt idx="46">
                  <c:v>-4.0800000000000196</c:v>
                </c:pt>
                <c:pt idx="47">
                  <c:v>-4.06000000000002</c:v>
                </c:pt>
                <c:pt idx="48">
                  <c:v>-4.0400000000000196</c:v>
                </c:pt>
                <c:pt idx="49">
                  <c:v>-4.02000000000002</c:v>
                </c:pt>
                <c:pt idx="50">
                  <c:v>-4.0000000000000204</c:v>
                </c:pt>
                <c:pt idx="51">
                  <c:v>-3.98000000000002</c:v>
                </c:pt>
                <c:pt idx="52">
                  <c:v>-3.9600000000000199</c:v>
                </c:pt>
                <c:pt idx="53">
                  <c:v>-3.9400000000000199</c:v>
                </c:pt>
                <c:pt idx="54">
                  <c:v>-3.9200000000000199</c:v>
                </c:pt>
                <c:pt idx="55">
                  <c:v>-3.9000000000000199</c:v>
                </c:pt>
                <c:pt idx="56">
                  <c:v>-3.8800000000000199</c:v>
                </c:pt>
                <c:pt idx="57">
                  <c:v>-3.8600000000000199</c:v>
                </c:pt>
                <c:pt idx="58">
                  <c:v>-3.8400000000000198</c:v>
                </c:pt>
                <c:pt idx="59">
                  <c:v>-3.82000000000003</c:v>
                </c:pt>
                <c:pt idx="60">
                  <c:v>-3.80000000000003</c:v>
                </c:pt>
                <c:pt idx="61">
                  <c:v>-3.78000000000003</c:v>
                </c:pt>
                <c:pt idx="62">
                  <c:v>-3.76000000000003</c:v>
                </c:pt>
                <c:pt idx="63">
                  <c:v>-3.74000000000003</c:v>
                </c:pt>
                <c:pt idx="64">
                  <c:v>-3.7200000000000299</c:v>
                </c:pt>
                <c:pt idx="65">
                  <c:v>-3.7000000000000299</c:v>
                </c:pt>
                <c:pt idx="66">
                  <c:v>-3.6800000000000299</c:v>
                </c:pt>
                <c:pt idx="67">
                  <c:v>-3.6600000000000299</c:v>
                </c:pt>
                <c:pt idx="68">
                  <c:v>-3.6400000000000299</c:v>
                </c:pt>
                <c:pt idx="69">
                  <c:v>-3.6200000000000299</c:v>
                </c:pt>
                <c:pt idx="70">
                  <c:v>-3.6000000000000298</c:v>
                </c:pt>
                <c:pt idx="71">
                  <c:v>-3.5800000000000298</c:v>
                </c:pt>
                <c:pt idx="72">
                  <c:v>-3.5600000000000298</c:v>
                </c:pt>
                <c:pt idx="73">
                  <c:v>-3.5400000000000298</c:v>
                </c:pt>
                <c:pt idx="74">
                  <c:v>-3.5200000000000302</c:v>
                </c:pt>
                <c:pt idx="75">
                  <c:v>-3.5000000000000302</c:v>
                </c:pt>
                <c:pt idx="76">
                  <c:v>-3.4800000000000302</c:v>
                </c:pt>
                <c:pt idx="77">
                  <c:v>-3.4600000000000302</c:v>
                </c:pt>
                <c:pt idx="78">
                  <c:v>-3.4400000000000301</c:v>
                </c:pt>
                <c:pt idx="79">
                  <c:v>-3.4200000000000301</c:v>
                </c:pt>
                <c:pt idx="80">
                  <c:v>-3.4000000000000301</c:v>
                </c:pt>
                <c:pt idx="81">
                  <c:v>-3.3800000000000301</c:v>
                </c:pt>
                <c:pt idx="82">
                  <c:v>-3.3600000000000301</c:v>
                </c:pt>
                <c:pt idx="83">
                  <c:v>-3.3400000000000398</c:v>
                </c:pt>
                <c:pt idx="84">
                  <c:v>-3.3200000000000398</c:v>
                </c:pt>
                <c:pt idx="85">
                  <c:v>-3.3000000000000398</c:v>
                </c:pt>
                <c:pt idx="86">
                  <c:v>-3.2800000000000402</c:v>
                </c:pt>
                <c:pt idx="87">
                  <c:v>-3.2600000000000402</c:v>
                </c:pt>
                <c:pt idx="88">
                  <c:v>-3.2400000000000402</c:v>
                </c:pt>
                <c:pt idx="89">
                  <c:v>-3.2200000000000402</c:v>
                </c:pt>
                <c:pt idx="90">
                  <c:v>-3.2000000000000401</c:v>
                </c:pt>
                <c:pt idx="91">
                  <c:v>-3.1800000000000401</c:v>
                </c:pt>
                <c:pt idx="92">
                  <c:v>-3.1600000000000401</c:v>
                </c:pt>
                <c:pt idx="93">
                  <c:v>-3.1400000000000401</c:v>
                </c:pt>
                <c:pt idx="94">
                  <c:v>-3.1200000000000401</c:v>
                </c:pt>
                <c:pt idx="95">
                  <c:v>-3.1000000000000401</c:v>
                </c:pt>
                <c:pt idx="96">
                  <c:v>-3.08000000000004</c:v>
                </c:pt>
                <c:pt idx="97">
                  <c:v>-3.06000000000004</c:v>
                </c:pt>
                <c:pt idx="98">
                  <c:v>-3.04000000000004</c:v>
                </c:pt>
                <c:pt idx="99">
                  <c:v>-3.02000000000004</c:v>
                </c:pt>
                <c:pt idx="100">
                  <c:v>-3.00000000000004</c:v>
                </c:pt>
                <c:pt idx="101">
                  <c:v>-2.98000000000004</c:v>
                </c:pt>
                <c:pt idx="102">
                  <c:v>-2.9600000000000399</c:v>
                </c:pt>
                <c:pt idx="103">
                  <c:v>-2.9400000000000399</c:v>
                </c:pt>
                <c:pt idx="104">
                  <c:v>-2.9200000000000399</c:v>
                </c:pt>
                <c:pt idx="105">
                  <c:v>-2.9000000000000399</c:v>
                </c:pt>
                <c:pt idx="106">
                  <c:v>-2.8800000000000501</c:v>
                </c:pt>
                <c:pt idx="107">
                  <c:v>-2.8600000000000501</c:v>
                </c:pt>
                <c:pt idx="108">
                  <c:v>-2.84000000000005</c:v>
                </c:pt>
                <c:pt idx="109">
                  <c:v>-2.82000000000005</c:v>
                </c:pt>
                <c:pt idx="110">
                  <c:v>-2.80000000000005</c:v>
                </c:pt>
                <c:pt idx="111">
                  <c:v>-2.78000000000005</c:v>
                </c:pt>
                <c:pt idx="112">
                  <c:v>-2.76000000000005</c:v>
                </c:pt>
                <c:pt idx="113">
                  <c:v>-2.74000000000005</c:v>
                </c:pt>
                <c:pt idx="114">
                  <c:v>-2.7200000000000499</c:v>
                </c:pt>
                <c:pt idx="115">
                  <c:v>-2.7000000000000499</c:v>
                </c:pt>
                <c:pt idx="116">
                  <c:v>-2.6800000000000499</c:v>
                </c:pt>
                <c:pt idx="117">
                  <c:v>-2.6600000000000499</c:v>
                </c:pt>
                <c:pt idx="118">
                  <c:v>-2.6400000000000499</c:v>
                </c:pt>
                <c:pt idx="119">
                  <c:v>-2.6200000000000498</c:v>
                </c:pt>
                <c:pt idx="120">
                  <c:v>-2.6000000000000498</c:v>
                </c:pt>
                <c:pt idx="121">
                  <c:v>-2.5800000000000498</c:v>
                </c:pt>
                <c:pt idx="122">
                  <c:v>-2.5600000000000498</c:v>
                </c:pt>
                <c:pt idx="123">
                  <c:v>-2.5400000000000502</c:v>
                </c:pt>
                <c:pt idx="124">
                  <c:v>-2.5200000000000502</c:v>
                </c:pt>
                <c:pt idx="125">
                  <c:v>-2.5000000000000502</c:v>
                </c:pt>
                <c:pt idx="126">
                  <c:v>-2.4800000000000502</c:v>
                </c:pt>
                <c:pt idx="127">
                  <c:v>-2.4600000000000501</c:v>
                </c:pt>
                <c:pt idx="128">
                  <c:v>-2.4400000000000501</c:v>
                </c:pt>
                <c:pt idx="129">
                  <c:v>-2.4200000000000501</c:v>
                </c:pt>
                <c:pt idx="130">
                  <c:v>-2.4000000000000599</c:v>
                </c:pt>
                <c:pt idx="131">
                  <c:v>-2.3800000000000598</c:v>
                </c:pt>
                <c:pt idx="132">
                  <c:v>-2.3600000000000598</c:v>
                </c:pt>
                <c:pt idx="133">
                  <c:v>-2.3400000000000598</c:v>
                </c:pt>
                <c:pt idx="134">
                  <c:v>-2.3200000000000598</c:v>
                </c:pt>
                <c:pt idx="135">
                  <c:v>-2.3000000000000602</c:v>
                </c:pt>
                <c:pt idx="136">
                  <c:v>-2.2800000000000602</c:v>
                </c:pt>
                <c:pt idx="137">
                  <c:v>-2.2600000000000602</c:v>
                </c:pt>
                <c:pt idx="138">
                  <c:v>-2.2400000000000602</c:v>
                </c:pt>
                <c:pt idx="139">
                  <c:v>-2.2200000000000601</c:v>
                </c:pt>
                <c:pt idx="140">
                  <c:v>-2.2000000000000601</c:v>
                </c:pt>
                <c:pt idx="141">
                  <c:v>-2.1800000000000601</c:v>
                </c:pt>
                <c:pt idx="142">
                  <c:v>-2.1600000000000601</c:v>
                </c:pt>
                <c:pt idx="143">
                  <c:v>-2.1400000000000601</c:v>
                </c:pt>
                <c:pt idx="144">
                  <c:v>-2.1200000000000601</c:v>
                </c:pt>
                <c:pt idx="145">
                  <c:v>-2.10000000000006</c:v>
                </c:pt>
                <c:pt idx="146">
                  <c:v>-2.08000000000006</c:v>
                </c:pt>
                <c:pt idx="147">
                  <c:v>-2.06000000000006</c:v>
                </c:pt>
                <c:pt idx="148">
                  <c:v>-2.04000000000006</c:v>
                </c:pt>
                <c:pt idx="149">
                  <c:v>-2.02000000000006</c:v>
                </c:pt>
                <c:pt idx="150">
                  <c:v>-2.00000000000006</c:v>
                </c:pt>
                <c:pt idx="151">
                  <c:v>-1.9800000000000599</c:v>
                </c:pt>
                <c:pt idx="152">
                  <c:v>-1.9600000000000599</c:v>
                </c:pt>
                <c:pt idx="153">
                  <c:v>-1.9400000000000699</c:v>
                </c:pt>
                <c:pt idx="154">
                  <c:v>-1.9200000000000701</c:v>
                </c:pt>
                <c:pt idx="155">
                  <c:v>-1.9000000000000701</c:v>
                </c:pt>
                <c:pt idx="156">
                  <c:v>-1.8800000000000701</c:v>
                </c:pt>
                <c:pt idx="157">
                  <c:v>-1.86000000000007</c:v>
                </c:pt>
                <c:pt idx="158">
                  <c:v>-1.84000000000007</c:v>
                </c:pt>
                <c:pt idx="159">
                  <c:v>-1.82000000000007</c:v>
                </c:pt>
                <c:pt idx="160">
                  <c:v>-1.80000000000007</c:v>
                </c:pt>
                <c:pt idx="161">
                  <c:v>-1.78000000000007</c:v>
                </c:pt>
                <c:pt idx="162">
                  <c:v>-1.76000000000007</c:v>
                </c:pt>
                <c:pt idx="163">
                  <c:v>-1.7400000000000699</c:v>
                </c:pt>
                <c:pt idx="164">
                  <c:v>-1.7200000000000699</c:v>
                </c:pt>
                <c:pt idx="165">
                  <c:v>-1.7000000000000699</c:v>
                </c:pt>
                <c:pt idx="166">
                  <c:v>-1.6800000000000701</c:v>
                </c:pt>
                <c:pt idx="167">
                  <c:v>-1.6600000000000701</c:v>
                </c:pt>
                <c:pt idx="168">
                  <c:v>-1.6400000000000701</c:v>
                </c:pt>
                <c:pt idx="169">
                  <c:v>-1.6200000000000701</c:v>
                </c:pt>
                <c:pt idx="170">
                  <c:v>-1.60000000000007</c:v>
                </c:pt>
                <c:pt idx="171">
                  <c:v>-1.58000000000007</c:v>
                </c:pt>
                <c:pt idx="172">
                  <c:v>-1.56000000000007</c:v>
                </c:pt>
                <c:pt idx="173">
                  <c:v>-1.54000000000007</c:v>
                </c:pt>
                <c:pt idx="174">
                  <c:v>-1.52000000000007</c:v>
                </c:pt>
                <c:pt idx="175">
                  <c:v>-1.5000000000000699</c:v>
                </c:pt>
                <c:pt idx="176">
                  <c:v>-1.4800000000000799</c:v>
                </c:pt>
                <c:pt idx="177">
                  <c:v>-1.4600000000000799</c:v>
                </c:pt>
                <c:pt idx="178">
                  <c:v>-1.4400000000000801</c:v>
                </c:pt>
                <c:pt idx="179">
                  <c:v>-1.4200000000000801</c:v>
                </c:pt>
                <c:pt idx="180">
                  <c:v>-1.4000000000000801</c:v>
                </c:pt>
                <c:pt idx="181">
                  <c:v>-1.3800000000000801</c:v>
                </c:pt>
                <c:pt idx="182">
                  <c:v>-1.36000000000008</c:v>
                </c:pt>
                <c:pt idx="183">
                  <c:v>-1.34000000000008</c:v>
                </c:pt>
                <c:pt idx="184">
                  <c:v>-1.32000000000008</c:v>
                </c:pt>
                <c:pt idx="185">
                  <c:v>-1.30000000000008</c:v>
                </c:pt>
                <c:pt idx="186">
                  <c:v>-1.28000000000008</c:v>
                </c:pt>
                <c:pt idx="187">
                  <c:v>-1.2600000000000799</c:v>
                </c:pt>
                <c:pt idx="188">
                  <c:v>-1.2400000000000799</c:v>
                </c:pt>
                <c:pt idx="189">
                  <c:v>-1.2200000000000799</c:v>
                </c:pt>
                <c:pt idx="190">
                  <c:v>-1.2000000000000799</c:v>
                </c:pt>
                <c:pt idx="191">
                  <c:v>-1.1800000000000801</c:v>
                </c:pt>
                <c:pt idx="192">
                  <c:v>-1.1600000000000801</c:v>
                </c:pt>
                <c:pt idx="193">
                  <c:v>-1.1400000000000801</c:v>
                </c:pt>
                <c:pt idx="194">
                  <c:v>-1.12000000000008</c:v>
                </c:pt>
                <c:pt idx="195">
                  <c:v>-1.10000000000008</c:v>
                </c:pt>
                <c:pt idx="196">
                  <c:v>-1.08000000000008</c:v>
                </c:pt>
                <c:pt idx="197">
                  <c:v>-1.06000000000008</c:v>
                </c:pt>
                <c:pt idx="198">
                  <c:v>-1.04000000000008</c:v>
                </c:pt>
                <c:pt idx="199">
                  <c:v>-1.02000000000008</c:v>
                </c:pt>
                <c:pt idx="200">
                  <c:v>-1.0000000000000899</c:v>
                </c:pt>
                <c:pt idx="201">
                  <c:v>-0.98000000000009002</c:v>
                </c:pt>
                <c:pt idx="202">
                  <c:v>-0.96000000000009</c:v>
                </c:pt>
                <c:pt idx="203">
                  <c:v>-0.94000000000008999</c:v>
                </c:pt>
                <c:pt idx="204">
                  <c:v>-0.92000000000008997</c:v>
                </c:pt>
                <c:pt idx="205">
                  <c:v>-0.90000000000008995</c:v>
                </c:pt>
                <c:pt idx="206">
                  <c:v>-0.88000000000009004</c:v>
                </c:pt>
                <c:pt idx="207">
                  <c:v>-0.86000000000009003</c:v>
                </c:pt>
                <c:pt idx="208">
                  <c:v>-0.84000000000009001</c:v>
                </c:pt>
                <c:pt idx="209">
                  <c:v>-0.82000000000008999</c:v>
                </c:pt>
                <c:pt idx="210">
                  <c:v>-0.80000000000008997</c:v>
                </c:pt>
                <c:pt idx="211">
                  <c:v>-0.78000000000008995</c:v>
                </c:pt>
                <c:pt idx="212">
                  <c:v>-0.76000000000009005</c:v>
                </c:pt>
                <c:pt idx="213">
                  <c:v>-0.74000000000009003</c:v>
                </c:pt>
                <c:pt idx="214">
                  <c:v>-0.72000000000009001</c:v>
                </c:pt>
                <c:pt idx="215">
                  <c:v>-0.70000000000008999</c:v>
                </c:pt>
                <c:pt idx="216">
                  <c:v>-0.68000000000008998</c:v>
                </c:pt>
                <c:pt idx="217">
                  <c:v>-0.66000000000008996</c:v>
                </c:pt>
                <c:pt idx="218">
                  <c:v>-0.64000000000009005</c:v>
                </c:pt>
                <c:pt idx="219">
                  <c:v>-0.62000000000009003</c:v>
                </c:pt>
                <c:pt idx="220">
                  <c:v>-0.60000000000009002</c:v>
                </c:pt>
                <c:pt idx="221">
                  <c:v>-0.58000000000009</c:v>
                </c:pt>
                <c:pt idx="222">
                  <c:v>-0.56000000000008998</c:v>
                </c:pt>
                <c:pt idx="223">
                  <c:v>-0.54000000000009996</c:v>
                </c:pt>
                <c:pt idx="224">
                  <c:v>-0.52000000000010005</c:v>
                </c:pt>
                <c:pt idx="225">
                  <c:v>-0.50000000000010003</c:v>
                </c:pt>
                <c:pt idx="226">
                  <c:v>-0.48000000000010001</c:v>
                </c:pt>
                <c:pt idx="227">
                  <c:v>-0.4600000000001</c:v>
                </c:pt>
                <c:pt idx="228">
                  <c:v>-0.44000000000009998</c:v>
                </c:pt>
                <c:pt idx="229">
                  <c:v>-0.42000000000010002</c:v>
                </c:pt>
                <c:pt idx="230">
                  <c:v>-0.4000000000001</c:v>
                </c:pt>
                <c:pt idx="231">
                  <c:v>-0.38000000000009998</c:v>
                </c:pt>
                <c:pt idx="232">
                  <c:v>-0.36000000000010002</c:v>
                </c:pt>
                <c:pt idx="233">
                  <c:v>-0.3400000000001</c:v>
                </c:pt>
                <c:pt idx="234">
                  <c:v>-0.32000000000009998</c:v>
                </c:pt>
                <c:pt idx="235">
                  <c:v>-0.30000000000010002</c:v>
                </c:pt>
                <c:pt idx="236">
                  <c:v>-0.2800000000001</c:v>
                </c:pt>
                <c:pt idx="237">
                  <c:v>-0.26000000000009998</c:v>
                </c:pt>
                <c:pt idx="238">
                  <c:v>-0.24000000000009999</c:v>
                </c:pt>
                <c:pt idx="239">
                  <c:v>-0.2200000000001</c:v>
                </c:pt>
                <c:pt idx="240">
                  <c:v>-0.20000000000009999</c:v>
                </c:pt>
                <c:pt idx="241">
                  <c:v>-0.1800000000001</c:v>
                </c:pt>
                <c:pt idx="242">
                  <c:v>-0.16000000000010001</c:v>
                </c:pt>
                <c:pt idx="243">
                  <c:v>-0.14000000000009999</c:v>
                </c:pt>
                <c:pt idx="244">
                  <c:v>-0.1200000000001</c:v>
                </c:pt>
                <c:pt idx="245">
                  <c:v>-0.1000000000001</c:v>
                </c:pt>
                <c:pt idx="246">
                  <c:v>-8.0000000000100394E-2</c:v>
                </c:pt>
                <c:pt idx="247">
                  <c:v>-6.0000000000109702E-2</c:v>
                </c:pt>
                <c:pt idx="248">
                  <c:v>-4.0000000000110197E-2</c:v>
                </c:pt>
                <c:pt idx="249">
                  <c:v>-2.0000000000109701E-2</c:v>
                </c:pt>
                <c:pt idx="250">
                  <c:v>-1.10134124042816E-13</c:v>
                </c:pt>
                <c:pt idx="251">
                  <c:v>1.99999999998903E-2</c:v>
                </c:pt>
                <c:pt idx="252">
                  <c:v>3.9999999999889901E-2</c:v>
                </c:pt>
                <c:pt idx="253">
                  <c:v>5.9999999999890398E-2</c:v>
                </c:pt>
                <c:pt idx="254">
                  <c:v>7.9999999999889895E-2</c:v>
                </c:pt>
                <c:pt idx="255">
                  <c:v>9.9999999999890399E-2</c:v>
                </c:pt>
                <c:pt idx="256">
                  <c:v>0.11999999999989</c:v>
                </c:pt>
                <c:pt idx="257">
                  <c:v>0.13999999999988999</c:v>
                </c:pt>
                <c:pt idx="258">
                  <c:v>0.15999999999989001</c:v>
                </c:pt>
                <c:pt idx="259">
                  <c:v>0.17999999999989</c:v>
                </c:pt>
                <c:pt idx="260">
                  <c:v>0.19999999999988999</c:v>
                </c:pt>
                <c:pt idx="261">
                  <c:v>0.21999999999989001</c:v>
                </c:pt>
                <c:pt idx="262">
                  <c:v>0.23999999999989</c:v>
                </c:pt>
                <c:pt idx="263">
                  <c:v>0.25999999999988999</c:v>
                </c:pt>
                <c:pt idx="264">
                  <c:v>0.27999999999989</c:v>
                </c:pt>
                <c:pt idx="265">
                  <c:v>0.29999999999989002</c:v>
                </c:pt>
                <c:pt idx="266">
                  <c:v>0.31999999999988998</c:v>
                </c:pt>
                <c:pt idx="267">
                  <c:v>0.33999999999989</c:v>
                </c:pt>
                <c:pt idx="268">
                  <c:v>0.35999999999989002</c:v>
                </c:pt>
                <c:pt idx="269">
                  <c:v>0.37999999999988998</c:v>
                </c:pt>
                <c:pt idx="270">
                  <c:v>0.39999999999988001</c:v>
                </c:pt>
                <c:pt idx="271">
                  <c:v>0.41999999999988002</c:v>
                </c:pt>
                <c:pt idx="272">
                  <c:v>0.43999999999987999</c:v>
                </c:pt>
                <c:pt idx="273">
                  <c:v>0.45999999999988</c:v>
                </c:pt>
                <c:pt idx="274">
                  <c:v>0.47999999999988002</c:v>
                </c:pt>
                <c:pt idx="275">
                  <c:v>0.49999999999987998</c:v>
                </c:pt>
                <c:pt idx="276">
                  <c:v>0.51999999999988</c:v>
                </c:pt>
                <c:pt idx="277">
                  <c:v>0.53999999999988002</c:v>
                </c:pt>
                <c:pt idx="278">
                  <c:v>0.55999999999988004</c:v>
                </c:pt>
                <c:pt idx="279">
                  <c:v>0.57999999999987994</c:v>
                </c:pt>
                <c:pt idx="280">
                  <c:v>0.59999999999987996</c:v>
                </c:pt>
                <c:pt idx="281">
                  <c:v>0.61999999999987998</c:v>
                </c:pt>
                <c:pt idx="282">
                  <c:v>0.63999999999988</c:v>
                </c:pt>
                <c:pt idx="283">
                  <c:v>0.65999999999988002</c:v>
                </c:pt>
                <c:pt idx="284">
                  <c:v>0.67999999999988003</c:v>
                </c:pt>
                <c:pt idx="285">
                  <c:v>0.69999999999988005</c:v>
                </c:pt>
                <c:pt idx="286">
                  <c:v>0.71999999999987996</c:v>
                </c:pt>
                <c:pt idx="287">
                  <c:v>0.73999999999987998</c:v>
                </c:pt>
                <c:pt idx="288">
                  <c:v>0.75999999999987999</c:v>
                </c:pt>
                <c:pt idx="289">
                  <c:v>0.77999999999988001</c:v>
                </c:pt>
                <c:pt idx="290">
                  <c:v>0.79999999999988003</c:v>
                </c:pt>
                <c:pt idx="291">
                  <c:v>0.81999999999988005</c:v>
                </c:pt>
                <c:pt idx="292">
                  <c:v>0.83999999999987995</c:v>
                </c:pt>
                <c:pt idx="293">
                  <c:v>0.85999999999987997</c:v>
                </c:pt>
                <c:pt idx="294">
                  <c:v>0.87999999999987</c:v>
                </c:pt>
                <c:pt idx="295">
                  <c:v>0.89999999999987002</c:v>
                </c:pt>
                <c:pt idx="296">
                  <c:v>0.91999999999987003</c:v>
                </c:pt>
                <c:pt idx="297">
                  <c:v>0.93999999999987005</c:v>
                </c:pt>
                <c:pt idx="298">
                  <c:v>0.95999999999986996</c:v>
                </c:pt>
                <c:pt idx="299">
                  <c:v>0.97999999999986998</c:v>
                </c:pt>
                <c:pt idx="300">
                  <c:v>0.99999999999986999</c:v>
                </c:pt>
                <c:pt idx="301">
                  <c:v>1.0199999999998699</c:v>
                </c:pt>
                <c:pt idx="302">
                  <c:v>1.0399999999998699</c:v>
                </c:pt>
                <c:pt idx="303">
                  <c:v>1.0599999999998699</c:v>
                </c:pt>
                <c:pt idx="304">
                  <c:v>1.07999999999987</c:v>
                </c:pt>
                <c:pt idx="305">
                  <c:v>1.09999999999987</c:v>
                </c:pt>
                <c:pt idx="306">
                  <c:v>1.11999999999987</c:v>
                </c:pt>
                <c:pt idx="307">
                  <c:v>1.13999999999987</c:v>
                </c:pt>
                <c:pt idx="308">
                  <c:v>1.15999999999987</c:v>
                </c:pt>
                <c:pt idx="309">
                  <c:v>1.17999999999987</c:v>
                </c:pt>
                <c:pt idx="310">
                  <c:v>1.1999999999998701</c:v>
                </c:pt>
                <c:pt idx="311">
                  <c:v>1.2199999999998701</c:v>
                </c:pt>
                <c:pt idx="312">
                  <c:v>1.2399999999998701</c:v>
                </c:pt>
                <c:pt idx="313">
                  <c:v>1.2599999999998699</c:v>
                </c:pt>
                <c:pt idx="314">
                  <c:v>1.2799999999998699</c:v>
                </c:pt>
                <c:pt idx="315">
                  <c:v>1.2999999999998699</c:v>
                </c:pt>
                <c:pt idx="316">
                  <c:v>1.3199999999998699</c:v>
                </c:pt>
                <c:pt idx="317">
                  <c:v>1.33999999999986</c:v>
                </c:pt>
                <c:pt idx="318">
                  <c:v>1.35999999999986</c:v>
                </c:pt>
                <c:pt idx="319">
                  <c:v>1.37999999999986</c:v>
                </c:pt>
                <c:pt idx="320">
                  <c:v>1.39999999999986</c:v>
                </c:pt>
                <c:pt idx="321">
                  <c:v>1.41999999999986</c:v>
                </c:pt>
                <c:pt idx="322">
                  <c:v>1.4399999999998601</c:v>
                </c:pt>
                <c:pt idx="323">
                  <c:v>1.4599999999998601</c:v>
                </c:pt>
                <c:pt idx="324">
                  <c:v>1.4799999999998601</c:v>
                </c:pt>
                <c:pt idx="325">
                  <c:v>1.4999999999998599</c:v>
                </c:pt>
                <c:pt idx="326">
                  <c:v>1.5199999999998599</c:v>
                </c:pt>
                <c:pt idx="327">
                  <c:v>1.5399999999998599</c:v>
                </c:pt>
                <c:pt idx="328">
                  <c:v>1.5599999999998599</c:v>
                </c:pt>
                <c:pt idx="329">
                  <c:v>1.57999999999986</c:v>
                </c:pt>
                <c:pt idx="330">
                  <c:v>1.59999999999986</c:v>
                </c:pt>
                <c:pt idx="331">
                  <c:v>1.61999999999986</c:v>
                </c:pt>
                <c:pt idx="332">
                  <c:v>1.63999999999986</c:v>
                </c:pt>
                <c:pt idx="333">
                  <c:v>1.65999999999986</c:v>
                </c:pt>
                <c:pt idx="334">
                  <c:v>1.67999999999986</c:v>
                </c:pt>
                <c:pt idx="335">
                  <c:v>1.6999999999998601</c:v>
                </c:pt>
                <c:pt idx="336">
                  <c:v>1.7199999999998601</c:v>
                </c:pt>
                <c:pt idx="337">
                  <c:v>1.7399999999998601</c:v>
                </c:pt>
                <c:pt idx="338">
                  <c:v>1.7599999999998599</c:v>
                </c:pt>
                <c:pt idx="339">
                  <c:v>1.7799999999998599</c:v>
                </c:pt>
                <c:pt idx="340">
                  <c:v>1.7999999999998599</c:v>
                </c:pt>
                <c:pt idx="341">
                  <c:v>1.81999999999985</c:v>
                </c:pt>
                <c:pt idx="342">
                  <c:v>1.83999999999985</c:v>
                </c:pt>
                <c:pt idx="343">
                  <c:v>1.85999999999985</c:v>
                </c:pt>
                <c:pt idx="344">
                  <c:v>1.87999999999985</c:v>
                </c:pt>
                <c:pt idx="345">
                  <c:v>1.89999999999985</c:v>
                </c:pt>
                <c:pt idx="346">
                  <c:v>1.91999999999985</c:v>
                </c:pt>
                <c:pt idx="347">
                  <c:v>1.9399999999998501</c:v>
                </c:pt>
                <c:pt idx="348">
                  <c:v>1.9599999999998501</c:v>
                </c:pt>
                <c:pt idx="349">
                  <c:v>1.9799999999998501</c:v>
                </c:pt>
                <c:pt idx="350">
                  <c:v>1.9999999999998499</c:v>
                </c:pt>
                <c:pt idx="351">
                  <c:v>2.0199999999998499</c:v>
                </c:pt>
                <c:pt idx="352">
                  <c:v>2.0399999999998499</c:v>
                </c:pt>
                <c:pt idx="353">
                  <c:v>2.05999999999985</c:v>
                </c:pt>
                <c:pt idx="354">
                  <c:v>2.07999999999985</c:v>
                </c:pt>
                <c:pt idx="355">
                  <c:v>2.09999999999985</c:v>
                </c:pt>
                <c:pt idx="356">
                  <c:v>2.11999999999985</c:v>
                </c:pt>
                <c:pt idx="357">
                  <c:v>2.13999999999985</c:v>
                </c:pt>
                <c:pt idx="358">
                  <c:v>2.15999999999985</c:v>
                </c:pt>
                <c:pt idx="359">
                  <c:v>2.1799999999998501</c:v>
                </c:pt>
                <c:pt idx="360">
                  <c:v>2.1999999999998501</c:v>
                </c:pt>
                <c:pt idx="361">
                  <c:v>2.2199999999998501</c:v>
                </c:pt>
                <c:pt idx="362">
                  <c:v>2.2399999999998501</c:v>
                </c:pt>
                <c:pt idx="363">
                  <c:v>2.2599999999998501</c:v>
                </c:pt>
                <c:pt idx="364">
                  <c:v>2.2799999999998399</c:v>
                </c:pt>
                <c:pt idx="365">
                  <c:v>2.29999999999984</c:v>
                </c:pt>
                <c:pt idx="366">
                  <c:v>2.31999999999984</c:v>
                </c:pt>
                <c:pt idx="367">
                  <c:v>2.33999999999984</c:v>
                </c:pt>
                <c:pt idx="368">
                  <c:v>2.35999999999984</c:v>
                </c:pt>
                <c:pt idx="369">
                  <c:v>2.37999999999984</c:v>
                </c:pt>
                <c:pt idx="370">
                  <c:v>2.39999999999984</c:v>
                </c:pt>
                <c:pt idx="371">
                  <c:v>2.4199999999998401</c:v>
                </c:pt>
                <c:pt idx="372">
                  <c:v>2.4399999999998401</c:v>
                </c:pt>
                <c:pt idx="373">
                  <c:v>2.4599999999998401</c:v>
                </c:pt>
                <c:pt idx="374">
                  <c:v>2.4799999999998401</c:v>
                </c:pt>
                <c:pt idx="375">
                  <c:v>2.4999999999998401</c:v>
                </c:pt>
                <c:pt idx="376">
                  <c:v>2.5199999999998401</c:v>
                </c:pt>
                <c:pt idx="377">
                  <c:v>2.5399999999998402</c:v>
                </c:pt>
                <c:pt idx="378">
                  <c:v>2.5599999999998402</c:v>
                </c:pt>
                <c:pt idx="379">
                  <c:v>2.5799999999998402</c:v>
                </c:pt>
                <c:pt idx="380">
                  <c:v>2.5999999999998402</c:v>
                </c:pt>
                <c:pt idx="381">
                  <c:v>2.6199999999998398</c:v>
                </c:pt>
                <c:pt idx="382">
                  <c:v>2.6399999999998398</c:v>
                </c:pt>
                <c:pt idx="383">
                  <c:v>2.6599999999998398</c:v>
                </c:pt>
                <c:pt idx="384">
                  <c:v>2.6799999999998398</c:v>
                </c:pt>
                <c:pt idx="385">
                  <c:v>2.6999999999998399</c:v>
                </c:pt>
                <c:pt idx="386">
                  <c:v>2.7199999999998399</c:v>
                </c:pt>
                <c:pt idx="387">
                  <c:v>2.7399999999998399</c:v>
                </c:pt>
                <c:pt idx="388">
                  <c:v>2.7599999999998301</c:v>
                </c:pt>
                <c:pt idx="389">
                  <c:v>2.7799999999998302</c:v>
                </c:pt>
                <c:pt idx="390">
                  <c:v>2.7999999999998302</c:v>
                </c:pt>
                <c:pt idx="391">
                  <c:v>2.8199999999998302</c:v>
                </c:pt>
                <c:pt idx="392">
                  <c:v>2.8399999999998302</c:v>
                </c:pt>
                <c:pt idx="393">
                  <c:v>2.8599999999998298</c:v>
                </c:pt>
                <c:pt idx="394">
                  <c:v>2.8799999999998298</c:v>
                </c:pt>
                <c:pt idx="395">
                  <c:v>2.8999999999998298</c:v>
                </c:pt>
                <c:pt idx="396">
                  <c:v>2.9199999999998298</c:v>
                </c:pt>
                <c:pt idx="397">
                  <c:v>2.9399999999998299</c:v>
                </c:pt>
                <c:pt idx="398">
                  <c:v>2.9599999999998299</c:v>
                </c:pt>
                <c:pt idx="399">
                  <c:v>2.9799999999998299</c:v>
                </c:pt>
                <c:pt idx="400">
                  <c:v>2.9999999999998299</c:v>
                </c:pt>
                <c:pt idx="401">
                  <c:v>3.0199999999998299</c:v>
                </c:pt>
                <c:pt idx="402">
                  <c:v>3.0399999999998299</c:v>
                </c:pt>
                <c:pt idx="403">
                  <c:v>3.05999999999983</c:v>
                </c:pt>
                <c:pt idx="404">
                  <c:v>3.07999999999983</c:v>
                </c:pt>
                <c:pt idx="405">
                  <c:v>3.09999999999983</c:v>
                </c:pt>
                <c:pt idx="406">
                  <c:v>3.11999999999983</c:v>
                </c:pt>
                <c:pt idx="407">
                  <c:v>3.13999999999983</c:v>
                </c:pt>
                <c:pt idx="408">
                  <c:v>3.1599999999998301</c:v>
                </c:pt>
                <c:pt idx="409">
                  <c:v>3.1799999999998301</c:v>
                </c:pt>
                <c:pt idx="410">
                  <c:v>3.1999999999998301</c:v>
                </c:pt>
                <c:pt idx="411">
                  <c:v>3.2199999999998199</c:v>
                </c:pt>
                <c:pt idx="412">
                  <c:v>3.2399999999998199</c:v>
                </c:pt>
                <c:pt idx="413">
                  <c:v>3.2599999999998199</c:v>
                </c:pt>
                <c:pt idx="414">
                  <c:v>3.2799999999998199</c:v>
                </c:pt>
                <c:pt idx="415">
                  <c:v>3.29999999999982</c:v>
                </c:pt>
                <c:pt idx="416">
                  <c:v>3.31999999999982</c:v>
                </c:pt>
                <c:pt idx="417">
                  <c:v>3.33999999999982</c:v>
                </c:pt>
                <c:pt idx="418">
                  <c:v>3.35999999999982</c:v>
                </c:pt>
                <c:pt idx="419">
                  <c:v>3.37999999999982</c:v>
                </c:pt>
                <c:pt idx="420">
                  <c:v>3.3999999999998201</c:v>
                </c:pt>
                <c:pt idx="421">
                  <c:v>3.4199999999998201</c:v>
                </c:pt>
                <c:pt idx="422">
                  <c:v>3.4399999999998201</c:v>
                </c:pt>
                <c:pt idx="423">
                  <c:v>3.4599999999998201</c:v>
                </c:pt>
                <c:pt idx="424">
                  <c:v>3.4799999999998201</c:v>
                </c:pt>
                <c:pt idx="425">
                  <c:v>3.4999999999998201</c:v>
                </c:pt>
                <c:pt idx="426">
                  <c:v>3.5199999999998202</c:v>
                </c:pt>
                <c:pt idx="427">
                  <c:v>3.5399999999998202</c:v>
                </c:pt>
                <c:pt idx="428">
                  <c:v>3.5599999999998202</c:v>
                </c:pt>
                <c:pt idx="429">
                  <c:v>3.5799999999998202</c:v>
                </c:pt>
                <c:pt idx="430">
                  <c:v>3.5999999999998198</c:v>
                </c:pt>
                <c:pt idx="431">
                  <c:v>3.6199999999998198</c:v>
                </c:pt>
                <c:pt idx="432">
                  <c:v>3.6399999999998198</c:v>
                </c:pt>
                <c:pt idx="433">
                  <c:v>3.6599999999998198</c:v>
                </c:pt>
                <c:pt idx="434">
                  <c:v>3.6799999999998101</c:v>
                </c:pt>
                <c:pt idx="435">
                  <c:v>3.6999999999998101</c:v>
                </c:pt>
                <c:pt idx="436">
                  <c:v>3.7199999999998101</c:v>
                </c:pt>
                <c:pt idx="437">
                  <c:v>3.7399999999998101</c:v>
                </c:pt>
                <c:pt idx="438">
                  <c:v>3.7599999999998102</c:v>
                </c:pt>
                <c:pt idx="439">
                  <c:v>3.7799999999998102</c:v>
                </c:pt>
                <c:pt idx="440">
                  <c:v>3.7999999999998102</c:v>
                </c:pt>
                <c:pt idx="441">
                  <c:v>3.8199999999998102</c:v>
                </c:pt>
                <c:pt idx="442">
                  <c:v>3.8399999999998098</c:v>
                </c:pt>
                <c:pt idx="443">
                  <c:v>3.8599999999998098</c:v>
                </c:pt>
                <c:pt idx="444">
                  <c:v>3.8799999999998098</c:v>
                </c:pt>
                <c:pt idx="445">
                  <c:v>3.8999999999998098</c:v>
                </c:pt>
                <c:pt idx="446">
                  <c:v>3.9199999999998099</c:v>
                </c:pt>
                <c:pt idx="447">
                  <c:v>3.9399999999998099</c:v>
                </c:pt>
                <c:pt idx="448">
                  <c:v>3.9599999999998099</c:v>
                </c:pt>
                <c:pt idx="449">
                  <c:v>3.9799999999998099</c:v>
                </c:pt>
                <c:pt idx="450">
                  <c:v>3.9999999999998099</c:v>
                </c:pt>
                <c:pt idx="451">
                  <c:v>4.0199999999998104</c:v>
                </c:pt>
                <c:pt idx="452">
                  <c:v>4.03999999999981</c:v>
                </c:pt>
                <c:pt idx="453">
                  <c:v>4.0599999999998104</c:v>
                </c:pt>
                <c:pt idx="454">
                  <c:v>4.07999999999981</c:v>
                </c:pt>
                <c:pt idx="455">
                  <c:v>4.0999999999998096</c:v>
                </c:pt>
                <c:pt idx="456">
                  <c:v>4.11999999999981</c:v>
                </c:pt>
                <c:pt idx="457">
                  <c:v>4.1399999999998096</c:v>
                </c:pt>
                <c:pt idx="458">
                  <c:v>4.1599999999998003</c:v>
                </c:pt>
                <c:pt idx="459">
                  <c:v>4.1799999999997999</c:v>
                </c:pt>
                <c:pt idx="460">
                  <c:v>4.1999999999998003</c:v>
                </c:pt>
                <c:pt idx="461">
                  <c:v>4.2199999999997999</c:v>
                </c:pt>
                <c:pt idx="462">
                  <c:v>4.2399999999998004</c:v>
                </c:pt>
                <c:pt idx="463">
                  <c:v>4.2599999999997999</c:v>
                </c:pt>
                <c:pt idx="464">
                  <c:v>4.2799999999998004</c:v>
                </c:pt>
                <c:pt idx="465">
                  <c:v>4.2999999999998</c:v>
                </c:pt>
                <c:pt idx="466">
                  <c:v>4.3199999999997996</c:v>
                </c:pt>
                <c:pt idx="467">
                  <c:v>4.3399999999998</c:v>
                </c:pt>
                <c:pt idx="468">
                  <c:v>4.3599999999997996</c:v>
                </c:pt>
                <c:pt idx="469">
                  <c:v>4.3799999999998001</c:v>
                </c:pt>
                <c:pt idx="470">
                  <c:v>4.3999999999997996</c:v>
                </c:pt>
                <c:pt idx="471">
                  <c:v>4.4199999999998001</c:v>
                </c:pt>
                <c:pt idx="472">
                  <c:v>4.4399999999997997</c:v>
                </c:pt>
                <c:pt idx="473">
                  <c:v>4.4599999999998001</c:v>
                </c:pt>
                <c:pt idx="474">
                  <c:v>4.4799999999997997</c:v>
                </c:pt>
                <c:pt idx="475">
                  <c:v>4.4999999999998002</c:v>
                </c:pt>
                <c:pt idx="476">
                  <c:v>4.5199999999997997</c:v>
                </c:pt>
                <c:pt idx="477">
                  <c:v>4.5399999999998002</c:v>
                </c:pt>
                <c:pt idx="478">
                  <c:v>4.5599999999997998</c:v>
                </c:pt>
                <c:pt idx="479">
                  <c:v>4.5799999999998002</c:v>
                </c:pt>
                <c:pt idx="480">
                  <c:v>4.5999999999997998</c:v>
                </c:pt>
                <c:pt idx="481">
                  <c:v>4.6199999999997896</c:v>
                </c:pt>
                <c:pt idx="482">
                  <c:v>4.6399999999997901</c:v>
                </c:pt>
                <c:pt idx="483">
                  <c:v>4.6599999999997896</c:v>
                </c:pt>
                <c:pt idx="484">
                  <c:v>4.6799999999997901</c:v>
                </c:pt>
                <c:pt idx="485">
                  <c:v>4.6999999999997897</c:v>
                </c:pt>
                <c:pt idx="486">
                  <c:v>4.7199999999997901</c:v>
                </c:pt>
                <c:pt idx="487">
                  <c:v>4.7399999999997897</c:v>
                </c:pt>
                <c:pt idx="488">
                  <c:v>4.7599999999997902</c:v>
                </c:pt>
                <c:pt idx="489">
                  <c:v>4.7799999999997898</c:v>
                </c:pt>
                <c:pt idx="490">
                  <c:v>4.7999999999997902</c:v>
                </c:pt>
                <c:pt idx="491">
                  <c:v>4.8199999999997898</c:v>
                </c:pt>
                <c:pt idx="492">
                  <c:v>4.8399999999997902</c:v>
                </c:pt>
                <c:pt idx="493">
                  <c:v>4.8599999999997898</c:v>
                </c:pt>
                <c:pt idx="494">
                  <c:v>4.8799999999997903</c:v>
                </c:pt>
                <c:pt idx="495">
                  <c:v>4.8999999999997899</c:v>
                </c:pt>
                <c:pt idx="496">
                  <c:v>4.9199999999997903</c:v>
                </c:pt>
                <c:pt idx="497">
                  <c:v>4.9399999999997899</c:v>
                </c:pt>
                <c:pt idx="498">
                  <c:v>4.9599999999997904</c:v>
                </c:pt>
                <c:pt idx="499">
                  <c:v>4.9799999999997899</c:v>
                </c:pt>
                <c:pt idx="500">
                  <c:v>4.9999999999997904</c:v>
                </c:pt>
                <c:pt idx="501">
                  <c:v>5.0199999999997997</c:v>
                </c:pt>
                <c:pt idx="502">
                  <c:v>5.0399999999998002</c:v>
                </c:pt>
                <c:pt idx="503">
                  <c:v>5.0599999999997998</c:v>
                </c:pt>
                <c:pt idx="504">
                  <c:v>5.0799999999998002</c:v>
                </c:pt>
                <c:pt idx="505">
                  <c:v>5.0999999999997998</c:v>
                </c:pt>
                <c:pt idx="506">
                  <c:v>5.1199999999998003</c:v>
                </c:pt>
                <c:pt idx="507">
                  <c:v>5.1399999999997998</c:v>
                </c:pt>
                <c:pt idx="508">
                  <c:v>5.1599999999998003</c:v>
                </c:pt>
                <c:pt idx="509">
                  <c:v>5.1799999999997999</c:v>
                </c:pt>
                <c:pt idx="510">
                  <c:v>5.1999999999998003</c:v>
                </c:pt>
                <c:pt idx="511">
                  <c:v>5.2199999999997999</c:v>
                </c:pt>
                <c:pt idx="512">
                  <c:v>5.2399999999998004</c:v>
                </c:pt>
                <c:pt idx="513">
                  <c:v>5.2599999999997999</c:v>
                </c:pt>
                <c:pt idx="514">
                  <c:v>5.2799999999998004</c:v>
                </c:pt>
                <c:pt idx="515">
                  <c:v>5.2999999999998</c:v>
                </c:pt>
                <c:pt idx="516">
                  <c:v>5.3199999999997996</c:v>
                </c:pt>
                <c:pt idx="517">
                  <c:v>5.3399999999998</c:v>
                </c:pt>
                <c:pt idx="518">
                  <c:v>5.3599999999997996</c:v>
                </c:pt>
                <c:pt idx="519">
                  <c:v>5.3799999999998001</c:v>
                </c:pt>
                <c:pt idx="520">
                  <c:v>5.3999999999997996</c:v>
                </c:pt>
                <c:pt idx="521">
                  <c:v>5.4199999999998001</c:v>
                </c:pt>
                <c:pt idx="522">
                  <c:v>5.4399999999997997</c:v>
                </c:pt>
                <c:pt idx="523">
                  <c:v>5.4599999999998001</c:v>
                </c:pt>
                <c:pt idx="524">
                  <c:v>5.4799999999997997</c:v>
                </c:pt>
                <c:pt idx="525">
                  <c:v>5.4999999999998002</c:v>
                </c:pt>
                <c:pt idx="526">
                  <c:v>5.5199999999997997</c:v>
                </c:pt>
                <c:pt idx="527">
                  <c:v>5.5399999999998002</c:v>
                </c:pt>
                <c:pt idx="528">
                  <c:v>5.5599999999997998</c:v>
                </c:pt>
                <c:pt idx="529">
                  <c:v>5.5799999999998002</c:v>
                </c:pt>
                <c:pt idx="530">
                  <c:v>5.5999999999997998</c:v>
                </c:pt>
                <c:pt idx="531">
                  <c:v>5.6199999999998003</c:v>
                </c:pt>
                <c:pt idx="532">
                  <c:v>5.6399999999997998</c:v>
                </c:pt>
                <c:pt idx="533">
                  <c:v>5.6599999999998003</c:v>
                </c:pt>
                <c:pt idx="534">
                  <c:v>5.6799999999997999</c:v>
                </c:pt>
                <c:pt idx="535">
                  <c:v>5.6999999999998003</c:v>
                </c:pt>
                <c:pt idx="536">
                  <c:v>5.7199999999997999</c:v>
                </c:pt>
                <c:pt idx="537">
                  <c:v>5.7399999999998004</c:v>
                </c:pt>
                <c:pt idx="538">
                  <c:v>5.7599999999997999</c:v>
                </c:pt>
                <c:pt idx="539">
                  <c:v>5.7799999999998004</c:v>
                </c:pt>
                <c:pt idx="540">
                  <c:v>5.7999999999998</c:v>
                </c:pt>
                <c:pt idx="541">
                  <c:v>5.8199999999997996</c:v>
                </c:pt>
                <c:pt idx="542">
                  <c:v>5.8399999999998</c:v>
                </c:pt>
                <c:pt idx="543">
                  <c:v>5.8599999999997996</c:v>
                </c:pt>
                <c:pt idx="544">
                  <c:v>5.8799999999998001</c:v>
                </c:pt>
                <c:pt idx="545">
                  <c:v>5.8999999999997996</c:v>
                </c:pt>
                <c:pt idx="546">
                  <c:v>5.9199999999998001</c:v>
                </c:pt>
                <c:pt idx="547">
                  <c:v>5.9399999999997997</c:v>
                </c:pt>
                <c:pt idx="548">
                  <c:v>5.9599999999998001</c:v>
                </c:pt>
                <c:pt idx="549">
                  <c:v>5.9799999999997997</c:v>
                </c:pt>
                <c:pt idx="550">
                  <c:v>5.9999999999998002</c:v>
                </c:pt>
                <c:pt idx="551">
                  <c:v>6.0199999999997997</c:v>
                </c:pt>
                <c:pt idx="552">
                  <c:v>6.0399999999998002</c:v>
                </c:pt>
                <c:pt idx="553">
                  <c:v>6.0599999999997998</c:v>
                </c:pt>
                <c:pt idx="554">
                  <c:v>6.0799999999998002</c:v>
                </c:pt>
                <c:pt idx="555">
                  <c:v>6.0999999999997998</c:v>
                </c:pt>
                <c:pt idx="556">
                  <c:v>6.1199999999998003</c:v>
                </c:pt>
              </c:numCache>
            </c:numRef>
          </c:cat>
          <c:val>
            <c:numRef>
              <c:f>Sheet2!$A$2:$UK$2</c:f>
              <c:numCache>
                <c:formatCode>General</c:formatCode>
                <c:ptCount val="557"/>
                <c:pt idx="0">
                  <c:v>6.6928509242848554E-3</c:v>
                </c:pt>
                <c:pt idx="1">
                  <c:v>6.82713242213816E-3</c:v>
                </c:pt>
                <c:pt idx="2">
                  <c:v>6.9640891777620886E-3</c:v>
                </c:pt>
                <c:pt idx="3">
                  <c:v>7.1037737243887754E-3</c:v>
                </c:pt>
                <c:pt idx="4">
                  <c:v>7.2462395958314291E-3</c:v>
                </c:pt>
                <c:pt idx="5">
                  <c:v>7.3915413442819707E-3</c:v>
                </c:pt>
                <c:pt idx="6">
                  <c:v>7.5397345583733929E-3</c:v>
                </c:pt>
                <c:pt idx="7">
                  <c:v>7.6908758815083305E-3</c:v>
                </c:pt>
                <c:pt idx="8">
                  <c:v>7.8450230304556341E-3</c:v>
                </c:pt>
                <c:pt idx="9">
                  <c:v>8.00223481421624E-3</c:v>
                </c:pt>
                <c:pt idx="10">
                  <c:v>8.1625711531598966E-3</c:v>
                </c:pt>
                <c:pt idx="11">
                  <c:v>8.3260930984337816E-3</c:v>
                </c:pt>
                <c:pt idx="12">
                  <c:v>8.4928628516442711E-3</c:v>
                </c:pt>
                <c:pt idx="13">
                  <c:v>8.6629437848130802E-3</c:v>
                </c:pt>
                <c:pt idx="14">
                  <c:v>8.8364004606076279E-3</c:v>
                </c:pt>
                <c:pt idx="15">
                  <c:v>9.0132986528477354E-3</c:v>
                </c:pt>
                <c:pt idx="16">
                  <c:v>9.1937053672879986E-3</c:v>
                </c:pt>
                <c:pt idx="17">
                  <c:v>9.3776888626767637E-3</c:v>
                </c:pt>
                <c:pt idx="18">
                  <c:v>9.5653186720915731E-3</c:v>
                </c:pt>
                <c:pt idx="19">
                  <c:v>9.7566656245512608E-3</c:v>
                </c:pt>
                <c:pt idx="20">
                  <c:v>9.95180186690422E-3</c:v>
                </c:pt>
                <c:pt idx="21">
                  <c:v>1.0150800885992623E-2</c:v>
                </c:pt>
                <c:pt idx="22">
                  <c:v>1.0353737531091641E-2</c:v>
                </c:pt>
                <c:pt idx="23">
                  <c:v>1.0560688036623019E-2</c:v>
                </c:pt>
                <c:pt idx="24">
                  <c:v>1.0771730045141511E-2</c:v>
                </c:pt>
                <c:pt idx="25">
                  <c:v>1.0986942630593074E-2</c:v>
                </c:pt>
                <c:pt idx="26">
                  <c:v>1.1206406321842758E-2</c:v>
                </c:pt>
                <c:pt idx="27">
                  <c:v>1.1430203126470613E-2</c:v>
                </c:pt>
                <c:pt idx="28">
                  <c:v>1.1658416554832983E-2</c:v>
                </c:pt>
                <c:pt idx="29">
                  <c:v>1.1891131644386878E-2</c:v>
                </c:pt>
                <c:pt idx="30">
                  <c:v>1.2128434984274119E-2</c:v>
                </c:pt>
                <c:pt idx="31">
                  <c:v>1.2370414740162308E-2</c:v>
                </c:pt>
                <c:pt idx="32">
                  <c:v>1.2617160679338569E-2</c:v>
                </c:pt>
                <c:pt idx="33">
                  <c:v>1.2868764196052382E-2</c:v>
                </c:pt>
                <c:pt idx="34">
                  <c:v>1.3125318337102671E-2</c:v>
                </c:pt>
                <c:pt idx="35">
                  <c:v>1.3386917827664652E-2</c:v>
                </c:pt>
                <c:pt idx="36">
                  <c:v>1.3653659097350623E-2</c:v>
                </c:pt>
                <c:pt idx="37">
                  <c:v>1.3925640306500115E-2</c:v>
                </c:pt>
                <c:pt idx="38">
                  <c:v>1.4202961372690852E-2</c:v>
                </c:pt>
                <c:pt idx="39">
                  <c:v>1.4485723997466601E-2</c:v>
                </c:pt>
                <c:pt idx="40">
                  <c:v>1.4774031693272769E-2</c:v>
                </c:pt>
                <c:pt idx="41">
                  <c:v>1.5067989810592517E-2</c:v>
                </c:pt>
                <c:pt idx="42">
                  <c:v>1.5367705565275254E-2</c:v>
                </c:pt>
                <c:pt idx="43">
                  <c:v>1.5673288066048254E-2</c:v>
                </c:pt>
                <c:pt idx="44">
                  <c:v>1.5984848342202276E-2</c:v>
                </c:pt>
                <c:pt idx="45">
                  <c:v>1.6302499371440619E-2</c:v>
                </c:pt>
                <c:pt idx="46">
                  <c:v>1.6626356107881303E-2</c:v>
                </c:pt>
                <c:pt idx="47">
                  <c:v>1.6956535510200436E-2</c:v>
                </c:pt>
                <c:pt idx="48">
                  <c:v>1.7293156569905092E-2</c:v>
                </c:pt>
                <c:pt idx="49">
                  <c:v>1.763634033972233E-2</c:v>
                </c:pt>
                <c:pt idx="50">
                  <c:v>1.7986209962091198E-2</c:v>
                </c:pt>
                <c:pt idx="51">
                  <c:v>1.8342890697742927E-2</c:v>
                </c:pt>
                <c:pt idx="52">
                  <c:v>1.8706509954354238E-2</c:v>
                </c:pt>
                <c:pt idx="53">
                  <c:v>1.9077197315257789E-2</c:v>
                </c:pt>
                <c:pt idx="54">
                  <c:v>1.945508456819265E-2</c:v>
                </c:pt>
                <c:pt idx="55">
                  <c:v>1.9840305734077121E-2</c:v>
                </c:pt>
                <c:pt idx="56">
                  <c:v>2.0232997095785007E-2</c:v>
                </c:pt>
                <c:pt idx="57">
                  <c:v>2.0633297226905798E-2</c:v>
                </c:pt>
                <c:pt idx="58">
                  <c:v>2.1041347020467869E-2</c:v>
                </c:pt>
                <c:pt idx="59">
                  <c:v>2.1457289717602891E-2</c:v>
                </c:pt>
                <c:pt idx="60">
                  <c:v>2.1881270936129831E-2</c:v>
                </c:pt>
                <c:pt idx="61">
                  <c:v>2.2313438699031581E-2</c:v>
                </c:pt>
                <c:pt idx="62">
                  <c:v>2.2753943462803322E-2</c:v>
                </c:pt>
                <c:pt idx="63">
                  <c:v>2.3202938145643399E-2</c:v>
                </c:pt>
                <c:pt idx="64">
                  <c:v>2.3660578155460518E-2</c:v>
                </c:pt>
                <c:pt idx="65">
                  <c:v>2.4127021417668499E-2</c:v>
                </c:pt>
                <c:pt idx="66">
                  <c:v>2.460242840273872E-2</c:v>
                </c:pt>
                <c:pt idx="67">
                  <c:v>2.5086962153479084E-2</c:v>
                </c:pt>
                <c:pt idx="68">
                  <c:v>2.5580788312006941E-2</c:v>
                </c:pt>
                <c:pt idx="69">
                  <c:v>2.6084075146382182E-2</c:v>
                </c:pt>
                <c:pt idx="70">
                  <c:v>2.6596993576865079E-2</c:v>
                </c:pt>
                <c:pt idx="71">
                  <c:v>2.7119717201762254E-2</c:v>
                </c:pt>
                <c:pt idx="72">
                  <c:v>2.7652422322822334E-2</c:v>
                </c:pt>
                <c:pt idx="73">
                  <c:v>2.8195287970141758E-2</c:v>
                </c:pt>
                <c:pt idx="74">
                  <c:v>2.8748495926539129E-2</c:v>
                </c:pt>
                <c:pt idx="75">
                  <c:v>2.9312230751355459E-2</c:v>
                </c:pt>
                <c:pt idx="76">
                  <c:v>2.9886679803635359E-2</c:v>
                </c:pt>
                <c:pt idx="77">
                  <c:v>3.0472033264643265E-2</c:v>
                </c:pt>
                <c:pt idx="78">
                  <c:v>3.1068484159666506E-2</c:v>
                </c:pt>
                <c:pt idx="79">
                  <c:v>3.1676228379055475E-2</c:v>
                </c:pt>
                <c:pt idx="80">
                  <c:v>3.2295464698449565E-2</c:v>
                </c:pt>
                <c:pt idx="81">
                  <c:v>3.2926394798135292E-2</c:v>
                </c:pt>
                <c:pt idx="82">
                  <c:v>3.3569223281481542E-2</c:v>
                </c:pt>
                <c:pt idx="83">
                  <c:v>3.4224157692394563E-2</c:v>
                </c:pt>
                <c:pt idx="84">
                  <c:v>3.4891408531735495E-2</c:v>
                </c:pt>
                <c:pt idx="85">
                  <c:v>3.5571189272634807E-2</c:v>
                </c:pt>
                <c:pt idx="86">
                  <c:v>3.6263716374646933E-2</c:v>
                </c:pt>
                <c:pt idx="87">
                  <c:v>3.6969209296675611E-2</c:v>
                </c:pt>
                <c:pt idx="88">
                  <c:v>3.7687890508604459E-2</c:v>
                </c:pt>
                <c:pt idx="89">
                  <c:v>3.8419985501563898E-2</c:v>
                </c:pt>
                <c:pt idx="90">
                  <c:v>3.916572279676285E-2</c:v>
                </c:pt>
                <c:pt idx="91">
                  <c:v>3.9925333952812253E-2</c:v>
                </c:pt>
                <c:pt idx="92">
                  <c:v>4.0699053571464916E-2</c:v>
                </c:pt>
                <c:pt idx="93">
                  <c:v>4.1487119301694256E-2</c:v>
                </c:pt>
                <c:pt idx="94">
                  <c:v>4.228977184203217E-2</c:v>
                </c:pt>
                <c:pt idx="95">
                  <c:v>4.3107254941084465E-2</c:v>
                </c:pt>
                <c:pt idx="96">
                  <c:v>4.3939815396139649E-2</c:v>
                </c:pt>
                <c:pt idx="97">
                  <c:v>4.4787703049785028E-2</c:v>
                </c:pt>
                <c:pt idx="98">
                  <c:v>4.5651170784441981E-2</c:v>
                </c:pt>
                <c:pt idx="99">
                  <c:v>4.6530474514729692E-2</c:v>
                </c:pt>
                <c:pt idx="100">
                  <c:v>4.7425873177564977E-2</c:v>
                </c:pt>
                <c:pt idx="101">
                  <c:v>4.8337628719903374E-2</c:v>
                </c:pt>
                <c:pt idx="102">
                  <c:v>4.9266006084024781E-2</c:v>
                </c:pt>
                <c:pt idx="103">
                  <c:v>5.0211273190264624E-2</c:v>
                </c:pt>
                <c:pt idx="104">
                  <c:v>5.1173700917089712E-2</c:v>
                </c:pt>
                <c:pt idx="105">
                  <c:v>5.2153563078415767E-2</c:v>
                </c:pt>
                <c:pt idx="106">
                  <c:v>5.3151136398061204E-2</c:v>
                </c:pt>
                <c:pt idx="107">
                  <c:v>5.4166700481233503E-2</c:v>
                </c:pt>
                <c:pt idx="108">
                  <c:v>5.5200537782931679E-2</c:v>
                </c:pt>
                <c:pt idx="109">
                  <c:v>5.6252933573164708E-2</c:v>
                </c:pt>
                <c:pt idx="110">
                  <c:v>5.7324175898866042E-2</c:v>
                </c:pt>
                <c:pt idx="111">
                  <c:v>5.8414555542393505E-2</c:v>
                </c:pt>
                <c:pt idx="112">
                  <c:v>5.9524365976498711E-2</c:v>
                </c:pt>
                <c:pt idx="113">
                  <c:v>6.0653903315649273E-2</c:v>
                </c:pt>
                <c:pt idx="114">
                  <c:v>6.1803466263585696E-2</c:v>
                </c:pt>
                <c:pt idx="115">
                  <c:v>6.2973356056993543E-2</c:v>
                </c:pt>
                <c:pt idx="116">
                  <c:v>6.4163876405170947E-2</c:v>
                </c:pt>
                <c:pt idx="117">
                  <c:v>6.5375333425569573E-2</c:v>
                </c:pt>
                <c:pt idx="118">
                  <c:v>6.6608035575087571E-2</c:v>
                </c:pt>
                <c:pt idx="119">
                  <c:v>6.7862293576991348E-2</c:v>
                </c:pt>
                <c:pt idx="120">
                  <c:v>6.913842034334361E-2</c:v>
                </c:pt>
                <c:pt idx="121">
                  <c:v>7.0436730892813812E-2</c:v>
                </c:pt>
                <c:pt idx="122">
                  <c:v>7.1757542263748017E-2</c:v>
                </c:pt>
                <c:pt idx="123">
                  <c:v>7.3101173422374807E-2</c:v>
                </c:pt>
                <c:pt idx="124">
                  <c:v>7.4467945166024604E-2</c:v>
                </c:pt>
                <c:pt idx="125">
                  <c:v>7.5858180021240035E-2</c:v>
                </c:pt>
                <c:pt idx="126">
                  <c:v>7.7272202136656309E-2</c:v>
                </c:pt>
                <c:pt idx="127">
                  <c:v>7.8710337170531594E-2</c:v>
                </c:pt>
                <c:pt idx="128">
                  <c:v>8.0172912172808627E-2</c:v>
                </c:pt>
                <c:pt idx="129">
                  <c:v>8.1660255461590892E-2</c:v>
                </c:pt>
                <c:pt idx="130">
                  <c:v>8.31726964939178E-2</c:v>
                </c:pt>
                <c:pt idx="131">
                  <c:v>8.4710565730731144E-2</c:v>
                </c:pt>
                <c:pt idx="132">
                  <c:v>8.6274194495911977E-2</c:v>
                </c:pt>
                <c:pt idx="133">
                  <c:v>8.7863914829296438E-2</c:v>
                </c:pt>
                <c:pt idx="134">
                  <c:v>8.9480059333556558E-2</c:v>
                </c:pt>
                <c:pt idx="135">
                  <c:v>9.1122961014851137E-2</c:v>
                </c:pt>
                <c:pt idx="136">
                  <c:v>9.2792953117151938E-2</c:v>
                </c:pt>
                <c:pt idx="137">
                  <c:v>9.4490368950154141E-2</c:v>
                </c:pt>
                <c:pt idx="138">
                  <c:v>9.6215541710687622E-2</c:v>
                </c:pt>
                <c:pt idx="139">
                  <c:v>9.7968804297548617E-2</c:v>
                </c:pt>
                <c:pt idx="140">
                  <c:v>9.975048911967975E-2</c:v>
                </c:pt>
                <c:pt idx="141">
                  <c:v>0.10156092789763116</c:v>
                </c:pt>
                <c:pt idx="142">
                  <c:v>0.103400451458244</c:v>
                </c:pt>
                <c:pt idx="143">
                  <c:v>0.10526938952250413</c:v>
                </c:pt>
                <c:pt idx="144">
                  <c:v>0.10716807048652244</c:v>
                </c:pt>
                <c:pt idx="145">
                  <c:v>0.10909682119560711</c:v>
                </c:pt>
                <c:pt idx="146">
                  <c:v>0.11105596671140164</c:v>
                </c:pt>
                <c:pt idx="147">
                  <c:v>0.11304583007207296</c:v>
                </c:pt>
                <c:pt idx="148">
                  <c:v>0.11506673204554368</c:v>
                </c:pt>
                <c:pt idx="149">
                  <c:v>0.11711899087577433</c:v>
                </c:pt>
                <c:pt idx="150">
                  <c:v>0.11920292202211127</c:v>
                </c:pt>
                <c:pt idx="151">
                  <c:v>0.12131883789173048</c:v>
                </c:pt>
                <c:pt idx="152">
                  <c:v>0.12346704756521749</c:v>
                </c:pt>
                <c:pt idx="153">
                  <c:v>0.12564785651533797</c:v>
                </c:pt>
                <c:pt idx="154">
                  <c:v>0.1278615663190735</c:v>
                </c:pt>
                <c:pt idx="155">
                  <c:v>0.13010847436298992</c:v>
                </c:pt>
                <c:pt idx="156">
                  <c:v>0.13238887354205733</c:v>
                </c:pt>
                <c:pt idx="157">
                  <c:v>0.13470305195201993</c:v>
                </c:pt>
                <c:pt idx="158">
                  <c:v>0.13705129257545137</c:v>
                </c:pt>
                <c:pt idx="159">
                  <c:v>0.13943387296164167</c:v>
                </c:pt>
                <c:pt idx="160">
                  <c:v>0.14185106490047927</c:v>
                </c:pt>
                <c:pt idx="161">
                  <c:v>0.1443031340905101</c:v>
                </c:pt>
                <c:pt idx="162">
                  <c:v>0.14679033980137363</c:v>
                </c:pt>
                <c:pt idx="163">
                  <c:v>0.14931293453083486</c:v>
                </c:pt>
                <c:pt idx="164">
                  <c:v>0.15187116365665027</c:v>
                </c:pt>
                <c:pt idx="165">
                  <c:v>0.15446526508352557</c:v>
                </c:pt>
                <c:pt idx="166">
                  <c:v>0.15709546888544343</c:v>
                </c:pt>
                <c:pt idx="167">
                  <c:v>0.15976199694365967</c:v>
                </c:pt>
                <c:pt idx="168">
                  <c:v>0.16246506258068655</c:v>
                </c:pt>
                <c:pt idx="169">
                  <c:v>0.16520487019060495</c:v>
                </c:pt>
                <c:pt idx="170">
                  <c:v>0.16798161486606575</c:v>
                </c:pt>
                <c:pt idx="171">
                  <c:v>0.17079548202236455</c:v>
                </c:pt>
                <c:pt idx="172">
                  <c:v>0.17364664701899499</c:v>
                </c:pt>
                <c:pt idx="173">
                  <c:v>0.17653527477910652</c:v>
                </c:pt>
                <c:pt idx="174">
                  <c:v>0.1794615194073165</c:v>
                </c:pt>
                <c:pt idx="175">
                  <c:v>0.18242552380634591</c:v>
                </c:pt>
                <c:pt idx="176">
                  <c:v>0.18542741929297019</c:v>
                </c:pt>
                <c:pt idx="177">
                  <c:v>0.18846732521380724</c:v>
                </c:pt>
                <c:pt idx="178">
                  <c:v>0.19154534856145508</c:v>
                </c:pt>
                <c:pt idx="179">
                  <c:v>0.19466158359156535</c:v>
                </c:pt>
                <c:pt idx="180">
                  <c:v>0.19781611144140554</c:v>
                </c:pt>
                <c:pt idx="181">
                  <c:v>0.2010089997505165</c:v>
                </c:pt>
                <c:pt idx="182">
                  <c:v>0.20424030228407875</c:v>
                </c:pt>
                <c:pt idx="183">
                  <c:v>0.20751005855962243</c:v>
                </c:pt>
                <c:pt idx="184">
                  <c:v>0.21081829347773381</c:v>
                </c:pt>
                <c:pt idx="185">
                  <c:v>0.21416501695742793</c:v>
                </c:pt>
                <c:pt idx="186">
                  <c:v>0.21755022357687392</c:v>
                </c:pt>
                <c:pt idx="187">
                  <c:v>0.22097389222017405</c:v>
                </c:pt>
                <c:pt idx="188">
                  <c:v>0.22443598573091264</c:v>
                </c:pt>
                <c:pt idx="189">
                  <c:v>0.22793645057320219</c:v>
                </c:pt>
                <c:pt idx="190">
                  <c:v>0.23147521650096814</c:v>
                </c:pt>
                <c:pt idx="191">
                  <c:v>0.23505219623622092</c:v>
                </c:pt>
                <c:pt idx="192">
                  <c:v>0.23866728515707505</c:v>
                </c:pt>
                <c:pt idx="193">
                  <c:v>0.24232036099628046</c:v>
                </c:pt>
                <c:pt idx="194">
                  <c:v>0.24601128355103707</c:v>
                </c:pt>
                <c:pt idx="195">
                  <c:v>0.24973989440486741</c:v>
                </c:pt>
                <c:pt idx="196">
                  <c:v>0.2535060166623227</c:v>
                </c:pt>
                <c:pt idx="197">
                  <c:v>0.25730945469729893</c:v>
                </c:pt>
                <c:pt idx="198">
                  <c:v>0.26114999391573557</c:v>
                </c:pt>
                <c:pt idx="199">
                  <c:v>0.26502740053346563</c:v>
                </c:pt>
                <c:pt idx="200">
                  <c:v>0.26894142136997745</c:v>
                </c:pt>
                <c:pt idx="201">
                  <c:v>0.27289178365885258</c:v>
                </c:pt>
                <c:pt idx="202">
                  <c:v>0.27687819487559218</c:v>
                </c:pt>
                <c:pt idx="203">
                  <c:v>0.28090034258359797</c:v>
                </c:pt>
                <c:pt idx="204">
                  <c:v>0.28495789429899193</c:v>
                </c:pt>
                <c:pt idx="205">
                  <c:v>0.28905049737497757</c:v>
                </c:pt>
                <c:pt idx="206">
                  <c:v>0.29317777890641378</c:v>
                </c:pt>
                <c:pt idx="207">
                  <c:v>0.29733934565524966</c:v>
                </c:pt>
                <c:pt idx="208">
                  <c:v>0.30153478399744227</c:v>
                </c:pt>
                <c:pt idx="209">
                  <c:v>0.30576365989195042</c:v>
                </c:pt>
                <c:pt idx="210">
                  <c:v>0.31002551887236834</c:v>
                </c:pt>
                <c:pt idx="211">
                  <c:v>0.31431988606172678</c:v>
                </c:pt>
                <c:pt idx="212">
                  <c:v>0.31864626621095488</c:v>
                </c:pt>
                <c:pt idx="213">
                  <c:v>0.32300414376145736</c:v>
                </c:pt>
                <c:pt idx="214">
                  <c:v>0.32739298293221974</c:v>
                </c:pt>
                <c:pt idx="215">
                  <c:v>0.33181222783181391</c:v>
                </c:pt>
                <c:pt idx="216">
                  <c:v>0.33626130259562725</c:v>
                </c:pt>
                <c:pt idx="217">
                  <c:v>0.34073961154859439</c:v>
                </c:pt>
                <c:pt idx="218">
                  <c:v>0.3452465393936604</c:v>
                </c:pt>
                <c:pt idx="219">
                  <c:v>0.34978145142615247</c:v>
                </c:pt>
                <c:pt idx="220">
                  <c:v>0.35434369377418395</c:v>
                </c:pt>
                <c:pt idx="221">
                  <c:v>0.35893259366516223</c:v>
                </c:pt>
                <c:pt idx="222">
                  <c:v>0.36354745971841285</c:v>
                </c:pt>
                <c:pt idx="223">
                  <c:v>0.36818758226387505</c:v>
                </c:pt>
                <c:pt idx="224">
                  <c:v>0.372852233686781</c:v>
                </c:pt>
                <c:pt idx="225">
                  <c:v>0.37754066879812187</c:v>
                </c:pt>
                <c:pt idx="226">
                  <c:v>0.38225212523072738</c:v>
                </c:pt>
                <c:pt idx="227">
                  <c:v>0.38698582386064079</c:v>
                </c:pt>
                <c:pt idx="228">
                  <c:v>0.39174096925346175</c:v>
                </c:pt>
                <c:pt idx="229">
                  <c:v>0.39651675013524984</c:v>
                </c:pt>
                <c:pt idx="230">
                  <c:v>0.40131233988752396</c:v>
                </c:pt>
                <c:pt idx="231">
                  <c:v>0.40612689706583316</c:v>
                </c:pt>
                <c:pt idx="232">
                  <c:v>0.41095956594131072</c:v>
                </c:pt>
                <c:pt idx="233">
                  <c:v>0.41580947706456833</c:v>
                </c:pt>
                <c:pt idx="234">
                  <c:v>0.42067574785122619</c:v>
                </c:pt>
                <c:pt idx="235">
                  <c:v>0.42555748318831654</c:v>
                </c:pt>
                <c:pt idx="236">
                  <c:v>0.43045377606074642</c:v>
                </c:pt>
                <c:pt idx="237">
                  <c:v>0.4353637081969462</c:v>
                </c:pt>
                <c:pt idx="238">
                  <c:v>0.44028635073278244</c:v>
                </c:pt>
                <c:pt idx="239">
                  <c:v>0.44522076489276052</c:v>
                </c:pt>
                <c:pt idx="240">
                  <c:v>0.45016600268749729</c:v>
                </c:pt>
                <c:pt idx="241">
                  <c:v>0.45512110762639513</c:v>
                </c:pt>
                <c:pt idx="242">
                  <c:v>0.46008511544440944</c:v>
                </c:pt>
                <c:pt idx="243">
                  <c:v>0.46505705484176063</c:v>
                </c:pt>
                <c:pt idx="244">
                  <c:v>0.47003594823540329</c:v>
                </c:pt>
                <c:pt idx="245">
                  <c:v>0.47502081252103512</c:v>
                </c:pt>
                <c:pt idx="246">
                  <c:v>0.48001065984439317</c:v>
                </c:pt>
                <c:pt idx="247">
                  <c:v>0.48500449838056253</c:v>
                </c:pt>
                <c:pt idx="248">
                  <c:v>0.49000133312000699</c:v>
                </c:pt>
                <c:pt idx="249">
                  <c:v>0.49500016665997287</c:v>
                </c:pt>
                <c:pt idx="250">
                  <c:v>0.49999999999997247</c:v>
                </c:pt>
                <c:pt idx="251">
                  <c:v>0.50499983333997234</c:v>
                </c:pt>
                <c:pt idx="252">
                  <c:v>0.509998666879938</c:v>
                </c:pt>
                <c:pt idx="253">
                  <c:v>0.51499550161938268</c:v>
                </c:pt>
                <c:pt idx="254">
                  <c:v>0.51998934015555431</c:v>
                </c:pt>
                <c:pt idx="255">
                  <c:v>0.5249791874789127</c:v>
                </c:pt>
                <c:pt idx="256">
                  <c:v>0.52996405176454431</c:v>
                </c:pt>
                <c:pt idx="257">
                  <c:v>0.53494294515818719</c:v>
                </c:pt>
                <c:pt idx="258">
                  <c:v>0.53991488455553838</c:v>
                </c:pt>
                <c:pt idx="259">
                  <c:v>0.5448788923735528</c:v>
                </c:pt>
                <c:pt idx="260">
                  <c:v>0.54983399731245075</c:v>
                </c:pt>
                <c:pt idx="261">
                  <c:v>0.55477923510718763</c:v>
                </c:pt>
                <c:pt idx="262">
                  <c:v>0.55971364926716582</c:v>
                </c:pt>
                <c:pt idx="263">
                  <c:v>0.56463629180300212</c:v>
                </c:pt>
                <c:pt idx="264">
                  <c:v>0.56954622393920207</c:v>
                </c:pt>
                <c:pt idx="265">
                  <c:v>0.57444251681163205</c:v>
                </c:pt>
                <c:pt idx="266">
                  <c:v>0.57932425214872274</c:v>
                </c:pt>
                <c:pt idx="267">
                  <c:v>0.58419052293538054</c:v>
                </c:pt>
                <c:pt idx="268">
                  <c:v>0.58904043405863848</c:v>
                </c:pt>
                <c:pt idx="269">
                  <c:v>0.59387310293411621</c:v>
                </c:pt>
                <c:pt idx="270">
                  <c:v>0.59868766011242314</c:v>
                </c:pt>
                <c:pt idx="271">
                  <c:v>0.60348324986469759</c:v>
                </c:pt>
                <c:pt idx="272">
                  <c:v>0.6082590307464858</c:v>
                </c:pt>
                <c:pt idx="273">
                  <c:v>0.61301417613930698</c:v>
                </c:pt>
                <c:pt idx="274">
                  <c:v>0.61774787476922066</c:v>
                </c:pt>
                <c:pt idx="275">
                  <c:v>0.62245933120182639</c:v>
                </c:pt>
                <c:pt idx="276">
                  <c:v>0.62714776631316749</c:v>
                </c:pt>
                <c:pt idx="277">
                  <c:v>0.63181241773607377</c:v>
                </c:pt>
                <c:pt idx="278">
                  <c:v>0.63645254028153864</c:v>
                </c:pt>
                <c:pt idx="279">
                  <c:v>0.64106740633478954</c:v>
                </c:pt>
                <c:pt idx="280">
                  <c:v>0.64565630622576797</c:v>
                </c:pt>
                <c:pt idx="281">
                  <c:v>0.65021854857379979</c:v>
                </c:pt>
                <c:pt idx="282">
                  <c:v>0.65475346060629214</c:v>
                </c:pt>
                <c:pt idx="283">
                  <c:v>0.65926038845135837</c:v>
                </c:pt>
                <c:pt idx="284">
                  <c:v>0.66373869740432589</c:v>
                </c:pt>
                <c:pt idx="285">
                  <c:v>0.66818777216813952</c:v>
                </c:pt>
                <c:pt idx="286">
                  <c:v>0.67260701706773396</c:v>
                </c:pt>
                <c:pt idx="287">
                  <c:v>0.67699585623849667</c:v>
                </c:pt>
                <c:pt idx="288">
                  <c:v>0.68135373378899955</c:v>
                </c:pt>
                <c:pt idx="289">
                  <c:v>0.68568011393822792</c:v>
                </c:pt>
                <c:pt idx="290">
                  <c:v>0.68997448112758675</c:v>
                </c:pt>
                <c:pt idx="291">
                  <c:v>0.69423634010800506</c:v>
                </c:pt>
                <c:pt idx="292">
                  <c:v>0.69846521600251354</c:v>
                </c:pt>
                <c:pt idx="293">
                  <c:v>0.70266065434470637</c:v>
                </c:pt>
                <c:pt idx="294">
                  <c:v>0.70682222109354065</c:v>
                </c:pt>
                <c:pt idx="295">
                  <c:v>0.71094950262497725</c:v>
                </c:pt>
                <c:pt idx="296">
                  <c:v>0.71504210570096327</c:v>
                </c:pt>
                <c:pt idx="297">
                  <c:v>0.71909965741635762</c:v>
                </c:pt>
                <c:pt idx="298">
                  <c:v>0.72312180512436386</c:v>
                </c:pt>
                <c:pt idx="299">
                  <c:v>0.72710821634110379</c:v>
                </c:pt>
                <c:pt idx="300">
                  <c:v>0.73105857862997936</c:v>
                </c:pt>
                <c:pt idx="301">
                  <c:v>0.73497259946649351</c:v>
                </c:pt>
                <c:pt idx="302">
                  <c:v>0.73885000608422391</c:v>
                </c:pt>
                <c:pt idx="303">
                  <c:v>0.74269054530266088</c:v>
                </c:pt>
                <c:pt idx="304">
                  <c:v>0.74649398333763761</c:v>
                </c:pt>
                <c:pt idx="305">
                  <c:v>0.75026010559509326</c:v>
                </c:pt>
                <c:pt idx="306">
                  <c:v>0.75398871644892396</c:v>
                </c:pt>
                <c:pt idx="307">
                  <c:v>0.75767963900368096</c:v>
                </c:pt>
                <c:pt idx="308">
                  <c:v>0.76133271484288678</c:v>
                </c:pt>
                <c:pt idx="309">
                  <c:v>0.76494780376374139</c:v>
                </c:pt>
                <c:pt idx="310">
                  <c:v>0.76852478349899456</c:v>
                </c:pt>
                <c:pt idx="311">
                  <c:v>0.77206354942676092</c:v>
                </c:pt>
                <c:pt idx="312">
                  <c:v>0.77556401426905086</c:v>
                </c:pt>
                <c:pt idx="313">
                  <c:v>0.77902610777978976</c:v>
                </c:pt>
                <c:pt idx="314">
                  <c:v>0.78244977642309033</c:v>
                </c:pt>
                <c:pt idx="315">
                  <c:v>0.78583498304253674</c:v>
                </c:pt>
                <c:pt idx="316">
                  <c:v>0.7891817065222313</c:v>
                </c:pt>
                <c:pt idx="317">
                  <c:v>0.79248994144034135</c:v>
                </c:pt>
                <c:pt idx="318">
                  <c:v>0.79575969771588551</c:v>
                </c:pt>
                <c:pt idx="319">
                  <c:v>0.79899100024944825</c:v>
                </c:pt>
                <c:pt idx="320">
                  <c:v>0.80218388855855949</c:v>
                </c:pt>
                <c:pt idx="321">
                  <c:v>0.80533841640840009</c:v>
                </c:pt>
                <c:pt idx="322">
                  <c:v>0.80845465143851081</c:v>
                </c:pt>
                <c:pt idx="323">
                  <c:v>0.8115326747861592</c:v>
                </c:pt>
                <c:pt idx="324">
                  <c:v>0.81457258070699656</c:v>
                </c:pt>
                <c:pt idx="325">
                  <c:v>0.81757447619362278</c:v>
                </c:pt>
                <c:pt idx="326">
                  <c:v>0.82053848059265266</c:v>
                </c:pt>
                <c:pt idx="327">
                  <c:v>0.82346472522086289</c:v>
                </c:pt>
                <c:pt idx="328">
                  <c:v>0.82635335298097479</c:v>
                </c:pt>
                <c:pt idx="329">
                  <c:v>0.82920451797760575</c:v>
                </c:pt>
                <c:pt idx="330">
                  <c:v>0.83201838513390491</c:v>
                </c:pt>
                <c:pt idx="331">
                  <c:v>0.83479512980936599</c:v>
                </c:pt>
                <c:pt idx="332">
                  <c:v>0.83753493741928486</c:v>
                </c:pt>
                <c:pt idx="333">
                  <c:v>0.84023800305631213</c:v>
                </c:pt>
                <c:pt idx="334">
                  <c:v>0.84290453111452879</c:v>
                </c:pt>
                <c:pt idx="335">
                  <c:v>0.84553473491644704</c:v>
                </c:pt>
                <c:pt idx="336">
                  <c:v>0.8481288363433227</c:v>
                </c:pt>
                <c:pt idx="337">
                  <c:v>0.85068706546913841</c:v>
                </c:pt>
                <c:pt idx="338">
                  <c:v>0.85320966019860001</c:v>
                </c:pt>
                <c:pt idx="339">
                  <c:v>0.85569686590946392</c:v>
                </c:pt>
                <c:pt idx="340">
                  <c:v>0.85814893509949508</c:v>
                </c:pt>
                <c:pt idx="341">
                  <c:v>0.86056612703833191</c:v>
                </c:pt>
                <c:pt idx="342">
                  <c:v>0.86294870742452257</c:v>
                </c:pt>
                <c:pt idx="343">
                  <c:v>0.86529694804795443</c:v>
                </c:pt>
                <c:pt idx="344">
                  <c:v>0.86761112645791738</c:v>
                </c:pt>
                <c:pt idx="345">
                  <c:v>0.86989152563698513</c:v>
                </c:pt>
                <c:pt idx="346">
                  <c:v>0.87213843368090205</c:v>
                </c:pt>
                <c:pt idx="347">
                  <c:v>0.87435214348463797</c:v>
                </c:pt>
                <c:pt idx="348">
                  <c:v>0.8765329524347597</c:v>
                </c:pt>
                <c:pt idx="349">
                  <c:v>0.87868116210824709</c:v>
                </c:pt>
                <c:pt idx="350">
                  <c:v>0.88079707797786666</c:v>
                </c:pt>
                <c:pt idx="351">
                  <c:v>0.88288100912420386</c:v>
                </c:pt>
                <c:pt idx="352">
                  <c:v>0.88493326795443483</c:v>
                </c:pt>
                <c:pt idx="353">
                  <c:v>0.88695416992790599</c:v>
                </c:pt>
                <c:pt idx="354">
                  <c:v>0.88894403328857763</c:v>
                </c:pt>
                <c:pt idx="355">
                  <c:v>0.89090317880437242</c:v>
                </c:pt>
                <c:pt idx="356">
                  <c:v>0.89283192951345758</c:v>
                </c:pt>
                <c:pt idx="357">
                  <c:v>0.89473061047747615</c:v>
                </c:pt>
                <c:pt idx="358">
                  <c:v>0.8965995485417364</c:v>
                </c:pt>
                <c:pt idx="359">
                  <c:v>0.89843907210234963</c:v>
                </c:pt>
                <c:pt idx="360">
                  <c:v>0.90024951088030136</c:v>
                </c:pt>
                <c:pt idx="361">
                  <c:v>0.90203119570243273</c:v>
                </c:pt>
                <c:pt idx="362">
                  <c:v>0.9037844582892941</c:v>
                </c:pt>
                <c:pt idx="363">
                  <c:v>0.90550963104982785</c:v>
                </c:pt>
                <c:pt idx="364">
                  <c:v>0.90720704688282949</c:v>
                </c:pt>
                <c:pt idx="365">
                  <c:v>0.90887703898513061</c:v>
                </c:pt>
                <c:pt idx="366">
                  <c:v>0.9105199406664255</c:v>
                </c:pt>
                <c:pt idx="367">
                  <c:v>0.9121360851706859</c:v>
                </c:pt>
                <c:pt idx="368">
                  <c:v>0.91372580550407079</c:v>
                </c:pt>
                <c:pt idx="369">
                  <c:v>0.9152894342692518</c:v>
                </c:pt>
                <c:pt idx="370">
                  <c:v>0.91682730350606534</c:v>
                </c:pt>
                <c:pt idx="371">
                  <c:v>0.9183397445383934</c:v>
                </c:pt>
                <c:pt idx="372">
                  <c:v>0.91982708782717582</c:v>
                </c:pt>
                <c:pt idx="373">
                  <c:v>0.92128966282945313</c:v>
                </c:pt>
                <c:pt idx="374">
                  <c:v>0.92272779786332881</c:v>
                </c:pt>
                <c:pt idx="375">
                  <c:v>0.92414181997874534</c:v>
                </c:pt>
                <c:pt idx="376">
                  <c:v>0.92553205483396084</c:v>
                </c:pt>
                <c:pt idx="377">
                  <c:v>0.92689882657761102</c:v>
                </c:pt>
                <c:pt idx="378">
                  <c:v>0.92824245773623804</c:v>
                </c:pt>
                <c:pt idx="379">
                  <c:v>0.92956326910717246</c:v>
                </c:pt>
                <c:pt idx="380">
                  <c:v>0.93086157965664285</c:v>
                </c:pt>
                <c:pt idx="381">
                  <c:v>0.93213770642299532</c:v>
                </c:pt>
                <c:pt idx="382">
                  <c:v>0.93339196442489947</c:v>
                </c:pt>
                <c:pt idx="383">
                  <c:v>0.93462466657441767</c:v>
                </c:pt>
                <c:pt idx="384">
                  <c:v>0.93583612359481649</c:v>
                </c:pt>
                <c:pt idx="385">
                  <c:v>0.93702664394299395</c:v>
                </c:pt>
                <c:pt idx="386">
                  <c:v>0.93819653373640211</c:v>
                </c:pt>
                <c:pt idx="387">
                  <c:v>0.93934609668433866</c:v>
                </c:pt>
                <c:pt idx="388">
                  <c:v>0.94047563402348899</c:v>
                </c:pt>
                <c:pt idx="389">
                  <c:v>0.9415854444575944</c:v>
                </c:pt>
                <c:pt idx="390">
                  <c:v>0.94267582410112205</c:v>
                </c:pt>
                <c:pt idx="391">
                  <c:v>0.9437470664268236</c:v>
                </c:pt>
                <c:pt idx="392">
                  <c:v>0.9447994622170568</c:v>
                </c:pt>
                <c:pt idx="393">
                  <c:v>0.94583329951875517</c:v>
                </c:pt>
                <c:pt idx="394">
                  <c:v>0.94684886360192766</c:v>
                </c:pt>
                <c:pt idx="395">
                  <c:v>0.94784643692157378</c:v>
                </c:pt>
                <c:pt idx="396">
                  <c:v>0.94882629908289995</c:v>
                </c:pt>
                <c:pt idx="397">
                  <c:v>0.94978872680972537</c:v>
                </c:pt>
                <c:pt idx="398">
                  <c:v>0.95073399391596547</c:v>
                </c:pt>
                <c:pt idx="399">
                  <c:v>0.95166237128008702</c:v>
                </c:pt>
                <c:pt idx="400">
                  <c:v>0.95257412682242548</c:v>
                </c:pt>
                <c:pt idx="401">
                  <c:v>0.95346952548526098</c:v>
                </c:pt>
                <c:pt idx="402">
                  <c:v>0.95434882921554887</c:v>
                </c:pt>
                <c:pt idx="403">
                  <c:v>0.95521229695020604</c:v>
                </c:pt>
                <c:pt idx="404">
                  <c:v>0.95606018460385145</c:v>
                </c:pt>
                <c:pt idx="405">
                  <c:v>0.95689274505890698</c:v>
                </c:pt>
                <c:pt idx="406">
                  <c:v>0.95771022815795925</c:v>
                </c:pt>
                <c:pt idx="407">
                  <c:v>0.95851288069829743</c:v>
                </c:pt>
                <c:pt idx="408">
                  <c:v>0.95930094642852681</c:v>
                </c:pt>
                <c:pt idx="409">
                  <c:v>0.96007466604717973</c:v>
                </c:pt>
                <c:pt idx="410">
                  <c:v>0.96083427720322934</c:v>
                </c:pt>
                <c:pt idx="411">
                  <c:v>0.96158001449842789</c:v>
                </c:pt>
                <c:pt idx="412">
                  <c:v>0.96231210949138757</c:v>
                </c:pt>
                <c:pt idx="413">
                  <c:v>0.96303079070331654</c:v>
                </c:pt>
                <c:pt idx="414">
                  <c:v>0.96373628362534525</c:v>
                </c:pt>
                <c:pt idx="415">
                  <c:v>0.96442881072735764</c:v>
                </c:pt>
                <c:pt idx="416">
                  <c:v>0.96510859146825712</c:v>
                </c:pt>
                <c:pt idx="417">
                  <c:v>0.96577584230759828</c:v>
                </c:pt>
                <c:pt idx="418">
                  <c:v>0.96643077671851174</c:v>
                </c:pt>
                <c:pt idx="419">
                  <c:v>0.96707360520185803</c:v>
                </c:pt>
                <c:pt idx="420">
                  <c:v>0.96770453530154377</c:v>
                </c:pt>
                <c:pt idx="421">
                  <c:v>0.96832377162093808</c:v>
                </c:pt>
                <c:pt idx="422">
                  <c:v>0.96893151584032722</c:v>
                </c:pt>
                <c:pt idx="423">
                  <c:v>0.96952796673535047</c:v>
                </c:pt>
                <c:pt idx="424">
                  <c:v>0.97011332019635865</c:v>
                </c:pt>
                <c:pt idx="425">
                  <c:v>0.97068776924863853</c:v>
                </c:pt>
                <c:pt idx="426">
                  <c:v>0.97125150407345495</c:v>
                </c:pt>
                <c:pt idx="427">
                  <c:v>0.97180471202985264</c:v>
                </c:pt>
                <c:pt idx="428">
                  <c:v>0.97234757767717206</c:v>
                </c:pt>
                <c:pt idx="429">
                  <c:v>0.97288028279823235</c:v>
                </c:pt>
                <c:pt idx="430">
                  <c:v>0.97340300642312949</c:v>
                </c:pt>
                <c:pt idx="431">
                  <c:v>0.97391592485361245</c:v>
                </c:pt>
                <c:pt idx="432">
                  <c:v>0.97441921168798773</c:v>
                </c:pt>
                <c:pt idx="433">
                  <c:v>0.97491303784651584</c:v>
                </c:pt>
                <c:pt idx="434">
                  <c:v>0.97539757159725604</c:v>
                </c:pt>
                <c:pt idx="435">
                  <c:v>0.97587297858232636</c:v>
                </c:pt>
                <c:pt idx="436">
                  <c:v>0.97633942184453437</c:v>
                </c:pt>
                <c:pt idx="437">
                  <c:v>0.97679706185435156</c:v>
                </c:pt>
                <c:pt idx="438">
                  <c:v>0.97724605653719188</c:v>
                </c:pt>
                <c:pt idx="439">
                  <c:v>0.97768656130096365</c:v>
                </c:pt>
                <c:pt idx="440">
                  <c:v>0.97811872906386543</c:v>
                </c:pt>
                <c:pt idx="441">
                  <c:v>0.97854271028239248</c:v>
                </c:pt>
                <c:pt idx="442">
                  <c:v>0.97895865297952789</c:v>
                </c:pt>
                <c:pt idx="443">
                  <c:v>0.97936670277309001</c:v>
                </c:pt>
                <c:pt idx="444">
                  <c:v>0.9797670029042107</c:v>
                </c:pt>
                <c:pt idx="445">
                  <c:v>0.98015969426591865</c:v>
                </c:pt>
                <c:pt idx="446">
                  <c:v>0.98054491543180333</c:v>
                </c:pt>
                <c:pt idx="447">
                  <c:v>0.98092280268473819</c:v>
                </c:pt>
                <c:pt idx="448">
                  <c:v>0.98129349004564181</c:v>
                </c:pt>
                <c:pt idx="449">
                  <c:v>0.98165710930225325</c:v>
                </c:pt>
                <c:pt idx="450">
                  <c:v>0.98201379003790501</c:v>
                </c:pt>
                <c:pt idx="451">
                  <c:v>0.98236365966027406</c:v>
                </c:pt>
                <c:pt idx="452">
                  <c:v>0.9827068434300914</c:v>
                </c:pt>
                <c:pt idx="453">
                  <c:v>0.98304346448979607</c:v>
                </c:pt>
                <c:pt idx="454">
                  <c:v>0.98337364389211535</c:v>
                </c:pt>
                <c:pt idx="455">
                  <c:v>0.9836975006285561</c:v>
                </c:pt>
                <c:pt idx="456">
                  <c:v>0.98401515165779441</c:v>
                </c:pt>
                <c:pt idx="457">
                  <c:v>0.98432671193394861</c:v>
                </c:pt>
                <c:pt idx="458">
                  <c:v>0.98463229443472144</c:v>
                </c:pt>
                <c:pt idx="459">
                  <c:v>0.98493201018940413</c:v>
                </c:pt>
                <c:pt idx="460">
                  <c:v>0.98522596830672393</c:v>
                </c:pt>
                <c:pt idx="461">
                  <c:v>0.98551427600253028</c:v>
                </c:pt>
                <c:pt idx="462">
                  <c:v>0.98579703862730605</c:v>
                </c:pt>
                <c:pt idx="463">
                  <c:v>0.98607435969349677</c:v>
                </c:pt>
                <c:pt idx="464">
                  <c:v>0.9863463409026465</c:v>
                </c:pt>
                <c:pt idx="465">
                  <c:v>0.98661308217233257</c:v>
                </c:pt>
                <c:pt idx="466">
                  <c:v>0.9868746816628946</c:v>
                </c:pt>
                <c:pt idx="467">
                  <c:v>0.98713123580394491</c:v>
                </c:pt>
                <c:pt idx="468">
                  <c:v>0.98738283932065873</c:v>
                </c:pt>
                <c:pt idx="469">
                  <c:v>0.98762958525983502</c:v>
                </c:pt>
                <c:pt idx="470">
                  <c:v>0.98787156501572337</c:v>
                </c:pt>
                <c:pt idx="471">
                  <c:v>0.98810886835561063</c:v>
                </c:pt>
                <c:pt idx="472">
                  <c:v>0.98834158344516465</c:v>
                </c:pt>
                <c:pt idx="473">
                  <c:v>0.98856979687352697</c:v>
                </c:pt>
                <c:pt idx="474">
                  <c:v>0.98879359367815489</c:v>
                </c:pt>
                <c:pt idx="475">
                  <c:v>0.9890130573694047</c:v>
                </c:pt>
                <c:pt idx="476">
                  <c:v>0.98922826995485624</c:v>
                </c:pt>
                <c:pt idx="477">
                  <c:v>0.98943931196337487</c:v>
                </c:pt>
                <c:pt idx="478">
                  <c:v>0.98964626246890608</c:v>
                </c:pt>
                <c:pt idx="479">
                  <c:v>0.98984919911400537</c:v>
                </c:pt>
                <c:pt idx="480">
                  <c:v>0.99004819813309375</c:v>
                </c:pt>
                <c:pt idx="481">
                  <c:v>0.99024333437544654</c:v>
                </c:pt>
                <c:pt idx="482">
                  <c:v>0.99043468132790635</c:v>
                </c:pt>
                <c:pt idx="483">
                  <c:v>0.99062231113732124</c:v>
                </c:pt>
                <c:pt idx="484">
                  <c:v>0.99080629463271008</c:v>
                </c:pt>
                <c:pt idx="485">
                  <c:v>0.99098670134715039</c:v>
                </c:pt>
                <c:pt idx="486">
                  <c:v>0.99116359953939048</c:v>
                </c:pt>
                <c:pt idx="487">
                  <c:v>0.99133705621518509</c:v>
                </c:pt>
                <c:pt idx="488">
                  <c:v>0.99150713714835381</c:v>
                </c:pt>
                <c:pt idx="489">
                  <c:v>0.99167390690156443</c:v>
                </c:pt>
                <c:pt idx="490">
                  <c:v>0.99183742884683834</c:v>
                </c:pt>
                <c:pt idx="491">
                  <c:v>0.99199776518578209</c:v>
                </c:pt>
                <c:pt idx="492">
                  <c:v>0.9921549769695428</c:v>
                </c:pt>
                <c:pt idx="493">
                  <c:v>0.99230912411848993</c:v>
                </c:pt>
                <c:pt idx="494">
                  <c:v>0.99246026544162502</c:v>
                </c:pt>
                <c:pt idx="495">
                  <c:v>0.99260845865571656</c:v>
                </c:pt>
                <c:pt idx="496">
                  <c:v>0.99275376040416718</c:v>
                </c:pt>
                <c:pt idx="497">
                  <c:v>0.99289622627560981</c:v>
                </c:pt>
                <c:pt idx="498">
                  <c:v>0.9930359108222363</c:v>
                </c:pt>
                <c:pt idx="499">
                  <c:v>0.99317286757786039</c:v>
                </c:pt>
                <c:pt idx="500">
                  <c:v>0.99330714907571371</c:v>
                </c:pt>
                <c:pt idx="501">
                  <c:v>0.9934388068659824</c:v>
                </c:pt>
                <c:pt idx="502">
                  <c:v>0.99356789153308012</c:v>
                </c:pt>
                <c:pt idx="503">
                  <c:v>0.99369445271266277</c:v>
                </c:pt>
                <c:pt idx="504">
                  <c:v>0.99381853910838758</c:v>
                </c:pt>
                <c:pt idx="505">
                  <c:v>0.99394019850841464</c:v>
                </c:pt>
                <c:pt idx="506">
                  <c:v>0.99405947780165838</c:v>
                </c:pt>
                <c:pt idx="507">
                  <c:v>0.99417642299378728</c:v>
                </c:pt>
                <c:pt idx="508">
                  <c:v>0.99429107922297544</c:v>
                </c:pt>
                <c:pt idx="509">
                  <c:v>0.99440349077540913</c:v>
                </c:pt>
                <c:pt idx="510">
                  <c:v>0.99451370110054838</c:v>
                </c:pt>
                <c:pt idx="511">
                  <c:v>0.99462175282615028</c:v>
                </c:pt>
                <c:pt idx="512">
                  <c:v>0.99472768777305021</c:v>
                </c:pt>
                <c:pt idx="513">
                  <c:v>0.99483154696971032</c:v>
                </c:pt>
                <c:pt idx="514">
                  <c:v>0.99493337066653265</c:v>
                </c:pt>
                <c:pt idx="515">
                  <c:v>0.99503319834994208</c:v>
                </c:pt>
                <c:pt idx="516">
                  <c:v>0.99513106875624024</c:v>
                </c:pt>
                <c:pt idx="517">
                  <c:v>0.99522701988523588</c:v>
                </c:pt>
                <c:pt idx="518">
                  <c:v>0.99532108901364835</c:v>
                </c:pt>
                <c:pt idx="519">
                  <c:v>0.99541331270829514</c:v>
                </c:pt>
                <c:pt idx="520">
                  <c:v>0.99550372683905797</c:v>
                </c:pt>
                <c:pt idx="521">
                  <c:v>0.99559236659163619</c:v>
                </c:pt>
                <c:pt idx="522">
                  <c:v>0.9956792664800872</c:v>
                </c:pt>
                <c:pt idx="523">
                  <c:v>0.99576446035915567</c:v>
                </c:pt>
                <c:pt idx="524">
                  <c:v>0.99584798143639863</c:v>
                </c:pt>
                <c:pt idx="525">
                  <c:v>0.99592986228410307</c:v>
                </c:pt>
                <c:pt idx="526">
                  <c:v>0.99601013485100509</c:v>
                </c:pt>
                <c:pt idx="527">
                  <c:v>0.99608883047380736</c:v>
                </c:pt>
                <c:pt idx="528">
                  <c:v>0.99616597988850175</c:v>
                </c:pt>
                <c:pt idx="529">
                  <c:v>0.9962416132414984</c:v>
                </c:pt>
                <c:pt idx="530">
                  <c:v>0.99631576010056322</c:v>
                </c:pt>
                <c:pt idx="531">
                  <c:v>0.99638844946556782</c:v>
                </c:pt>
                <c:pt idx="532">
                  <c:v>0.99645970977905285</c:v>
                </c:pt>
                <c:pt idx="533">
                  <c:v>0.99652956893660993</c:v>
                </c:pt>
                <c:pt idx="534">
                  <c:v>0.99659805429708204</c:v>
                </c:pt>
                <c:pt idx="535">
                  <c:v>0.99666519269258602</c:v>
                </c:pt>
                <c:pt idx="536">
                  <c:v>0.99673101043836088</c:v>
                </c:pt>
                <c:pt idx="537">
                  <c:v>0.99679553334244253</c:v>
                </c:pt>
                <c:pt idx="538">
                  <c:v>0.99685878671516992</c:v>
                </c:pt>
                <c:pt idx="539">
                  <c:v>0.99692079537852218</c:v>
                </c:pt>
                <c:pt idx="540">
                  <c:v>0.99698158367529099</c:v>
                </c:pt>
                <c:pt idx="541">
                  <c:v>0.99704117547809212</c:v>
                </c:pt>
                <c:pt idx="542">
                  <c:v>0.99709959419821514</c:v>
                </c:pt>
                <c:pt idx="543">
                  <c:v>0.99715686279431648</c:v>
                </c:pt>
                <c:pt idx="544">
                  <c:v>0.99721300378095712</c:v>
                </c:pt>
                <c:pt idx="545">
                  <c:v>0.99726803923698837</c:v>
                </c:pt>
                <c:pt idx="546">
                  <c:v>0.99732199081378636</c:v>
                </c:pt>
                <c:pt idx="547">
                  <c:v>0.99737487974333916</c:v>
                </c:pt>
                <c:pt idx="548">
                  <c:v>0.99742672684618905</c:v>
                </c:pt>
                <c:pt idx="549">
                  <c:v>0.99747755253922976</c:v>
                </c:pt>
                <c:pt idx="550">
                  <c:v>0.99752737684336468</c:v>
                </c:pt>
                <c:pt idx="551">
                  <c:v>0.99757621939102559</c:v>
                </c:pt>
                <c:pt idx="552">
                  <c:v>0.99762409943355457</c:v>
                </c:pt>
                <c:pt idx="553">
                  <c:v>0.99767103584845274</c:v>
                </c:pt>
                <c:pt idx="554">
                  <c:v>0.99771704714649656</c:v>
                </c:pt>
                <c:pt idx="555">
                  <c:v>0.99776215147872316</c:v>
                </c:pt>
                <c:pt idx="556">
                  <c:v>0.99780636664329081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06-47EA-A35D-0B7906CB5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631135"/>
        <c:axId val="1944655679"/>
      </c:lineChart>
      <c:catAx>
        <c:axId val="19446311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44655679"/>
        <c:crosses val="autoZero"/>
        <c:auto val="1"/>
        <c:lblAlgn val="ctr"/>
        <c:lblOffset val="100"/>
        <c:noMultiLvlLbl val="0"/>
      </c:catAx>
      <c:valAx>
        <c:axId val="194465567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944631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Sheet1!$A$1:$A$21</c:f>
              <c:strCache>
                <c:ptCount val="21"/>
                <c:pt idx="0">
                  <c:v>Australia</c:v>
                </c:pt>
                <c:pt idx="1">
                  <c:v>Austria</c:v>
                </c:pt>
                <c:pt idx="2">
                  <c:v>Chile</c:v>
                </c:pt>
                <c:pt idx="3">
                  <c:v>Czech Republic</c:v>
                </c:pt>
                <c:pt idx="4">
                  <c:v>Denmark</c:v>
                </c:pt>
                <c:pt idx="5">
                  <c:v>Estonia</c:v>
                </c:pt>
                <c:pt idx="6">
                  <c:v>Finland</c:v>
                </c:pt>
                <c:pt idx="7">
                  <c:v>Germany</c:v>
                </c:pt>
                <c:pt idx="8">
                  <c:v>Greece</c:v>
                </c:pt>
                <c:pt idx="9">
                  <c:v>Ireland</c:v>
                </c:pt>
                <c:pt idx="10">
                  <c:v>Israel</c:v>
                </c:pt>
                <c:pt idx="11">
                  <c:v>Italy</c:v>
                </c:pt>
                <c:pt idx="12">
                  <c:v>NewZealand</c:v>
                </c:pt>
                <c:pt idx="13">
                  <c:v>Norway</c:v>
                </c:pt>
                <c:pt idx="14">
                  <c:v>Poland</c:v>
                </c:pt>
                <c:pt idx="15">
                  <c:v>Slovak Republic</c:v>
                </c:pt>
                <c:pt idx="16">
                  <c:v>Spain</c:v>
                </c:pt>
                <c:pt idx="17">
                  <c:v>Sweden</c:v>
                </c:pt>
                <c:pt idx="18">
                  <c:v>Turkey</c:v>
                </c:pt>
                <c:pt idx="19">
                  <c:v>United Kingdom</c:v>
                </c:pt>
                <c:pt idx="20">
                  <c:v>United States</c:v>
                </c:pt>
              </c:strCache>
            </c:strRef>
          </c:cat>
          <c:val>
            <c:numRef>
              <c:f>Sheet1!$B$1:$B$21</c:f>
              <c:numCache>
                <c:formatCode>General</c:formatCode>
                <c:ptCount val="21"/>
                <c:pt idx="0">
                  <c:v>0.4</c:v>
                </c:pt>
                <c:pt idx="1">
                  <c:v>0.3</c:v>
                </c:pt>
                <c:pt idx="2">
                  <c:v>0.73</c:v>
                </c:pt>
                <c:pt idx="3">
                  <c:v>0.34</c:v>
                </c:pt>
                <c:pt idx="4">
                  <c:v>0.38</c:v>
                </c:pt>
                <c:pt idx="5">
                  <c:v>0.42</c:v>
                </c:pt>
                <c:pt idx="6">
                  <c:v>0.41</c:v>
                </c:pt>
                <c:pt idx="7">
                  <c:v>0.30209999999999998</c:v>
                </c:pt>
                <c:pt idx="8">
                  <c:v>0.372</c:v>
                </c:pt>
                <c:pt idx="9">
                  <c:v>0.38900000000000001</c:v>
                </c:pt>
                <c:pt idx="10">
                  <c:v>0.63249999999999995</c:v>
                </c:pt>
                <c:pt idx="11">
                  <c:v>0.59213000000000005</c:v>
                </c:pt>
                <c:pt idx="12">
                  <c:v>0.28520000000000001</c:v>
                </c:pt>
                <c:pt idx="13">
                  <c:v>0.40321000000000001</c:v>
                </c:pt>
                <c:pt idx="14">
                  <c:v>0.51471199999999995</c:v>
                </c:pt>
                <c:pt idx="15">
                  <c:v>0.28933999999999999</c:v>
                </c:pt>
                <c:pt idx="16">
                  <c:v>0.49580000000000002</c:v>
                </c:pt>
                <c:pt idx="17">
                  <c:v>0.29570000000000002</c:v>
                </c:pt>
                <c:pt idx="18">
                  <c:v>0.45434000000000002</c:v>
                </c:pt>
                <c:pt idx="19">
                  <c:v>0.46779999999999999</c:v>
                </c:pt>
                <c:pt idx="20">
                  <c:v>0.60132980000000003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A1-47B5-89B1-53298CDBE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994000"/>
        <c:axId val="2070996496"/>
      </c:barChart>
      <c:catAx>
        <c:axId val="207099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0996496"/>
        <c:crosses val="autoZero"/>
        <c:auto val="1"/>
        <c:lblAlgn val="ctr"/>
        <c:lblOffset val="100"/>
        <c:noMultiLvlLbl val="0"/>
      </c:catAx>
      <c:valAx>
        <c:axId val="207099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099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Comparision</a:t>
            </a:r>
            <a:r>
              <a:rPr lang="en-US" altLang="zh-CN" baseline="0"/>
              <a:t> of evaluation scores between </a:t>
            </a:r>
            <a:r>
              <a:rPr lang="en-US" altLang="zh-CN" b="1" baseline="0"/>
              <a:t>SQ and IP</a:t>
            </a:r>
            <a:endParaRPr lang="zh-CN" alt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 status quo of industry performance</c:v>
                </c:pt>
              </c:strCache>
            </c:strRef>
          </c:tx>
          <c:spPr>
            <a:solidFill>
              <a:srgbClr val="FEDAF5">
                <a:alpha val="9411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Australia</c:v>
                </c:pt>
                <c:pt idx="1">
                  <c:v>Austria</c:v>
                </c:pt>
                <c:pt idx="2">
                  <c:v>Czech Republic</c:v>
                </c:pt>
                <c:pt idx="3">
                  <c:v>Denmark</c:v>
                </c:pt>
                <c:pt idx="4">
                  <c:v>Estonia</c:v>
                </c:pt>
                <c:pt idx="5">
                  <c:v>Finland</c:v>
                </c:pt>
                <c:pt idx="6">
                  <c:v>Germany</c:v>
                </c:pt>
                <c:pt idx="7">
                  <c:v>Greece</c:v>
                </c:pt>
                <c:pt idx="8">
                  <c:v>Ireland</c:v>
                </c:pt>
                <c:pt idx="9">
                  <c:v>Israel</c:v>
                </c:pt>
                <c:pt idx="10">
                  <c:v>Italy</c:v>
                </c:pt>
                <c:pt idx="11">
                  <c:v>New Zealand</c:v>
                </c:pt>
                <c:pt idx="12">
                  <c:v>Norway</c:v>
                </c:pt>
                <c:pt idx="13">
                  <c:v>Poland</c:v>
                </c:pt>
                <c:pt idx="14">
                  <c:v>Slovak Republic</c:v>
                </c:pt>
                <c:pt idx="15">
                  <c:v>Spain</c:v>
                </c:pt>
                <c:pt idx="16">
                  <c:v>Sweden</c:v>
                </c:pt>
                <c:pt idx="17">
                  <c:v>Turkey</c:v>
                </c:pt>
                <c:pt idx="18">
                  <c:v>United Kingdom</c:v>
                </c:pt>
                <c:pt idx="19">
                  <c:v>United States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0.45</c:v>
                </c:pt>
                <c:pt idx="1">
                  <c:v>0.65</c:v>
                </c:pt>
                <c:pt idx="2">
                  <c:v>0.28000000000000003</c:v>
                </c:pt>
                <c:pt idx="3">
                  <c:v>0.56000000000000005</c:v>
                </c:pt>
                <c:pt idx="4">
                  <c:v>0.59</c:v>
                </c:pt>
                <c:pt idx="5">
                  <c:v>0.41</c:v>
                </c:pt>
                <c:pt idx="6">
                  <c:v>0.49</c:v>
                </c:pt>
                <c:pt idx="7">
                  <c:v>0.56999999999999995</c:v>
                </c:pt>
                <c:pt idx="8">
                  <c:v>0.4</c:v>
                </c:pt>
                <c:pt idx="9">
                  <c:v>0.52</c:v>
                </c:pt>
                <c:pt idx="10">
                  <c:v>0.27</c:v>
                </c:pt>
                <c:pt idx="11">
                  <c:v>0.59</c:v>
                </c:pt>
                <c:pt idx="12">
                  <c:v>0.41</c:v>
                </c:pt>
                <c:pt idx="13">
                  <c:v>0.52</c:v>
                </c:pt>
                <c:pt idx="14">
                  <c:v>0.53</c:v>
                </c:pt>
                <c:pt idx="15">
                  <c:v>0.63</c:v>
                </c:pt>
                <c:pt idx="16">
                  <c:v>0.43</c:v>
                </c:pt>
                <c:pt idx="17">
                  <c:v>0.52</c:v>
                </c:pt>
                <c:pt idx="18">
                  <c:v>0.38</c:v>
                </c:pt>
                <c:pt idx="19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60-4C54-AA2B-C9C3AE44C4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The improvement potential</c:v>
                </c:pt>
              </c:strCache>
            </c:strRef>
          </c:tx>
          <c:spPr>
            <a:solidFill>
              <a:srgbClr val="FC9AFC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Australia</c:v>
                </c:pt>
                <c:pt idx="1">
                  <c:v>Austria</c:v>
                </c:pt>
                <c:pt idx="2">
                  <c:v>Czech Republic</c:v>
                </c:pt>
                <c:pt idx="3">
                  <c:v>Denmark</c:v>
                </c:pt>
                <c:pt idx="4">
                  <c:v>Estonia</c:v>
                </c:pt>
                <c:pt idx="5">
                  <c:v>Finland</c:v>
                </c:pt>
                <c:pt idx="6">
                  <c:v>Germany</c:v>
                </c:pt>
                <c:pt idx="7">
                  <c:v>Greece</c:v>
                </c:pt>
                <c:pt idx="8">
                  <c:v>Ireland</c:v>
                </c:pt>
                <c:pt idx="9">
                  <c:v>Israel</c:v>
                </c:pt>
                <c:pt idx="10">
                  <c:v>Italy</c:v>
                </c:pt>
                <c:pt idx="11">
                  <c:v>New Zealand</c:v>
                </c:pt>
                <c:pt idx="12">
                  <c:v>Norway</c:v>
                </c:pt>
                <c:pt idx="13">
                  <c:v>Poland</c:v>
                </c:pt>
                <c:pt idx="14">
                  <c:v>Slovak Republic</c:v>
                </c:pt>
                <c:pt idx="15">
                  <c:v>Spain</c:v>
                </c:pt>
                <c:pt idx="16">
                  <c:v>Sweden</c:v>
                </c:pt>
                <c:pt idx="17">
                  <c:v>Turkey</c:v>
                </c:pt>
                <c:pt idx="18">
                  <c:v>United Kingdom</c:v>
                </c:pt>
                <c:pt idx="19">
                  <c:v>United States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0.4</c:v>
                </c:pt>
                <c:pt idx="1">
                  <c:v>0.31</c:v>
                </c:pt>
                <c:pt idx="2">
                  <c:v>0.72</c:v>
                </c:pt>
                <c:pt idx="3">
                  <c:v>0.32</c:v>
                </c:pt>
                <c:pt idx="4">
                  <c:v>0.38</c:v>
                </c:pt>
                <c:pt idx="5">
                  <c:v>0.44</c:v>
                </c:pt>
                <c:pt idx="6">
                  <c:v>0.42</c:v>
                </c:pt>
                <c:pt idx="7">
                  <c:v>0.32</c:v>
                </c:pt>
                <c:pt idx="8">
                  <c:v>0.37</c:v>
                </c:pt>
                <c:pt idx="9">
                  <c:v>0.61</c:v>
                </c:pt>
                <c:pt idx="10">
                  <c:v>0.57999999999999996</c:v>
                </c:pt>
                <c:pt idx="11">
                  <c:v>0.28000000000000003</c:v>
                </c:pt>
                <c:pt idx="12">
                  <c:v>0.4</c:v>
                </c:pt>
                <c:pt idx="13">
                  <c:v>0.41</c:v>
                </c:pt>
                <c:pt idx="14">
                  <c:v>0.52</c:v>
                </c:pt>
                <c:pt idx="15">
                  <c:v>0.28999999999999998</c:v>
                </c:pt>
                <c:pt idx="16">
                  <c:v>0.52</c:v>
                </c:pt>
                <c:pt idx="17">
                  <c:v>0.31</c:v>
                </c:pt>
                <c:pt idx="18">
                  <c:v>0.33</c:v>
                </c:pt>
                <c:pt idx="19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60-4C54-AA2B-C9C3AE44C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912047"/>
        <c:axId val="1005898575"/>
      </c:barChart>
      <c:catAx>
        <c:axId val="93691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5898575"/>
        <c:crosses val="autoZero"/>
        <c:auto val="1"/>
        <c:lblAlgn val="ctr"/>
        <c:lblOffset val="100"/>
        <c:noMultiLvlLbl val="0"/>
      </c:catAx>
      <c:valAx>
        <c:axId val="100589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91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 status quo of industry performance</c:v>
                </c:pt>
              </c:strCache>
            </c:strRef>
          </c:tx>
          <c:spPr>
            <a:solidFill>
              <a:srgbClr val="FEDAF5">
                <a:alpha val="9411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Australia</c:v>
                </c:pt>
                <c:pt idx="1">
                  <c:v>Austria</c:v>
                </c:pt>
                <c:pt idx="2">
                  <c:v>Czech Republic</c:v>
                </c:pt>
                <c:pt idx="3">
                  <c:v>Denmark</c:v>
                </c:pt>
                <c:pt idx="4">
                  <c:v>Estonia</c:v>
                </c:pt>
                <c:pt idx="5">
                  <c:v>Finland</c:v>
                </c:pt>
                <c:pt idx="6">
                  <c:v>Germany</c:v>
                </c:pt>
                <c:pt idx="7">
                  <c:v>Greece</c:v>
                </c:pt>
                <c:pt idx="8">
                  <c:v>Ireland</c:v>
                </c:pt>
                <c:pt idx="9">
                  <c:v>Israel</c:v>
                </c:pt>
                <c:pt idx="10">
                  <c:v>Italy</c:v>
                </c:pt>
                <c:pt idx="11">
                  <c:v>New Zealand</c:v>
                </c:pt>
                <c:pt idx="12">
                  <c:v>Norway</c:v>
                </c:pt>
                <c:pt idx="13">
                  <c:v>Poland</c:v>
                </c:pt>
                <c:pt idx="14">
                  <c:v>Slovak Republic</c:v>
                </c:pt>
                <c:pt idx="15">
                  <c:v>Spain</c:v>
                </c:pt>
                <c:pt idx="16">
                  <c:v>Sweden</c:v>
                </c:pt>
                <c:pt idx="17">
                  <c:v>Turkey</c:v>
                </c:pt>
                <c:pt idx="18">
                  <c:v>United Kingdom</c:v>
                </c:pt>
                <c:pt idx="19">
                  <c:v>United States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0.45</c:v>
                </c:pt>
                <c:pt idx="1">
                  <c:v>0.65</c:v>
                </c:pt>
                <c:pt idx="2">
                  <c:v>0.28000000000000003</c:v>
                </c:pt>
                <c:pt idx="3">
                  <c:v>0.56000000000000005</c:v>
                </c:pt>
                <c:pt idx="4">
                  <c:v>0.59</c:v>
                </c:pt>
                <c:pt idx="5">
                  <c:v>0.41</c:v>
                </c:pt>
                <c:pt idx="6">
                  <c:v>0.49</c:v>
                </c:pt>
                <c:pt idx="7">
                  <c:v>0.56999999999999995</c:v>
                </c:pt>
                <c:pt idx="8">
                  <c:v>0.4</c:v>
                </c:pt>
                <c:pt idx="9">
                  <c:v>0.52</c:v>
                </c:pt>
                <c:pt idx="10">
                  <c:v>0.27</c:v>
                </c:pt>
                <c:pt idx="11">
                  <c:v>0.59</c:v>
                </c:pt>
                <c:pt idx="12">
                  <c:v>0.41</c:v>
                </c:pt>
                <c:pt idx="13">
                  <c:v>0.52</c:v>
                </c:pt>
                <c:pt idx="14">
                  <c:v>0.53</c:v>
                </c:pt>
                <c:pt idx="15">
                  <c:v>0.63</c:v>
                </c:pt>
                <c:pt idx="16">
                  <c:v>0.43</c:v>
                </c:pt>
                <c:pt idx="17">
                  <c:v>0.52</c:v>
                </c:pt>
                <c:pt idx="18">
                  <c:v>0.38</c:v>
                </c:pt>
                <c:pt idx="19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B-42EA-B319-AF34FFF97C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The improvement potential</c:v>
                </c:pt>
              </c:strCache>
            </c:strRef>
          </c:tx>
          <c:spPr>
            <a:solidFill>
              <a:srgbClr val="A8709B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Australia</c:v>
                </c:pt>
                <c:pt idx="1">
                  <c:v>Austria</c:v>
                </c:pt>
                <c:pt idx="2">
                  <c:v>Czech Republic</c:v>
                </c:pt>
                <c:pt idx="3">
                  <c:v>Denmark</c:v>
                </c:pt>
                <c:pt idx="4">
                  <c:v>Estonia</c:v>
                </c:pt>
                <c:pt idx="5">
                  <c:v>Finland</c:v>
                </c:pt>
                <c:pt idx="6">
                  <c:v>Germany</c:v>
                </c:pt>
                <c:pt idx="7">
                  <c:v>Greece</c:v>
                </c:pt>
                <c:pt idx="8">
                  <c:v>Ireland</c:v>
                </c:pt>
                <c:pt idx="9">
                  <c:v>Israel</c:v>
                </c:pt>
                <c:pt idx="10">
                  <c:v>Italy</c:v>
                </c:pt>
                <c:pt idx="11">
                  <c:v>New Zealand</c:v>
                </c:pt>
                <c:pt idx="12">
                  <c:v>Norway</c:v>
                </c:pt>
                <c:pt idx="13">
                  <c:v>Poland</c:v>
                </c:pt>
                <c:pt idx="14">
                  <c:v>Slovak Republic</c:v>
                </c:pt>
                <c:pt idx="15">
                  <c:v>Spain</c:v>
                </c:pt>
                <c:pt idx="16">
                  <c:v>Sweden</c:v>
                </c:pt>
                <c:pt idx="17">
                  <c:v>Turkey</c:v>
                </c:pt>
                <c:pt idx="18">
                  <c:v>United Kingdom</c:v>
                </c:pt>
                <c:pt idx="19">
                  <c:v>United States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0.4</c:v>
                </c:pt>
                <c:pt idx="1">
                  <c:v>0.31</c:v>
                </c:pt>
                <c:pt idx="2">
                  <c:v>0.72</c:v>
                </c:pt>
                <c:pt idx="3">
                  <c:v>0.32</c:v>
                </c:pt>
                <c:pt idx="4">
                  <c:v>0.38</c:v>
                </c:pt>
                <c:pt idx="5">
                  <c:v>0.44</c:v>
                </c:pt>
                <c:pt idx="6">
                  <c:v>0.42</c:v>
                </c:pt>
                <c:pt idx="7">
                  <c:v>0.32</c:v>
                </c:pt>
                <c:pt idx="8">
                  <c:v>0.37</c:v>
                </c:pt>
                <c:pt idx="9">
                  <c:v>0.61</c:v>
                </c:pt>
                <c:pt idx="10">
                  <c:v>0.57999999999999996</c:v>
                </c:pt>
                <c:pt idx="11">
                  <c:v>0.28000000000000003</c:v>
                </c:pt>
                <c:pt idx="12">
                  <c:v>0.4</c:v>
                </c:pt>
                <c:pt idx="13">
                  <c:v>0.41</c:v>
                </c:pt>
                <c:pt idx="14">
                  <c:v>0.52</c:v>
                </c:pt>
                <c:pt idx="15">
                  <c:v>0.28999999999999998</c:v>
                </c:pt>
                <c:pt idx="16">
                  <c:v>0.52</c:v>
                </c:pt>
                <c:pt idx="17">
                  <c:v>0.31</c:v>
                </c:pt>
                <c:pt idx="18">
                  <c:v>0.33</c:v>
                </c:pt>
                <c:pt idx="19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B-42EA-B319-AF34FFF97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912047"/>
        <c:axId val="1005898575"/>
      </c:barChart>
      <c:catAx>
        <c:axId val="93691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5898575"/>
        <c:crosses val="autoZero"/>
        <c:auto val="1"/>
        <c:lblAlgn val="ctr"/>
        <c:lblOffset val="100"/>
        <c:noMultiLvlLbl val="0"/>
      </c:catAx>
      <c:valAx>
        <c:axId val="100589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91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9751CB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pcy</c:v>
                </c:pt>
                <c:pt idx="1">
                  <c:v>rmu</c:v>
                </c:pt>
                <c:pt idx="2">
                  <c:v>grc</c:v>
                </c:pt>
                <c:pt idx="3">
                  <c:v>pfe</c:v>
                </c:pt>
                <c:pt idx="4">
                  <c:v>pou</c:v>
                </c:pt>
                <c:pt idx="5">
                  <c:v>ad-a</c:v>
                </c:pt>
                <c:pt idx="6">
                  <c:v>ad-b</c:v>
                </c:pt>
                <c:pt idx="7">
                  <c:v>ad-c</c:v>
                </c:pt>
                <c:pt idx="8">
                  <c:v>ad-d</c:v>
                </c:pt>
                <c:pt idx="9">
                  <c:v>dgr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0.35599999999999998</c:v>
                </c:pt>
                <c:pt idx="1">
                  <c:v>0.436</c:v>
                </c:pt>
                <c:pt idx="2">
                  <c:v>0.4012</c:v>
                </c:pt>
                <c:pt idx="3">
                  <c:v>0.58879999999999999</c:v>
                </c:pt>
                <c:pt idx="4">
                  <c:v>0.70982999999999996</c:v>
                </c:pt>
                <c:pt idx="5">
                  <c:v>0.62129999999999996</c:v>
                </c:pt>
                <c:pt idx="6">
                  <c:v>0.60150999999999999</c:v>
                </c:pt>
                <c:pt idx="7">
                  <c:v>0.61519999999999997</c:v>
                </c:pt>
                <c:pt idx="8">
                  <c:v>0.498</c:v>
                </c:pt>
                <c:pt idx="9">
                  <c:v>0.52300000000000002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C2-4CA0-8D3F-3D4C0B358E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pcy</c:v>
                </c:pt>
                <c:pt idx="1">
                  <c:v>rmu</c:v>
                </c:pt>
                <c:pt idx="2">
                  <c:v>grc</c:v>
                </c:pt>
                <c:pt idx="3">
                  <c:v>pfe</c:v>
                </c:pt>
                <c:pt idx="4">
                  <c:v>pou</c:v>
                </c:pt>
                <c:pt idx="5">
                  <c:v>ad-a</c:v>
                </c:pt>
                <c:pt idx="6">
                  <c:v>ad-b</c:v>
                </c:pt>
                <c:pt idx="7">
                  <c:v>ad-c</c:v>
                </c:pt>
                <c:pt idx="8">
                  <c:v>ad-d</c:v>
                </c:pt>
                <c:pt idx="9">
                  <c:v>dgr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</c:v>
                </c:pt>
                <c:pt idx="1">
                  <c:v>7.0000000000000007E-2</c:v>
                </c:pt>
                <c:pt idx="2">
                  <c:v>0.58899999999999997</c:v>
                </c:pt>
                <c:pt idx="3">
                  <c:v>0.30213800000000002</c:v>
                </c:pt>
                <c:pt idx="4">
                  <c:v>0.18329000000000001</c:v>
                </c:pt>
                <c:pt idx="5">
                  <c:v>9.8699999999999996E-2</c:v>
                </c:pt>
                <c:pt idx="6">
                  <c:v>0.19328000000000001</c:v>
                </c:pt>
                <c:pt idx="7">
                  <c:v>4.4999999999999998E-2</c:v>
                </c:pt>
                <c:pt idx="8">
                  <c:v>0.11233</c:v>
                </c:pt>
                <c:pt idx="9">
                  <c:v>3.7600000000000001E-2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C2-4CA0-8D3F-3D4C0B358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691776"/>
        <c:axId val="2009692192"/>
      </c:radarChart>
      <c:catAx>
        <c:axId val="200969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9692192"/>
        <c:crosses val="autoZero"/>
        <c:auto val="1"/>
        <c:lblAlgn val="ctr"/>
        <c:lblOffset val="100"/>
        <c:noMultiLvlLbl val="0"/>
      </c:catAx>
      <c:valAx>
        <c:axId val="200969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969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17-40C4-8AC8-C7B2AB1827AD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217-40C4-8AC8-C7B2AB1827AD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217-40C4-8AC8-C7B2AB1827AD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217-40C4-8AC8-C7B2AB1827AD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217-40C4-8AC8-C7B2AB1827AD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217-40C4-8AC8-C7B2AB1827AD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217-40C4-8AC8-C7B2AB1827AD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217-40C4-8AC8-C7B2AB1827AD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217-40C4-8AC8-C7B2AB1827A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217-40C4-8AC8-C7B2AB1827AD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C217-40C4-8AC8-C7B2AB1827AD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C217-40C4-8AC8-C7B2AB1827AD}"/>
              </c:ext>
            </c:extLst>
          </c:dPt>
          <c:dPt>
            <c:idx val="12"/>
            <c:marker>
              <c:symbol val="square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C217-40C4-8AC8-C7B2AB1827AD}"/>
              </c:ext>
            </c:extLst>
          </c:dPt>
          <c:dPt>
            <c:idx val="13"/>
            <c:marker>
              <c:symbol val="square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217-40C4-8AC8-C7B2AB1827AD}"/>
              </c:ext>
            </c:extLst>
          </c:dPt>
          <c:dPt>
            <c:idx val="14"/>
            <c:marker>
              <c:symbol val="square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217-40C4-8AC8-C7B2AB1827AD}"/>
              </c:ext>
            </c:extLst>
          </c:dPt>
          <c:dPt>
            <c:idx val="15"/>
            <c:marker>
              <c:symbol val="square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217-40C4-8AC8-C7B2AB1827AD}"/>
              </c:ext>
            </c:extLst>
          </c:dPt>
          <c:dPt>
            <c:idx val="16"/>
            <c:marker>
              <c:symbol val="square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217-40C4-8AC8-C7B2AB1827AD}"/>
              </c:ext>
            </c:extLst>
          </c:dPt>
          <c:dPt>
            <c:idx val="17"/>
            <c:marker>
              <c:symbol val="square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C217-40C4-8AC8-C7B2AB1827AD}"/>
              </c:ext>
            </c:extLst>
          </c:dPt>
          <c:dPt>
            <c:idx val="18"/>
            <c:marker>
              <c:symbol val="square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C217-40C4-8AC8-C7B2AB1827AD}"/>
              </c:ext>
            </c:extLst>
          </c:dPt>
          <c:dPt>
            <c:idx val="19"/>
            <c:marker>
              <c:symbol val="x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C217-40C4-8AC8-C7B2AB1827AD}"/>
              </c:ext>
            </c:extLst>
          </c:dPt>
          <c:dPt>
            <c:idx val="20"/>
            <c:marker>
              <c:symbol val="x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C217-40C4-8AC8-C7B2AB1827AD}"/>
              </c:ext>
            </c:extLst>
          </c:dPt>
          <c:dPt>
            <c:idx val="21"/>
            <c:marker>
              <c:symbol val="x"/>
              <c:size val="5"/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C217-40C4-8AC8-C7B2AB1827AD}"/>
              </c:ext>
            </c:extLst>
          </c:dPt>
          <c:cat>
            <c:numRef>
              <c:f>Sheet2!$A$2:$A$23</c:f>
              <c:numCache>
                <c:formatCode>m/d/yyyy</c:formatCode>
                <c:ptCount val="22"/>
                <c:pt idx="0">
                  <c:v>39083</c:v>
                </c:pt>
                <c:pt idx="1">
                  <c:v>39448</c:v>
                </c:pt>
                <c:pt idx="2">
                  <c:v>39814</c:v>
                </c:pt>
                <c:pt idx="3">
                  <c:v>40179</c:v>
                </c:pt>
                <c:pt idx="4">
                  <c:v>40544</c:v>
                </c:pt>
                <c:pt idx="5">
                  <c:v>40909</c:v>
                </c:pt>
                <c:pt idx="6">
                  <c:v>41275</c:v>
                </c:pt>
                <c:pt idx="7">
                  <c:v>41640</c:v>
                </c:pt>
                <c:pt idx="8">
                  <c:v>42005</c:v>
                </c:pt>
                <c:pt idx="9">
                  <c:v>42370</c:v>
                </c:pt>
                <c:pt idx="10">
                  <c:v>42736</c:v>
                </c:pt>
                <c:pt idx="11">
                  <c:v>43101</c:v>
                </c:pt>
                <c:pt idx="12">
                  <c:v>43466</c:v>
                </c:pt>
                <c:pt idx="13">
                  <c:v>43831</c:v>
                </c:pt>
                <c:pt idx="14">
                  <c:v>44197</c:v>
                </c:pt>
                <c:pt idx="15">
                  <c:v>44562</c:v>
                </c:pt>
                <c:pt idx="16">
                  <c:v>44927</c:v>
                </c:pt>
                <c:pt idx="17">
                  <c:v>45292</c:v>
                </c:pt>
                <c:pt idx="18">
                  <c:v>45658</c:v>
                </c:pt>
                <c:pt idx="19">
                  <c:v>46023</c:v>
                </c:pt>
                <c:pt idx="20">
                  <c:v>46388</c:v>
                </c:pt>
                <c:pt idx="21">
                  <c:v>46753</c:v>
                </c:pt>
              </c:numCache>
            </c:numRef>
          </c:cat>
          <c:val>
            <c:numRef>
              <c:f>Sheet2!$B$2:$B$23</c:f>
              <c:numCache>
                <c:formatCode>General</c:formatCode>
                <c:ptCount val="22"/>
                <c:pt idx="0">
                  <c:v>3.7999999999999999E-2</c:v>
                </c:pt>
                <c:pt idx="1">
                  <c:v>4.5999999999999999E-2</c:v>
                </c:pt>
                <c:pt idx="2">
                  <c:v>0.05</c:v>
                </c:pt>
                <c:pt idx="3">
                  <c:v>5.0999999999999997E-2</c:v>
                </c:pt>
                <c:pt idx="4">
                  <c:v>5.1999999999999998E-2</c:v>
                </c:pt>
                <c:pt idx="5">
                  <c:v>5.8000000000000003E-2</c:v>
                </c:pt>
                <c:pt idx="6">
                  <c:v>6.2E-2</c:v>
                </c:pt>
                <c:pt idx="7">
                  <c:v>6.0999999999999999E-2</c:v>
                </c:pt>
                <c:pt idx="8">
                  <c:v>5.8000000000000003E-2</c:v>
                </c:pt>
                <c:pt idx="9">
                  <c:v>5.8999999999999997E-2</c:v>
                </c:pt>
                <c:pt idx="10">
                  <c:v>0.06</c:v>
                </c:pt>
                <c:pt idx="11">
                  <c:v>6.2E-2</c:v>
                </c:pt>
                <c:pt idx="12">
                  <c:v>6.3E-2</c:v>
                </c:pt>
                <c:pt idx="13">
                  <c:v>6.5000000000000002E-2</c:v>
                </c:pt>
                <c:pt idx="14">
                  <c:v>6.7000000000000004E-2</c:v>
                </c:pt>
                <c:pt idx="15">
                  <c:v>6.9000000000000006E-2</c:v>
                </c:pt>
                <c:pt idx="16">
                  <c:v>7.0999999999999994E-2</c:v>
                </c:pt>
                <c:pt idx="17">
                  <c:v>7.2999999999999995E-2</c:v>
                </c:pt>
                <c:pt idx="18">
                  <c:v>7.4999999999999997E-2</c:v>
                </c:pt>
                <c:pt idx="19">
                  <c:v>7.6999999999999999E-2</c:v>
                </c:pt>
                <c:pt idx="20">
                  <c:v>7.9000000000000001E-2</c:v>
                </c:pt>
                <c:pt idx="21">
                  <c:v>8.1000000000000003E-2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C217-40C4-8AC8-C7B2AB182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952975"/>
        <c:axId val="800953391"/>
      </c:lineChart>
      <c:dateAx>
        <c:axId val="80095297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0953391"/>
        <c:crosses val="autoZero"/>
        <c:auto val="1"/>
        <c:lblOffset val="100"/>
        <c:baseTimeUnit val="years"/>
      </c:dateAx>
      <c:valAx>
        <c:axId val="80095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0952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531496062992E-2"/>
          <c:y val="5.1145913763669268E-2"/>
          <c:w val="0.8617386264216973"/>
          <c:h val="0.8409907589548367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The improvement potential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1.6666666666666666E-2"/>
                  <c:y val="-3.7388889724530527E-2"/>
                </c:manualLayout>
              </c:layout>
              <c:tx>
                <c:rich>
                  <a:bodyPr/>
                  <a:lstStyle/>
                  <a:p>
                    <a:fld id="{8F20E70E-0656-4884-AAB7-E7EE248EA30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24B-4F25-8818-13D445315B65}"/>
                </c:ext>
              </c:extLst>
            </c:dLbl>
            <c:dLbl>
              <c:idx val="1"/>
              <c:layout>
                <c:manualLayout>
                  <c:x val="-5.5555555555555297E-3"/>
                  <c:y val="-3.6953517131010402E-2"/>
                </c:manualLayout>
              </c:layout>
              <c:tx>
                <c:rich>
                  <a:bodyPr/>
                  <a:lstStyle/>
                  <a:p>
                    <a:fld id="{CDAC3531-5AF7-4450-8361-6945A8A6E88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24B-4F25-8818-13D445315B65}"/>
                </c:ext>
              </c:extLst>
            </c:dLbl>
            <c:dLbl>
              <c:idx val="2"/>
              <c:layout>
                <c:manualLayout>
                  <c:x val="-3.0555555555555582E-2"/>
                  <c:y val="9.3584118765139713E-3"/>
                </c:manualLayout>
              </c:layout>
              <c:tx>
                <c:rich>
                  <a:bodyPr/>
                  <a:lstStyle/>
                  <a:p>
                    <a:fld id="{DB9E98F2-F1D8-40B6-922E-BEDE1FF4A085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24B-4F25-8818-13D445315B65}"/>
                </c:ext>
              </c:extLst>
            </c:dLbl>
            <c:dLbl>
              <c:idx val="3"/>
              <c:layout>
                <c:manualLayout>
                  <c:x val="-5.5555555555555558E-3"/>
                  <c:y val="-4.6191896413763006E-2"/>
                </c:manualLayout>
              </c:layout>
              <c:tx>
                <c:rich>
                  <a:bodyPr/>
                  <a:lstStyle/>
                  <a:p>
                    <a:fld id="{30187234-DDA6-4094-B878-CE8911B94F50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24B-4F25-8818-13D445315B65}"/>
                </c:ext>
              </c:extLst>
            </c:dLbl>
            <c:dLbl>
              <c:idx val="4"/>
              <c:layout>
                <c:manualLayout>
                  <c:x val="-5.5555555555555558E-3"/>
                  <c:y val="-9.2992570479398674E-3"/>
                </c:manualLayout>
              </c:layout>
              <c:tx>
                <c:rich>
                  <a:bodyPr/>
                  <a:lstStyle/>
                  <a:p>
                    <a:fld id="{D0079E81-A67A-42EA-B133-4C6AA22B45D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24B-4F25-8818-13D445315B65}"/>
                </c:ext>
              </c:extLst>
            </c:dLbl>
            <c:dLbl>
              <c:idx val="5"/>
              <c:layout>
                <c:manualLayout>
                  <c:x val="-5.5555555555556061E-3"/>
                  <c:y val="-3.7197028191759469E-2"/>
                </c:manualLayout>
              </c:layout>
              <c:tx>
                <c:rich>
                  <a:bodyPr/>
                  <a:lstStyle/>
                  <a:p>
                    <a:fld id="{9E30AE23-9762-4E2B-A245-5142590DA90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24B-4F25-8818-13D445315B65}"/>
                </c:ext>
              </c:extLst>
            </c:dLbl>
            <c:dLbl>
              <c:idx val="6"/>
              <c:layout>
                <c:manualLayout>
                  <c:x val="-8.3333333333333332E-3"/>
                  <c:y val="-4.6191896413763048E-2"/>
                </c:manualLayout>
              </c:layout>
              <c:tx>
                <c:rich>
                  <a:bodyPr/>
                  <a:lstStyle/>
                  <a:p>
                    <a:fld id="{EE47C50D-263F-40FC-B422-8E7335B9EF8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24B-4F25-8818-13D445315B65}"/>
                </c:ext>
              </c:extLst>
            </c:dLbl>
            <c:dLbl>
              <c:idx val="7"/>
              <c:layout>
                <c:manualLayout>
                  <c:x val="-1.6666666666666666E-2"/>
                  <c:y val="-2.7624309392265279E-2"/>
                </c:manualLayout>
              </c:layout>
              <c:tx>
                <c:rich>
                  <a:bodyPr/>
                  <a:lstStyle/>
                  <a:p>
                    <a:fld id="{BA61AF1F-228D-4FB2-AB65-668B1AD4B98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24B-4F25-8818-13D445315B65}"/>
                </c:ext>
              </c:extLst>
            </c:dLbl>
            <c:dLbl>
              <c:idx val="8"/>
              <c:layout>
                <c:manualLayout>
                  <c:x val="-1.6666666666666666E-2"/>
                  <c:y val="-4.143646408839783E-2"/>
                </c:manualLayout>
              </c:layout>
              <c:tx>
                <c:rich>
                  <a:bodyPr/>
                  <a:lstStyle/>
                  <a:p>
                    <a:fld id="{0B63F517-76A9-4572-8ED3-502D1BF8118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24B-4F25-8818-13D445315B65}"/>
                </c:ext>
              </c:extLst>
            </c:dLbl>
            <c:dLbl>
              <c:idx val="9"/>
              <c:layout>
                <c:manualLayout>
                  <c:x val="-1.3888888888888888E-2"/>
                  <c:y val="-3.6832412523020261E-2"/>
                </c:manualLayout>
              </c:layout>
              <c:tx>
                <c:rich>
                  <a:bodyPr/>
                  <a:lstStyle/>
                  <a:p>
                    <a:fld id="{B9BC04CB-A54B-49C7-BFF2-C4029386E81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24B-4F25-8818-13D445315B65}"/>
                </c:ext>
              </c:extLst>
            </c:dLbl>
            <c:dLbl>
              <c:idx val="10"/>
              <c:layout>
                <c:manualLayout>
                  <c:x val="-1.3888888888888888E-2"/>
                  <c:y val="-2.7715137848257802E-2"/>
                </c:manualLayout>
              </c:layout>
              <c:tx>
                <c:rich>
                  <a:bodyPr/>
                  <a:lstStyle/>
                  <a:p>
                    <a:fld id="{4D823856-EBCC-4EA7-9FCE-EEE83C1CF86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24B-4F25-8818-13D445315B65}"/>
                </c:ext>
              </c:extLst>
            </c:dLbl>
            <c:dLbl>
              <c:idx val="11"/>
              <c:layout>
                <c:manualLayout>
                  <c:x val="-2.7777777777778286E-3"/>
                  <c:y val="-7.8405550851010239E-2"/>
                </c:manualLayout>
              </c:layout>
              <c:tx>
                <c:rich>
                  <a:bodyPr/>
                  <a:lstStyle/>
                  <a:p>
                    <a:fld id="{08B1B370-76EF-4E5F-BB67-CC71A939840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24B-4F25-8818-13D445315B65}"/>
                </c:ext>
              </c:extLst>
            </c:dLbl>
            <c:dLbl>
              <c:idx val="12"/>
              <c:layout>
                <c:manualLayout>
                  <c:x val="-1.388888888888894E-2"/>
                  <c:y val="-4.6496285239699335E-2"/>
                </c:manualLayout>
              </c:layout>
              <c:tx>
                <c:rich>
                  <a:bodyPr/>
                  <a:lstStyle/>
                  <a:p>
                    <a:fld id="{EAD3C877-4584-45A0-A2A8-78F6A8EFEE5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24B-4F25-8818-13D445315B65}"/>
                </c:ext>
              </c:extLst>
            </c:dLbl>
            <c:dLbl>
              <c:idx val="13"/>
              <c:layout>
                <c:manualLayout>
                  <c:x val="-1.3888888888888888E-2"/>
                  <c:y val="-4.1436464088397788E-2"/>
                </c:manualLayout>
              </c:layout>
              <c:tx>
                <c:rich>
                  <a:bodyPr/>
                  <a:lstStyle/>
                  <a:p>
                    <a:fld id="{1FAF8E6B-47C3-4415-93C8-E5019DDF4BA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24B-4F25-8818-13D445315B65}"/>
                </c:ext>
              </c:extLst>
            </c:dLbl>
            <c:dLbl>
              <c:idx val="14"/>
              <c:layout>
                <c:manualLayout>
                  <c:x val="-8.3333333333333332E-3"/>
                  <c:y val="-6.0049465337891912E-2"/>
                </c:manualLayout>
              </c:layout>
              <c:tx>
                <c:rich>
                  <a:bodyPr/>
                  <a:lstStyle/>
                  <a:p>
                    <a:fld id="{5B5EB82F-8C14-45EF-A952-EAD23F5C74F4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24B-4F25-8818-13D445315B65}"/>
                </c:ext>
              </c:extLst>
            </c:dLbl>
            <c:dLbl>
              <c:idx val="15"/>
              <c:layout>
                <c:manualLayout>
                  <c:x val="-8.3333333333333332E-3"/>
                  <c:y val="-3.2228360957642727E-2"/>
                </c:manualLayout>
              </c:layout>
              <c:tx>
                <c:rich>
                  <a:bodyPr/>
                  <a:lstStyle/>
                  <a:p>
                    <a:fld id="{0AEE20E6-5BC8-4670-9DDA-0B161D393907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24B-4F25-8818-13D445315B65}"/>
                </c:ext>
              </c:extLst>
            </c:dLbl>
            <c:dLbl>
              <c:idx val="16"/>
              <c:layout>
                <c:manualLayout>
                  <c:x val="-1.1111111111111086E-2"/>
                  <c:y val="-3.6953517131010402E-2"/>
                </c:manualLayout>
              </c:layout>
              <c:tx>
                <c:rich>
                  <a:bodyPr/>
                  <a:lstStyle/>
                  <a:p>
                    <a:fld id="{7E2B1301-9E0F-49B0-A5B3-1C1EE093CDD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24B-4F25-8818-13D445315B65}"/>
                </c:ext>
              </c:extLst>
            </c:dLbl>
            <c:dLbl>
              <c:idx val="17"/>
              <c:layout>
                <c:manualLayout>
                  <c:x val="-5.0925337632079971E-17"/>
                  <c:y val="-3.7197028191759511E-2"/>
                </c:manualLayout>
              </c:layout>
              <c:tx>
                <c:rich>
                  <a:bodyPr/>
                  <a:lstStyle/>
                  <a:p>
                    <a:fld id="{39356BDA-6DC5-428C-911C-CBEE91AD082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24B-4F25-8818-13D445315B65}"/>
                </c:ext>
              </c:extLst>
            </c:dLbl>
            <c:dLbl>
              <c:idx val="18"/>
              <c:layout>
                <c:manualLayout>
                  <c:x val="-8.3333333333333835E-3"/>
                  <c:y val="-4.1436464088397788E-2"/>
                </c:manualLayout>
              </c:layout>
              <c:tx>
                <c:rich>
                  <a:bodyPr/>
                  <a:lstStyle/>
                  <a:p>
                    <a:fld id="{7AC902DC-C0C7-4A2C-BC64-74203156BBE5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24B-4F25-8818-13D445315B65}"/>
                </c:ext>
              </c:extLst>
            </c:dLbl>
            <c:dLbl>
              <c:idx val="19"/>
              <c:layout>
                <c:manualLayout>
                  <c:x val="-1.1111111111111212E-2"/>
                  <c:y val="-6.9060773480662987E-2"/>
                </c:manualLayout>
              </c:layout>
              <c:tx>
                <c:rich>
                  <a:bodyPr/>
                  <a:lstStyle/>
                  <a:p>
                    <a:fld id="{4DF08066-7C1F-42FA-8ABE-C2DED9A3B955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24B-4F25-8818-13D445315B65}"/>
                </c:ext>
              </c:extLst>
            </c:dLbl>
            <c:dLbl>
              <c:idx val="20"/>
              <c:layout>
                <c:manualLayout>
                  <c:x val="-1.3888888888888888E-2"/>
                  <c:y val="-3.2228360957642893E-2"/>
                </c:manualLayout>
              </c:layout>
              <c:tx>
                <c:rich>
                  <a:bodyPr/>
                  <a:lstStyle/>
                  <a:p>
                    <a:fld id="{3EB2D932-EB04-447D-909D-82726B0160B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24B-4F25-8818-13D445315B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1860000" spcFirstLastPara="1" vertOverflow="ellipsis" horzOverflow="clip" vert="horz" wrap="square" lIns="0" tIns="0" rIns="0" bIns="0" anchor="ctr" anchorCtr="0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Sheet1!$C$2:$C$22</c:f>
              <c:numCache>
                <c:formatCode>General</c:formatCode>
                <c:ptCount val="21"/>
                <c:pt idx="0">
                  <c:v>0.4</c:v>
                </c:pt>
                <c:pt idx="1">
                  <c:v>0.31</c:v>
                </c:pt>
                <c:pt idx="2">
                  <c:v>0.32500000000000001</c:v>
                </c:pt>
                <c:pt idx="3">
                  <c:v>0.37</c:v>
                </c:pt>
                <c:pt idx="4">
                  <c:v>0.41199999999999998</c:v>
                </c:pt>
                <c:pt idx="5">
                  <c:v>0.42599999999999999</c:v>
                </c:pt>
                <c:pt idx="6">
                  <c:v>0.32100000000000001</c:v>
                </c:pt>
                <c:pt idx="7">
                  <c:v>0.371</c:v>
                </c:pt>
                <c:pt idx="8">
                  <c:v>0.61199999999999999</c:v>
                </c:pt>
                <c:pt idx="9">
                  <c:v>0.56999999999999995</c:v>
                </c:pt>
                <c:pt idx="10">
                  <c:v>0.27100000000000002</c:v>
                </c:pt>
                <c:pt idx="11">
                  <c:v>0.39600000000000002</c:v>
                </c:pt>
                <c:pt idx="12">
                  <c:v>0.41020000000000001</c:v>
                </c:pt>
                <c:pt idx="13">
                  <c:v>0.52300000000000002</c:v>
                </c:pt>
                <c:pt idx="14">
                  <c:v>0.28899999999999998</c:v>
                </c:pt>
                <c:pt idx="15">
                  <c:v>0.51</c:v>
                </c:pt>
                <c:pt idx="16">
                  <c:v>0.315</c:v>
                </c:pt>
                <c:pt idx="17">
                  <c:v>0.434</c:v>
                </c:pt>
                <c:pt idx="18">
                  <c:v>0.43209999999999998</c:v>
                </c:pt>
                <c:pt idx="19">
                  <c:v>0.54500000000000004</c:v>
                </c:pt>
                <c:pt idx="20">
                  <c:v>0.74199999999999999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0.44400000000000001</c:v>
                </c:pt>
                <c:pt idx="1">
                  <c:v>0.623</c:v>
                </c:pt>
                <c:pt idx="2">
                  <c:v>0.53900000000000003</c:v>
                </c:pt>
                <c:pt idx="3">
                  <c:v>0.56000000000000005</c:v>
                </c:pt>
                <c:pt idx="4">
                  <c:v>0.40200000000000002</c:v>
                </c:pt>
                <c:pt idx="5">
                  <c:v>0.48199999999999998</c:v>
                </c:pt>
                <c:pt idx="6">
                  <c:v>0.56399999999999995</c:v>
                </c:pt>
                <c:pt idx="7">
                  <c:v>0.41199999999999998</c:v>
                </c:pt>
                <c:pt idx="8">
                  <c:v>0.52</c:v>
                </c:pt>
                <c:pt idx="9">
                  <c:v>0.25012299999999998</c:v>
                </c:pt>
                <c:pt idx="10">
                  <c:v>0.59319999999999995</c:v>
                </c:pt>
                <c:pt idx="11">
                  <c:v>0.40212999999999999</c:v>
                </c:pt>
                <c:pt idx="12">
                  <c:v>0.51024000000000003</c:v>
                </c:pt>
                <c:pt idx="13">
                  <c:v>0.54</c:v>
                </c:pt>
                <c:pt idx="14">
                  <c:v>0.64229999999999998</c:v>
                </c:pt>
                <c:pt idx="15">
                  <c:v>0.42299999999999999</c:v>
                </c:pt>
                <c:pt idx="16">
                  <c:v>0.58799999999999997</c:v>
                </c:pt>
                <c:pt idx="17">
                  <c:v>0.51229999999999998</c:v>
                </c:pt>
                <c:pt idx="18">
                  <c:v>0.36599999999999999</c:v>
                </c:pt>
                <c:pt idx="19">
                  <c:v>0.35599999999999998</c:v>
                </c:pt>
                <c:pt idx="20">
                  <c:v>0.27800000000000002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Sheet1!$A$2:$A$22</c15:f>
                <c15:dlblRangeCache>
                  <c:ptCount val="21"/>
                  <c:pt idx="0">
                    <c:v>Australia</c:v>
                  </c:pt>
                  <c:pt idx="1">
                    <c:v>Austria</c:v>
                  </c:pt>
                  <c:pt idx="2">
                    <c:v>Czech Republic</c:v>
                  </c:pt>
                  <c:pt idx="3">
                    <c:v>Denmark</c:v>
                  </c:pt>
                  <c:pt idx="4">
                    <c:v>Estonia</c:v>
                  </c:pt>
                  <c:pt idx="5">
                    <c:v>Finland</c:v>
                  </c:pt>
                  <c:pt idx="6">
                    <c:v>Germany</c:v>
                  </c:pt>
                  <c:pt idx="7">
                    <c:v>Greece</c:v>
                  </c:pt>
                  <c:pt idx="8">
                    <c:v>Ireland</c:v>
                  </c:pt>
                  <c:pt idx="9">
                    <c:v>Israel</c:v>
                  </c:pt>
                  <c:pt idx="10">
                    <c:v>Italy</c:v>
                  </c:pt>
                  <c:pt idx="11">
                    <c:v>New Zealand</c:v>
                  </c:pt>
                  <c:pt idx="12">
                    <c:v>Norway</c:v>
                  </c:pt>
                  <c:pt idx="13">
                    <c:v>Poland</c:v>
                  </c:pt>
                  <c:pt idx="14">
                    <c:v>Slovak Republic</c:v>
                  </c:pt>
                  <c:pt idx="15">
                    <c:v>Spain</c:v>
                  </c:pt>
                  <c:pt idx="16">
                    <c:v>Sweden</c:v>
                  </c:pt>
                  <c:pt idx="17">
                    <c:v>Turkey</c:v>
                  </c:pt>
                  <c:pt idx="18">
                    <c:v>United Kingdom</c:v>
                  </c:pt>
                  <c:pt idx="19">
                    <c:v>United States</c:v>
                  </c:pt>
                  <c:pt idx="20">
                    <c:v>Chile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624B-4F25-8818-13D445315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32944"/>
        <c:axId val="142945008"/>
      </c:scatterChart>
      <c:valAx>
        <c:axId val="142932944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945008"/>
        <c:crosses val="autoZero"/>
        <c:crossBetween val="midCat"/>
      </c:valAx>
      <c:valAx>
        <c:axId val="142945008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93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262293612922"/>
          <c:y val="2.6005427890923926E-2"/>
          <c:w val="0.82508649231531006"/>
          <c:h val="0.834472758548445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The improvement potential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1.6666666666666666E-2"/>
                  <c:y val="-3.7388889724530527E-2"/>
                </c:manualLayout>
              </c:layout>
              <c:tx>
                <c:rich>
                  <a:bodyPr/>
                  <a:lstStyle/>
                  <a:p>
                    <a:fld id="{0A32B12C-6FA3-465F-8749-65AFB8F30CD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8A0-4060-92DE-D9DF7EF20D0E}"/>
                </c:ext>
              </c:extLst>
            </c:dLbl>
            <c:dLbl>
              <c:idx val="1"/>
              <c:layout>
                <c:manualLayout>
                  <c:x val="-5.5555555555555297E-3"/>
                  <c:y val="-3.6953517131010402E-2"/>
                </c:manualLayout>
              </c:layout>
              <c:tx>
                <c:rich>
                  <a:bodyPr/>
                  <a:lstStyle/>
                  <a:p>
                    <a:fld id="{353A5F68-FED0-4665-A71C-4A512594335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8A0-4060-92DE-D9DF7EF20D0E}"/>
                </c:ext>
              </c:extLst>
            </c:dLbl>
            <c:dLbl>
              <c:idx val="2"/>
              <c:layout>
                <c:manualLayout>
                  <c:x val="-3.0555555555555582E-2"/>
                  <c:y val="9.3584118765139713E-3"/>
                </c:manualLayout>
              </c:layout>
              <c:tx>
                <c:rich>
                  <a:bodyPr/>
                  <a:lstStyle/>
                  <a:p>
                    <a:fld id="{9D5F5C75-B43C-426A-B514-81E77D0FD16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8A0-4060-92DE-D9DF7EF20D0E}"/>
                </c:ext>
              </c:extLst>
            </c:dLbl>
            <c:dLbl>
              <c:idx val="3"/>
              <c:layout>
                <c:manualLayout>
                  <c:x val="-5.5555555555555558E-3"/>
                  <c:y val="-4.6191896413763006E-2"/>
                </c:manualLayout>
              </c:layout>
              <c:tx>
                <c:rich>
                  <a:bodyPr/>
                  <a:lstStyle/>
                  <a:p>
                    <a:fld id="{94C5AA51-E952-4F6C-91C1-A78F4FDF8C9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8A0-4060-92DE-D9DF7EF20D0E}"/>
                </c:ext>
              </c:extLst>
            </c:dLbl>
            <c:dLbl>
              <c:idx val="4"/>
              <c:layout>
                <c:manualLayout>
                  <c:x val="-5.5555555555555558E-3"/>
                  <c:y val="-9.2992570479398674E-3"/>
                </c:manualLayout>
              </c:layout>
              <c:tx>
                <c:rich>
                  <a:bodyPr/>
                  <a:lstStyle/>
                  <a:p>
                    <a:fld id="{68340B38-C878-496C-9363-BC1DDE23C559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8A0-4060-92DE-D9DF7EF20D0E}"/>
                </c:ext>
              </c:extLst>
            </c:dLbl>
            <c:dLbl>
              <c:idx val="5"/>
              <c:layout>
                <c:manualLayout>
                  <c:x val="-5.5555555555556061E-3"/>
                  <c:y val="-3.7197028191759469E-2"/>
                </c:manualLayout>
              </c:layout>
              <c:tx>
                <c:rich>
                  <a:bodyPr/>
                  <a:lstStyle/>
                  <a:p>
                    <a:fld id="{026B62E4-F649-4FF5-8273-22ADE752F96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8A0-4060-92DE-D9DF7EF20D0E}"/>
                </c:ext>
              </c:extLst>
            </c:dLbl>
            <c:dLbl>
              <c:idx val="6"/>
              <c:layout>
                <c:manualLayout>
                  <c:x val="-8.3333333333333332E-3"/>
                  <c:y val="-4.6191896413763048E-2"/>
                </c:manualLayout>
              </c:layout>
              <c:tx>
                <c:rich>
                  <a:bodyPr/>
                  <a:lstStyle/>
                  <a:p>
                    <a:fld id="{B588CDE0-53C5-49D6-AE63-F6CDBB193700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8A0-4060-92DE-D9DF7EF20D0E}"/>
                </c:ext>
              </c:extLst>
            </c:dLbl>
            <c:dLbl>
              <c:idx val="7"/>
              <c:layout>
                <c:manualLayout>
                  <c:x val="-1.6666666666666666E-2"/>
                  <c:y val="-2.7624309392265279E-2"/>
                </c:manualLayout>
              </c:layout>
              <c:tx>
                <c:rich>
                  <a:bodyPr/>
                  <a:lstStyle/>
                  <a:p>
                    <a:fld id="{26961B41-DC6D-4D0F-8382-3FFA59BD97E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8A0-4060-92DE-D9DF7EF20D0E}"/>
                </c:ext>
              </c:extLst>
            </c:dLbl>
            <c:dLbl>
              <c:idx val="8"/>
              <c:layout>
                <c:manualLayout>
                  <c:x val="-1.6666666666666666E-2"/>
                  <c:y val="-4.143646408839783E-2"/>
                </c:manualLayout>
              </c:layout>
              <c:tx>
                <c:rich>
                  <a:bodyPr/>
                  <a:lstStyle/>
                  <a:p>
                    <a:fld id="{F67C0A21-6376-41A3-B42A-363407045C4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8A0-4060-92DE-D9DF7EF20D0E}"/>
                </c:ext>
              </c:extLst>
            </c:dLbl>
            <c:dLbl>
              <c:idx val="9"/>
              <c:layout>
                <c:manualLayout>
                  <c:x val="-1.3888888888888888E-2"/>
                  <c:y val="-3.6832412523020261E-2"/>
                </c:manualLayout>
              </c:layout>
              <c:tx>
                <c:rich>
                  <a:bodyPr/>
                  <a:lstStyle/>
                  <a:p>
                    <a:fld id="{0A3FE3A0-24FD-4334-B329-05C762510D8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8A0-4060-92DE-D9DF7EF20D0E}"/>
                </c:ext>
              </c:extLst>
            </c:dLbl>
            <c:dLbl>
              <c:idx val="10"/>
              <c:layout>
                <c:manualLayout>
                  <c:x val="-1.3888888888888888E-2"/>
                  <c:y val="-2.7715137848257802E-2"/>
                </c:manualLayout>
              </c:layout>
              <c:tx>
                <c:rich>
                  <a:bodyPr/>
                  <a:lstStyle/>
                  <a:p>
                    <a:fld id="{C2DF7004-8DF9-49E8-870A-5BE840C0B24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8A0-4060-92DE-D9DF7EF20D0E}"/>
                </c:ext>
              </c:extLst>
            </c:dLbl>
            <c:dLbl>
              <c:idx val="11"/>
              <c:layout>
                <c:manualLayout>
                  <c:x val="-2.7777777777778286E-3"/>
                  <c:y val="-7.8405550851010239E-2"/>
                </c:manualLayout>
              </c:layout>
              <c:tx>
                <c:rich>
                  <a:bodyPr/>
                  <a:lstStyle/>
                  <a:p>
                    <a:fld id="{8008001F-E7B2-42DA-B5B7-5D5AC80084D7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8A0-4060-92DE-D9DF7EF20D0E}"/>
                </c:ext>
              </c:extLst>
            </c:dLbl>
            <c:dLbl>
              <c:idx val="12"/>
              <c:layout>
                <c:manualLayout>
                  <c:x val="-1.388888888888894E-2"/>
                  <c:y val="-4.6496285239699335E-2"/>
                </c:manualLayout>
              </c:layout>
              <c:tx>
                <c:rich>
                  <a:bodyPr/>
                  <a:lstStyle/>
                  <a:p>
                    <a:fld id="{1BDC545C-B785-46F9-8285-5B811D3BD72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8A0-4060-92DE-D9DF7EF20D0E}"/>
                </c:ext>
              </c:extLst>
            </c:dLbl>
            <c:dLbl>
              <c:idx val="13"/>
              <c:layout>
                <c:manualLayout>
                  <c:x val="-1.3888888888888888E-2"/>
                  <c:y val="-4.1436464088397788E-2"/>
                </c:manualLayout>
              </c:layout>
              <c:tx>
                <c:rich>
                  <a:bodyPr/>
                  <a:lstStyle/>
                  <a:p>
                    <a:fld id="{4281B0A9-E97E-4F26-8C87-3C1DFB86345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8A0-4060-92DE-D9DF7EF20D0E}"/>
                </c:ext>
              </c:extLst>
            </c:dLbl>
            <c:dLbl>
              <c:idx val="14"/>
              <c:layout>
                <c:manualLayout>
                  <c:x val="-8.3333333333333332E-3"/>
                  <c:y val="-6.0049465337891912E-2"/>
                </c:manualLayout>
              </c:layout>
              <c:tx>
                <c:rich>
                  <a:bodyPr/>
                  <a:lstStyle/>
                  <a:p>
                    <a:fld id="{E0EC0E7B-8AEC-4ED9-B0D4-81EA0BBC620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8A0-4060-92DE-D9DF7EF20D0E}"/>
                </c:ext>
              </c:extLst>
            </c:dLbl>
            <c:dLbl>
              <c:idx val="15"/>
              <c:layout>
                <c:manualLayout>
                  <c:x val="-8.3333333333333332E-3"/>
                  <c:y val="-3.2228360957642727E-2"/>
                </c:manualLayout>
              </c:layout>
              <c:tx>
                <c:rich>
                  <a:bodyPr/>
                  <a:lstStyle/>
                  <a:p>
                    <a:fld id="{4608C6AC-1759-4E1D-9948-E1B6A40FA0D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8A0-4060-92DE-D9DF7EF20D0E}"/>
                </c:ext>
              </c:extLst>
            </c:dLbl>
            <c:dLbl>
              <c:idx val="16"/>
              <c:layout>
                <c:manualLayout>
                  <c:x val="-1.1111111111111086E-2"/>
                  <c:y val="-3.6953517131010402E-2"/>
                </c:manualLayout>
              </c:layout>
              <c:tx>
                <c:rich>
                  <a:bodyPr/>
                  <a:lstStyle/>
                  <a:p>
                    <a:fld id="{67070D26-D72F-477B-B9F8-202FFA1B5F6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E8A0-4060-92DE-D9DF7EF20D0E}"/>
                </c:ext>
              </c:extLst>
            </c:dLbl>
            <c:dLbl>
              <c:idx val="17"/>
              <c:layout>
                <c:manualLayout>
                  <c:x val="-5.0925337632079971E-17"/>
                  <c:y val="-3.7197028191759511E-2"/>
                </c:manualLayout>
              </c:layout>
              <c:tx>
                <c:rich>
                  <a:bodyPr/>
                  <a:lstStyle/>
                  <a:p>
                    <a:fld id="{4EAB928B-8C2B-470A-9C37-FE7AC0C0F07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E8A0-4060-92DE-D9DF7EF20D0E}"/>
                </c:ext>
              </c:extLst>
            </c:dLbl>
            <c:dLbl>
              <c:idx val="18"/>
              <c:layout>
                <c:manualLayout>
                  <c:x val="-8.3333333333333835E-3"/>
                  <c:y val="-4.1436464088397788E-2"/>
                </c:manualLayout>
              </c:layout>
              <c:tx>
                <c:rich>
                  <a:bodyPr/>
                  <a:lstStyle/>
                  <a:p>
                    <a:fld id="{92F44E32-6C30-4FA6-B8F8-31C6DBC3280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E8A0-4060-92DE-D9DF7EF20D0E}"/>
                </c:ext>
              </c:extLst>
            </c:dLbl>
            <c:dLbl>
              <c:idx val="19"/>
              <c:layout>
                <c:manualLayout>
                  <c:x val="-1.1111111111111212E-2"/>
                  <c:y val="-6.9060773480662987E-2"/>
                </c:manualLayout>
              </c:layout>
              <c:tx>
                <c:rich>
                  <a:bodyPr/>
                  <a:lstStyle/>
                  <a:p>
                    <a:fld id="{1EF025B2-2E11-4BA3-AE17-03D3330EF57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E8A0-4060-92DE-D9DF7EF20D0E}"/>
                </c:ext>
              </c:extLst>
            </c:dLbl>
            <c:dLbl>
              <c:idx val="20"/>
              <c:layout>
                <c:manualLayout>
                  <c:x val="-1.3888888888888888E-2"/>
                  <c:y val="-3.2228360957642893E-2"/>
                </c:manualLayout>
              </c:layout>
              <c:tx>
                <c:rich>
                  <a:bodyPr/>
                  <a:lstStyle/>
                  <a:p>
                    <a:fld id="{9D944897-BDFD-4A80-9D53-967811404BD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E8A0-4060-92DE-D9DF7EF20D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1860000" spcFirstLastPara="1" vertOverflow="ellipsis" horzOverflow="clip" vert="horz" wrap="square" lIns="0" tIns="0" rIns="0" bIns="0" anchor="ctr" anchorCtr="0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xVal>
            <c:numRef>
              <c:f>Sheet1!$C$2:$C$22</c:f>
              <c:numCache>
                <c:formatCode>General</c:formatCode>
                <c:ptCount val="21"/>
                <c:pt idx="0">
                  <c:v>0.4</c:v>
                </c:pt>
                <c:pt idx="1">
                  <c:v>0.31</c:v>
                </c:pt>
                <c:pt idx="2">
                  <c:v>0.32500000000000001</c:v>
                </c:pt>
                <c:pt idx="3">
                  <c:v>0.37</c:v>
                </c:pt>
                <c:pt idx="4">
                  <c:v>0.41199999999999998</c:v>
                </c:pt>
                <c:pt idx="5">
                  <c:v>0.42599999999999999</c:v>
                </c:pt>
                <c:pt idx="6">
                  <c:v>0.32100000000000001</c:v>
                </c:pt>
                <c:pt idx="7">
                  <c:v>0.371</c:v>
                </c:pt>
                <c:pt idx="8">
                  <c:v>0.61199999999999999</c:v>
                </c:pt>
                <c:pt idx="9">
                  <c:v>0.56999999999999995</c:v>
                </c:pt>
                <c:pt idx="10">
                  <c:v>0.27100000000000002</c:v>
                </c:pt>
                <c:pt idx="11">
                  <c:v>0.39600000000000002</c:v>
                </c:pt>
                <c:pt idx="12">
                  <c:v>0.41020000000000001</c:v>
                </c:pt>
                <c:pt idx="13">
                  <c:v>0.52300000000000002</c:v>
                </c:pt>
                <c:pt idx="14">
                  <c:v>0.28899999999999998</c:v>
                </c:pt>
                <c:pt idx="15">
                  <c:v>0.51</c:v>
                </c:pt>
                <c:pt idx="16">
                  <c:v>0.315</c:v>
                </c:pt>
                <c:pt idx="17">
                  <c:v>0.434</c:v>
                </c:pt>
                <c:pt idx="18">
                  <c:v>0.43209999999999998</c:v>
                </c:pt>
                <c:pt idx="19">
                  <c:v>0.54500000000000004</c:v>
                </c:pt>
                <c:pt idx="20">
                  <c:v>0.74199999999999999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0.44400000000000001</c:v>
                </c:pt>
                <c:pt idx="1">
                  <c:v>0.623</c:v>
                </c:pt>
                <c:pt idx="2">
                  <c:v>0.53900000000000003</c:v>
                </c:pt>
                <c:pt idx="3">
                  <c:v>0.56000000000000005</c:v>
                </c:pt>
                <c:pt idx="4">
                  <c:v>0.40200000000000002</c:v>
                </c:pt>
                <c:pt idx="5">
                  <c:v>0.48199999999999998</c:v>
                </c:pt>
                <c:pt idx="6">
                  <c:v>0.56399999999999995</c:v>
                </c:pt>
                <c:pt idx="7">
                  <c:v>0.41199999999999998</c:v>
                </c:pt>
                <c:pt idx="8">
                  <c:v>0.52</c:v>
                </c:pt>
                <c:pt idx="9">
                  <c:v>0.25012299999999998</c:v>
                </c:pt>
                <c:pt idx="10">
                  <c:v>0.59319999999999995</c:v>
                </c:pt>
                <c:pt idx="11">
                  <c:v>0.40212999999999999</c:v>
                </c:pt>
                <c:pt idx="12">
                  <c:v>0.51024000000000003</c:v>
                </c:pt>
                <c:pt idx="13">
                  <c:v>0.54</c:v>
                </c:pt>
                <c:pt idx="14">
                  <c:v>0.64229999999999998</c:v>
                </c:pt>
                <c:pt idx="15">
                  <c:v>0.42299999999999999</c:v>
                </c:pt>
                <c:pt idx="16">
                  <c:v>0.58799999999999997</c:v>
                </c:pt>
                <c:pt idx="17">
                  <c:v>0.51229999999999998</c:v>
                </c:pt>
                <c:pt idx="18">
                  <c:v>0.36599999999999999</c:v>
                </c:pt>
                <c:pt idx="19">
                  <c:v>0.35599999999999998</c:v>
                </c:pt>
                <c:pt idx="20">
                  <c:v>0.27800000000000002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Sheet1!$A$2:$A$22</c15:f>
                <c15:dlblRangeCache>
                  <c:ptCount val="21"/>
                  <c:pt idx="0">
                    <c:v>Australia</c:v>
                  </c:pt>
                  <c:pt idx="1">
                    <c:v>Austria</c:v>
                  </c:pt>
                  <c:pt idx="2">
                    <c:v>Czech Republic</c:v>
                  </c:pt>
                  <c:pt idx="3">
                    <c:v>Denmark</c:v>
                  </c:pt>
                  <c:pt idx="4">
                    <c:v>Estonia</c:v>
                  </c:pt>
                  <c:pt idx="5">
                    <c:v>Finland</c:v>
                  </c:pt>
                  <c:pt idx="6">
                    <c:v>Germany</c:v>
                  </c:pt>
                  <c:pt idx="7">
                    <c:v>Greece</c:v>
                  </c:pt>
                  <c:pt idx="8">
                    <c:v>Ireland</c:v>
                  </c:pt>
                  <c:pt idx="9">
                    <c:v>Israel</c:v>
                  </c:pt>
                  <c:pt idx="10">
                    <c:v>Italy</c:v>
                  </c:pt>
                  <c:pt idx="11">
                    <c:v>New Zealand</c:v>
                  </c:pt>
                  <c:pt idx="12">
                    <c:v>Norway</c:v>
                  </c:pt>
                  <c:pt idx="13">
                    <c:v>Poland</c:v>
                  </c:pt>
                  <c:pt idx="14">
                    <c:v>Slovak Republic</c:v>
                  </c:pt>
                  <c:pt idx="15">
                    <c:v>Spain</c:v>
                  </c:pt>
                  <c:pt idx="16">
                    <c:v>Sweden</c:v>
                  </c:pt>
                  <c:pt idx="17">
                    <c:v>Turkey</c:v>
                  </c:pt>
                  <c:pt idx="18">
                    <c:v>United Kingdom</c:v>
                  </c:pt>
                  <c:pt idx="19">
                    <c:v>United States</c:v>
                  </c:pt>
                  <c:pt idx="20">
                    <c:v>Chile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E8A0-4060-92DE-D9DF7EF20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32944"/>
        <c:axId val="142945008"/>
      </c:scatterChart>
      <c:valAx>
        <c:axId val="142932944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IP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945008"/>
        <c:crosses val="autoZero"/>
        <c:crossBetween val="midCat"/>
      </c:valAx>
      <c:valAx>
        <c:axId val="142945008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SQ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1165016850210747E-2"/>
              <c:y val="0.40497297081233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93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82175925925925"/>
          <c:y val="0.16689583333333333"/>
          <c:w val="0.67208842592592599"/>
          <c:h val="0.6720884259259259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2B-46D4-89DF-58045BED3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2B-46D4-89DF-58045BED3804}"/>
              </c:ext>
            </c:extLst>
          </c:dPt>
          <c:dPt>
            <c:idx val="2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2B-46D4-89DF-58045BED38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Sheet1!$A$20:$A$22</c:f>
              <c:strCache>
                <c:ptCount val="3"/>
                <c:pt idx="0">
                  <c:v>pcy</c:v>
                </c:pt>
                <c:pt idx="1">
                  <c:v>rmu</c:v>
                </c:pt>
                <c:pt idx="2">
                  <c:v>grc</c:v>
                </c:pt>
              </c:strCache>
            </c:strRef>
          </c:cat>
          <c:val>
            <c:numRef>
              <c:f>Sheet1!$B$20:$B$22</c:f>
              <c:numCache>
                <c:formatCode>General</c:formatCode>
                <c:ptCount val="3"/>
                <c:pt idx="0">
                  <c:v>0.22700000000000001</c:v>
                </c:pt>
                <c:pt idx="1">
                  <c:v>0.45700000000000002</c:v>
                </c:pt>
                <c:pt idx="2">
                  <c:v>0.316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2B-46D4-89DF-58045BED38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097222222222"/>
          <c:y val="0.14849814814814816"/>
          <c:w val="0.69124490740740741"/>
          <c:h val="0.6912449074074074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60-42F1-9456-8358F8DB62ED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60-42F1-9456-8358F8DB62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Sheet1!$A$25:$A$26</c:f>
              <c:strCache>
                <c:ptCount val="2"/>
                <c:pt idx="0">
                  <c:v>pfe</c:v>
                </c:pt>
                <c:pt idx="1">
                  <c:v>pou</c:v>
                </c:pt>
              </c:strCache>
            </c:strRef>
          </c:cat>
          <c:val>
            <c:numRef>
              <c:f>Sheet1!$B$25:$B$26</c:f>
              <c:numCache>
                <c:formatCode>General</c:formatCode>
                <c:ptCount val="2"/>
                <c:pt idx="0">
                  <c:v>0.3775</c:v>
                </c:pt>
                <c:pt idx="1">
                  <c:v>0.67349999999999988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60-42F1-9456-8358F8DB62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7499999999999"/>
          <c:y val="0.16484675925925923"/>
          <c:w val="0.6703069444444445"/>
          <c:h val="0.6703069444444445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A8-4CA5-B386-ACB3024F0876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A8-4CA5-B386-ACB3024F087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A8-4CA5-B386-ACB3024F0876}"/>
              </c:ext>
            </c:extLst>
          </c:dPt>
          <c:dPt>
            <c:idx val="3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A8-4CA5-B386-ACB3024F0876}"/>
              </c:ext>
            </c:extLst>
          </c:dPt>
          <c:dPt>
            <c:idx val="4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A8-4CA5-B386-ACB3024F08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Sheet1!$A$29:$A$33</c:f>
              <c:strCache>
                <c:ptCount val="5"/>
                <c:pt idx="0">
                  <c:v>ad-a</c:v>
                </c:pt>
                <c:pt idx="1">
                  <c:v>ad-b</c:v>
                </c:pt>
                <c:pt idx="2">
                  <c:v>ad-c</c:v>
                </c:pt>
                <c:pt idx="3">
                  <c:v>ad-d</c:v>
                </c:pt>
                <c:pt idx="4">
                  <c:v>dgr</c:v>
                </c:pt>
              </c:strCache>
            </c:strRef>
          </c:cat>
          <c:val>
            <c:numRef>
              <c:f>Sheet1!$B$29:$B$33</c:f>
              <c:numCache>
                <c:formatCode>General</c:formatCode>
                <c:ptCount val="5"/>
                <c:pt idx="0">
                  <c:v>0.33600000000000002</c:v>
                </c:pt>
                <c:pt idx="1">
                  <c:v>0.16250000000000001</c:v>
                </c:pt>
                <c:pt idx="2">
                  <c:v>0.13</c:v>
                </c:pt>
                <c:pt idx="3">
                  <c:v>0.26300000000000001</c:v>
                </c:pt>
                <c:pt idx="4">
                  <c:v>0.1085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A8-4CA5-B386-ACB3024F087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28240740740742E-2"/>
          <c:y val="0.16616249999999999"/>
          <c:w val="0.69119351851851851"/>
          <c:h val="0.6911935185185185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25-4D87-A72B-422958388D9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25-4D87-A72B-422958388D9F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25-4D87-A72B-422958388D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aee</c:v>
                </c:pt>
                <c:pt idx="1">
                  <c:v>hpg</c:v>
                </c:pt>
                <c:pt idx="2">
                  <c:v>pef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0.16700000000000001</c:v>
                </c:pt>
                <c:pt idx="1">
                  <c:v>0.34300000000000003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25-4D87-A72B-422958388D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18055555555538E-2"/>
          <c:y val="0.16749444444444447"/>
          <c:w val="0.68852962962962949"/>
          <c:h val="0.6885296296296294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7F-4D1A-A118-F054B0675361}"/>
              </c:ext>
            </c:extLst>
          </c:dPt>
          <c:dPt>
            <c:idx val="1"/>
            <c:bubble3D val="0"/>
            <c:spPr>
              <a:solidFill>
                <a:schemeClr val="accent6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7F-4D1A-A118-F054B0675361}"/>
              </c:ext>
            </c:extLst>
          </c:dPt>
          <c:dPt>
            <c:idx val="2"/>
            <c:bubble3D val="0"/>
            <c:spPr>
              <a:solidFill>
                <a:schemeClr val="accent6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7F-4D1A-A118-F054B0675361}"/>
              </c:ext>
            </c:extLst>
          </c:dPt>
          <c:dPt>
            <c:idx val="3"/>
            <c:bubble3D val="0"/>
            <c:spPr>
              <a:solidFill>
                <a:schemeClr val="accent6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7F-4D1A-A118-F054B0675361}"/>
              </c:ext>
            </c:extLst>
          </c:dPt>
          <c:dPt>
            <c:idx val="4"/>
            <c:bubble3D val="0"/>
            <c:spPr>
              <a:solidFill>
                <a:schemeClr val="accent6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7F-4D1A-A118-F054B0675361}"/>
              </c:ext>
            </c:extLst>
          </c:dPt>
          <c:dPt>
            <c:idx val="5"/>
            <c:bubble3D val="0"/>
            <c:spPr>
              <a:solidFill>
                <a:schemeClr val="accent6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7F-4D1A-A118-F054B06753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Sheet1!$A$6:$A$11</c:f>
              <c:strCache>
                <c:ptCount val="6"/>
                <c:pt idx="0">
                  <c:v>dce</c:v>
                </c:pt>
                <c:pt idx="1">
                  <c:v>ier</c:v>
                </c:pt>
                <c:pt idx="2">
                  <c:v>rur</c:v>
                </c:pt>
                <c:pt idx="3">
                  <c:v>ri</c:v>
                </c:pt>
                <c:pt idx="4">
                  <c:v>ppa</c:v>
                </c:pt>
                <c:pt idx="5">
                  <c:v>top10</c:v>
                </c:pt>
              </c:strCache>
            </c:strRef>
          </c:cat>
          <c:val>
            <c:numRef>
              <c:f>Sheet1!$B$6:$B$11</c:f>
              <c:numCache>
                <c:formatCode>General</c:formatCode>
                <c:ptCount val="6"/>
                <c:pt idx="0">
                  <c:v>0.2175</c:v>
                </c:pt>
                <c:pt idx="1">
                  <c:v>0.1145</c:v>
                </c:pt>
                <c:pt idx="2">
                  <c:v>0.1115</c:v>
                </c:pt>
                <c:pt idx="3">
                  <c:v>0.16550000000000001</c:v>
                </c:pt>
                <c:pt idx="4">
                  <c:v>9.4500000000000001E-2</c:v>
                </c:pt>
                <c:pt idx="5">
                  <c:v>0.21149999999999999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7F-4D1A-A118-F054B067536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85324074074075"/>
          <c:y val="0.16471111111111111"/>
          <c:w val="0.68821712962962966"/>
          <c:h val="0.6882171296296296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1C-4BD7-951D-489472CB240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1C-4BD7-951D-489472CB24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Sheet1!$A$14:$A$15</c:f>
              <c:strCache>
                <c:ptCount val="2"/>
                <c:pt idx="0">
                  <c:v>pef</c:v>
                </c:pt>
                <c:pt idx="1">
                  <c:v>str</c:v>
                </c:pt>
              </c:strCache>
            </c:strRef>
          </c:cat>
          <c:val>
            <c:numRef>
              <c:f>Sheet1!$B$14:$B$15</c:f>
              <c:numCache>
                <c:formatCode>General</c:formatCode>
                <c:ptCount val="2"/>
                <c:pt idx="0">
                  <c:v>0.45550000000000002</c:v>
                </c:pt>
                <c:pt idx="1">
                  <c:v>0.54449999999999998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1C-4BD7-951D-489472CB24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Biomass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c:rich>
      </c:tx>
      <c:layout>
        <c:manualLayout>
          <c:xMode val="edge"/>
          <c:yMode val="edge"/>
          <c:x val="0.38545023351530489"/>
          <c:y val="0.50420902305359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Diagram of biomass of all parts of trees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11-4AED-89EC-3C1D20C55B87}"/>
              </c:ext>
            </c:extLst>
          </c:dPt>
          <c:dPt>
            <c:idx val="1"/>
            <c:bubble3D val="0"/>
            <c:spPr>
              <a:solidFill>
                <a:srgbClr val="AEDD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F11-4AED-89EC-3C1D20C55B87}"/>
              </c:ext>
            </c:extLst>
          </c:dPt>
          <c:dPt>
            <c:idx val="2"/>
            <c:bubble3D val="0"/>
            <c:spPr>
              <a:solidFill>
                <a:srgbClr val="4BD1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F11-4AED-89EC-3C1D20C55B87}"/>
              </c:ext>
            </c:extLst>
          </c:dPt>
          <c:dPt>
            <c:idx val="3"/>
            <c:bubble3D val="0"/>
            <c:spPr>
              <a:solidFill>
                <a:srgbClr val="6BC23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11-4AED-89EC-3C1D20C55B8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CFEE95-2646-4299-9B20-C7D9D58E13F7}" type="CATEGORYNAME">
                      <a:rPr lang="en-US" altLang="zh-CN" sz="1600"/>
                      <a:pPr/>
                      <a:t>[类别名称]</a:t>
                    </a:fld>
                    <a:r>
                      <a:rPr lang="en-US" altLang="zh-CN" sz="1600" baseline="0" dirty="0"/>
                      <a:t>
</a:t>
                    </a:r>
                    <a:fld id="{570B4F7A-A691-4B08-94E5-5A5D8BDBBB43}" type="PERCENTAGE">
                      <a:rPr lang="en-US" altLang="zh-CN" sz="1600" baseline="0"/>
                      <a:pPr/>
                      <a:t>[百分比]</a:t>
                    </a:fld>
                    <a:endParaRPr lang="en-US" altLang="zh-CN" sz="16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F11-4AED-89EC-3C1D20C55B87}"/>
                </c:ext>
              </c:extLst>
            </c:dLbl>
            <c:dLbl>
              <c:idx val="1"/>
              <c:layout>
                <c:manualLayout>
                  <c:x val="3.7915144711956855E-3"/>
                  <c:y val="-8.593650196768675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 dirty="0">
                      <a:ln w="15875">
                        <a:solidFill>
                          <a:prstClr val="white">
                            <a:alpha val="99000"/>
                          </a:prstClr>
                        </a:solidFill>
                      </a:ln>
                      <a:solidFill>
                        <a:prstClr val="whit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11-4AED-89EC-3C1D20C55B87}"/>
                </c:ext>
              </c:extLst>
            </c:dLbl>
            <c:dLbl>
              <c:idx val="2"/>
              <c:layout>
                <c:manualLayout>
                  <c:x val="-7.5830289423914404E-3"/>
                  <c:y val="-8.5936501967686754E-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altLang="zh-CN" sz="1600" b="0" i="0" u="none" strike="noStrike" kern="1200" baseline="0">
                        <a:ln w="15875">
                          <a:solidFill>
                            <a:prstClr val="white">
                              <a:alpha val="99000"/>
                            </a:prstClr>
                          </a:solidFill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197B2CB-7820-4D9C-A1D9-81F5888D1468}" type="CATEGORYNAME">
                      <a:rPr lang="en-US" altLang="zh-CN" dirty="0">
                        <a:solidFill>
                          <a:schemeClr val="tx1"/>
                        </a:solidFill>
                      </a:rPr>
                      <a:pPr algn="ctr" rtl="0">
                        <a:defRPr lang="en-US" altLang="zh-CN" sz="1600">
                          <a:ln w="15875">
                            <a:solidFill>
                              <a:prstClr val="white">
                                <a:alpha val="99000"/>
                              </a:prstClr>
                            </a:solidFill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</a:defRPr>
                      </a:pPr>
                      <a:t>[类别名称]</a:t>
                    </a:fld>
                    <a:r>
                      <a:rPr lang="en-US" altLang="zh-CN" baseline="0" dirty="0">
                        <a:solidFill>
                          <a:schemeClr val="tx1"/>
                        </a:solidFill>
                      </a:rPr>
                      <a:t>
</a:t>
                    </a:r>
                    <a:fld id="{07EDC6B4-8342-4F14-BA36-74FCE4483AED}" type="PERCENTAGE">
                      <a:rPr lang="en-US" altLang="zh-CN" baseline="0" dirty="0">
                        <a:solidFill>
                          <a:schemeClr val="tx1"/>
                        </a:solidFill>
                      </a:rPr>
                      <a:pPr algn="ctr" rtl="0">
                        <a:defRPr lang="en-US" altLang="zh-CN" sz="1600">
                          <a:ln w="15875">
                            <a:solidFill>
                              <a:prstClr val="white">
                                <a:alpha val="99000"/>
                              </a:prstClr>
                            </a:solidFill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</a:defRPr>
                      </a:pPr>
                      <a:t>[百分比]</a:t>
                    </a:fld>
                    <a:endParaRPr lang="en-US" altLang="zh-CN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>
                      <a:ln w="15875">
                        <a:solidFill>
                          <a:prstClr val="white">
                            <a:alpha val="99000"/>
                          </a:prstClr>
                        </a:solidFill>
                      </a:ln>
                      <a:solidFill>
                        <a:schemeClr val="bg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F11-4AED-89EC-3C1D20C55B8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>
                      <a:ln w="15875">
                        <a:solidFill>
                          <a:prstClr val="white">
                            <a:alpha val="99000"/>
                          </a:prstClr>
                        </a:solidFill>
                      </a:ln>
                      <a:solidFill>
                        <a:prstClr val="whit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F11-4AED-89EC-3C1D20C55B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 w="15875">
                      <a:solidFill>
                        <a:schemeClr val="bg1">
                          <a:alpha val="99000"/>
                        </a:schemeClr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root </c:v>
                </c:pt>
                <c:pt idx="1">
                  <c:v>branch</c:v>
                </c:pt>
                <c:pt idx="2">
                  <c:v>leaf</c:v>
                </c:pt>
                <c:pt idx="3">
                  <c:v>trunk 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16</c:v>
                </c:pt>
                <c:pt idx="2">
                  <c:v>7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1-4AED-89EC-3C1D20C55B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87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c:rich>
      </c:tx>
      <c:layout>
        <c:manualLayout>
          <c:xMode val="edge"/>
          <c:yMode val="edge"/>
          <c:x val="0.41329185881878983"/>
          <c:y val="0.510546856768810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356800323137789"/>
          <c:y val="0.27868073201849458"/>
          <c:w val="0.57721068629627781"/>
          <c:h val="0.642847617990545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Diagram of biomass of all parts of trees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05-488E-8074-457D18938B4B}"/>
              </c:ext>
            </c:extLst>
          </c:dPt>
          <c:dPt>
            <c:idx val="1"/>
            <c:bubble3D val="0"/>
            <c:spPr>
              <a:solidFill>
                <a:srgbClr val="19C3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05-488E-8074-457D18938B4B}"/>
              </c:ext>
            </c:extLst>
          </c:dPt>
          <c:dPt>
            <c:idx val="2"/>
            <c:bubble3D val="0"/>
            <c:spPr>
              <a:solidFill>
                <a:srgbClr val="00A8E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05-488E-8074-457D18938B4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/>
                  <a:lstStyle/>
                  <a:p>
                    <a:fld id="{BECFEE95-2646-4299-9B20-C7D9D58E13F7}" type="CATEGORYNAME">
                      <a:rPr lang="en-US" altLang="zh-CN" sz="1600" b="0"/>
                      <a:pPr/>
                      <a:t>[类别名称]</a:t>
                    </a:fld>
                    <a:r>
                      <a:rPr lang="en-US" altLang="zh-CN" sz="1600" b="0" baseline="0" dirty="0"/>
                      <a:t>
</a:t>
                    </a:r>
                    <a:fld id="{570B4F7A-A691-4B08-94E5-5A5D8BDBBB43}" type="PERCENTAGE">
                      <a:rPr lang="en-US" altLang="zh-CN" sz="1600" b="0" baseline="0"/>
                      <a:pPr/>
                      <a:t>[百分比]</a:t>
                    </a:fld>
                    <a:endParaRPr lang="en-US" altLang="zh-CN" sz="1600" b="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05-488E-8074-457D18938B4B}"/>
                </c:ext>
              </c:extLst>
            </c:dLbl>
            <c:dLbl>
              <c:idx val="1"/>
              <c:layout>
                <c:manualLayout>
                  <c:x val="3.7915144711956855E-3"/>
                  <c:y val="-8.593650196768675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 dirty="0">
                      <a:ln w="15875">
                        <a:solidFill>
                          <a:prstClr val="white">
                            <a:alpha val="99000"/>
                          </a:prstClr>
                        </a:solidFill>
                      </a:ln>
                      <a:solidFill>
                        <a:prstClr val="whit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05-488E-8074-457D18938B4B}"/>
                </c:ext>
              </c:extLst>
            </c:dLbl>
            <c:dLbl>
              <c:idx val="2"/>
              <c:layout>
                <c:manualLayout>
                  <c:x val="-7.5830289423914404E-3"/>
                  <c:y val="-8.5936501967686754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zh-CN" sz="1600" b="0" i="0" u="none" strike="noStrike" kern="1200" baseline="0">
                      <a:ln w="15875">
                        <a:solidFill>
                          <a:prstClr val="white">
                            <a:alpha val="99000"/>
                          </a:prstClr>
                        </a:solidFill>
                      </a:ln>
                      <a:solidFill>
                        <a:prstClr val="whit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05-488E-8074-457D18938B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 w="15875">
                      <a:solidFill>
                        <a:schemeClr val="bg1">
                          <a:alpha val="99000"/>
                        </a:schemeClr>
                      </a:solidFill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forestland</c:v>
                </c:pt>
                <c:pt idx="1">
                  <c:v>tree</c:v>
                </c:pt>
                <c:pt idx="2">
                  <c:v>leaf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16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05-488E-8074-457D18938B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A1898-81A6-4441-9EC0-047052964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BBEAEB-91FD-476D-99E1-2B6F0EEF4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8BC2B-CA42-4874-AD5E-2BA4001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71735-0359-4164-A5A4-BBE11287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0BD51-7331-4589-A23C-EAFBDA11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6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3DC1D-EF97-438F-945E-D11A526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D52EE-B8EC-40A3-9BF0-421EA5958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AFE9E-E9D1-46A6-BD23-5F8DC37C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BE32F-8FEF-4816-ACDA-EE0A5CF0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7EAC2-90A7-44EE-9002-D686308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A75FD8-FBCA-42D9-BEA4-CC26F157E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7CA0A-F7D9-47F1-84BE-5E0BEAF5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8C182-0D68-4E29-9878-84FBA00B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62764-1679-43F1-ACD3-E685E965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7643F-0F6E-4A68-9148-200BE7E4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3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4DA11-C140-49D4-9990-C38AD338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63D6A-59D0-42D4-BCCE-699F8B08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2B0FD-EB07-4D53-AE1F-65EBB53E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380DD-CD00-4DBF-AA73-16B52EB5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BD47C-70E1-4EF3-A67F-CE10B760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5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BBA61-2092-4262-AA10-CCCACA0C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85916-ED80-41F5-B437-7B2670FF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6A733-0EED-4B55-B9A0-E3C51C49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9D1B8-C69D-405A-8288-6C66C531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84CDD-6B79-42B7-91C1-70C62A10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6CCD-9532-491F-B64B-1855A170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41C97-78F6-42F3-BD2C-3CEB51A8F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F8FD8-8686-4525-B4E0-0CCA4543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43F50-DDCD-465E-88BC-D129554F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2FDE7-F27E-46B1-8A81-4EBEDA0A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3C378-6570-4CCA-8405-06EFCEEE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4795D-1F3D-4708-AB3F-A7BAA290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80DB7-0FD7-4371-B400-1343E1DD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59FEF-45F5-4DAB-8CD5-2F0C38B83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21FD5-278B-493D-8067-9947AE3E0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874063-75A2-4BE3-90B6-EA1260CF8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F52863-F91D-4CF7-A190-CCC2FDC0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9514AE-B321-47D6-8F93-4E22D505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ED773F-724F-4C25-A3D8-0FD9CC39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1DD7E-1CAF-4FAB-8A1D-CA00FA78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CC2AB9-5ED1-4C07-B6BB-9D490D7F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5DCEB-DDB7-43B1-A277-6C68D04B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1D9F0-E9D0-4EED-BB8C-948F3F00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6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FE5FC5-578C-45AE-9427-AD469170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A5BA5C-8853-4F01-80A8-1CCB7F7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CB2CF5-4262-4516-95D8-C9E5F062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3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947C1-95DC-41CD-AEB6-A52DDF8C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6D0CE-5A37-40BD-AFDD-D2082ED3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5C610-237F-40B5-BBEB-7617D5B9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AFD1A-C9BA-45F8-B718-5756A2C8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FC7EE-679B-4004-BC2A-657D7539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ADC27-248E-4579-B05D-D7B56030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7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9D85-7511-428A-B860-43642688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58EE8-CBE8-4E26-99D6-344E88BC3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66C7F-B979-4C4D-A1E7-8CB8C617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0CFAF-0DCF-46DC-8031-2F3DF0CA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ABD1F-EB01-4927-8085-7F2D5433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1D83D-1BB5-4798-93ED-017E12C7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7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11C320-9BB7-4BC8-937B-44E68B90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794B8-18C3-4EE5-86BC-4AC7FF03B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FD374-47E9-41C8-92CA-1505BDC01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94BB-27F8-4D71-95CA-C93A0EE6EDDF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FAFC-A0CE-470D-A9BD-0B91018B0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E2C17-EDA9-4C75-A589-E18B2E98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4332-F30B-49F9-99A0-F25015F4F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429CFE34-3EEE-4ECA-AC8E-BDA1D13E751A}"/>
              </a:ext>
            </a:extLst>
          </p:cNvPr>
          <p:cNvGrpSpPr/>
          <p:nvPr/>
        </p:nvGrpSpPr>
        <p:grpSpPr>
          <a:xfrm>
            <a:off x="1255303" y="166252"/>
            <a:ext cx="9418239" cy="5270271"/>
            <a:chOff x="191274" y="83125"/>
            <a:chExt cx="9418239" cy="527027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33513A8-0EF5-465F-A74C-0D0283B9200B}"/>
                </a:ext>
              </a:extLst>
            </p:cNvPr>
            <p:cNvGrpSpPr/>
            <p:nvPr/>
          </p:nvGrpSpPr>
          <p:grpSpPr>
            <a:xfrm>
              <a:off x="220170" y="83125"/>
              <a:ext cx="6436740" cy="2394066"/>
              <a:chOff x="116378" y="149629"/>
              <a:chExt cx="7464829" cy="2776451"/>
            </a:xfrm>
          </p:grpSpPr>
          <p:sp>
            <p:nvSpPr>
              <p:cNvPr id="26" name="流程图: 可选过程 25">
                <a:extLst>
                  <a:ext uri="{FF2B5EF4-FFF2-40B4-BE49-F238E27FC236}">
                    <a16:creationId xmlns:a16="http://schemas.microsoft.com/office/drawing/2014/main" id="{E5B3C1E2-5B2E-4A5B-965B-5421E1E5493B}"/>
                  </a:ext>
                </a:extLst>
              </p:cNvPr>
              <p:cNvSpPr/>
              <p:nvPr/>
            </p:nvSpPr>
            <p:spPr>
              <a:xfrm>
                <a:off x="116378" y="149629"/>
                <a:ext cx="7464829" cy="2776451"/>
              </a:xfrm>
              <a:prstGeom prst="flowChartAlternateProcess">
                <a:avLst/>
              </a:prstGeom>
              <a:solidFill>
                <a:srgbClr val="E9F4EC"/>
              </a:solidFill>
              <a:ln>
                <a:solidFill>
                  <a:schemeClr val="bg1">
                    <a:lumMod val="8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8A17A5B-783B-4F08-9589-988270D9591A}"/>
                  </a:ext>
                </a:extLst>
              </p:cNvPr>
              <p:cNvGrpSpPr/>
              <p:nvPr/>
            </p:nvGrpSpPr>
            <p:grpSpPr>
              <a:xfrm>
                <a:off x="399010" y="415636"/>
                <a:ext cx="6851302" cy="2257068"/>
                <a:chOff x="399011" y="415636"/>
                <a:chExt cx="8730680" cy="2876204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D9EE7B0-B9BF-43BE-835B-B17E508EE9D7}"/>
                    </a:ext>
                  </a:extLst>
                </p:cNvPr>
                <p:cNvSpPr/>
                <p:nvPr/>
              </p:nvSpPr>
              <p:spPr>
                <a:xfrm>
                  <a:off x="399011" y="415636"/>
                  <a:ext cx="2682005" cy="113052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D4E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SQ</a:t>
                  </a:r>
                </a:p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indices</a:t>
                  </a:r>
                </a:p>
              </p:txBody>
            </p:sp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E2F0F689-68D3-4CEF-9E79-AC7A77D6F49E}"/>
                    </a:ext>
                  </a:extLst>
                </p:cNvPr>
                <p:cNvSpPr/>
                <p:nvPr/>
              </p:nvSpPr>
              <p:spPr>
                <a:xfrm>
                  <a:off x="399011" y="2161309"/>
                  <a:ext cx="2682004" cy="11305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D4E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IP</a:t>
                  </a:r>
                </a:p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indices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0786276E-9177-4CC1-9F64-49EDB727B999}"/>
                    </a:ext>
                  </a:extLst>
                </p:cNvPr>
                <p:cNvCxnSpPr>
                  <a:stCxn id="8" idx="3"/>
                </p:cNvCxnSpPr>
                <p:nvPr/>
              </p:nvCxnSpPr>
              <p:spPr>
                <a:xfrm>
                  <a:off x="3081016" y="980903"/>
                  <a:ext cx="975596" cy="8478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6BAF4679-F62A-4C99-B5CD-A5EC44A54628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V="1">
                  <a:off x="3081015" y="1828800"/>
                  <a:ext cx="975596" cy="8977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892A519F-4986-4DA9-9741-666F41272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6611" y="1828800"/>
                  <a:ext cx="324196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5456B314-086D-43B7-BF86-ADE0EB8EC0DC}"/>
                    </a:ext>
                  </a:extLst>
                </p:cNvPr>
                <p:cNvSpPr/>
                <p:nvPr/>
              </p:nvSpPr>
              <p:spPr>
                <a:xfrm>
                  <a:off x="4217383" y="665018"/>
                  <a:ext cx="1285466" cy="997525"/>
                </a:xfrm>
                <a:prstGeom prst="roundRect">
                  <a:avLst/>
                </a:prstGeom>
                <a:solidFill>
                  <a:srgbClr val="EAF4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GDM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40335F9F-762A-47AD-81AD-AA2A43361112}"/>
                    </a:ext>
                  </a:extLst>
                </p:cNvPr>
                <p:cNvSpPr/>
                <p:nvPr/>
              </p:nvSpPr>
              <p:spPr>
                <a:xfrm>
                  <a:off x="5751699" y="665018"/>
                  <a:ext cx="1285466" cy="997525"/>
                </a:xfrm>
                <a:prstGeom prst="roundRect">
                  <a:avLst/>
                </a:prstGeom>
                <a:solidFill>
                  <a:srgbClr val="EAF4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EWM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6A40774-1EEB-45BC-A044-5BC6409935CA}"/>
                    </a:ext>
                  </a:extLst>
                </p:cNvPr>
                <p:cNvSpPr/>
                <p:nvPr/>
              </p:nvSpPr>
              <p:spPr>
                <a:xfrm>
                  <a:off x="4441827" y="2111438"/>
                  <a:ext cx="2471532" cy="113052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the weight</a:t>
                  </a:r>
                  <a:endParaRPr lang="zh-CN" alt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CDDEE7A8-B74E-4272-8BCC-FAFAF644B227}"/>
                    </a:ext>
                  </a:extLst>
                </p:cNvPr>
                <p:cNvSpPr/>
                <p:nvPr/>
              </p:nvSpPr>
              <p:spPr>
                <a:xfrm>
                  <a:off x="7376469" y="1167942"/>
                  <a:ext cx="1753222" cy="13165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TOPSIS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33BB030-9D43-4D88-8B58-5B49431715A5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6656910" y="1268728"/>
              <a:ext cx="612452" cy="1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可选过程 29">
              <a:extLst>
                <a:ext uri="{FF2B5EF4-FFF2-40B4-BE49-F238E27FC236}">
                  <a16:creationId xmlns:a16="http://schemas.microsoft.com/office/drawing/2014/main" id="{15AF954E-B9E6-4796-8BDD-1A533DDCE3E4}"/>
                </a:ext>
              </a:extLst>
            </p:cNvPr>
            <p:cNvSpPr/>
            <p:nvPr/>
          </p:nvSpPr>
          <p:spPr>
            <a:xfrm>
              <a:off x="7281949" y="149630"/>
              <a:ext cx="2327564" cy="5163721"/>
            </a:xfrm>
            <a:prstGeom prst="flowChartAlternateProcess">
              <a:avLst/>
            </a:prstGeom>
            <a:solidFill>
              <a:srgbClr val="E8F2FD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2937336-CC5B-4518-A595-0DC505840EB9}"/>
                </a:ext>
              </a:extLst>
            </p:cNvPr>
            <p:cNvSpPr/>
            <p:nvPr/>
          </p:nvSpPr>
          <p:spPr>
            <a:xfrm>
              <a:off x="7492698" y="727747"/>
              <a:ext cx="1906066" cy="1051177"/>
            </a:xfrm>
            <a:prstGeom prst="roundRect">
              <a:avLst/>
            </a:prstGeom>
            <a:solidFill>
              <a:srgbClr val="B8C0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Vision Proposal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2808A99-AD4D-4E3B-BD46-C67FABA49B83}"/>
                </a:ext>
              </a:extLst>
            </p:cNvPr>
            <p:cNvSpPr/>
            <p:nvPr/>
          </p:nvSpPr>
          <p:spPr>
            <a:xfrm>
              <a:off x="7492698" y="3847547"/>
              <a:ext cx="1906066" cy="798736"/>
            </a:xfrm>
            <a:prstGeom prst="roundRect">
              <a:avLst/>
            </a:prstGeom>
            <a:solidFill>
              <a:srgbClr val="B8C0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Verification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50F2851-31FD-499D-809B-3930F4E978E0}"/>
                </a:ext>
              </a:extLst>
            </p:cNvPr>
            <p:cNvSpPr/>
            <p:nvPr/>
          </p:nvSpPr>
          <p:spPr>
            <a:xfrm rot="10800000" flipV="1">
              <a:off x="7608061" y="4513312"/>
              <a:ext cx="1658326" cy="6090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 Model</a:t>
              </a:r>
              <a:endParaRPr lang="zh-CN" alt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流程图: 可选过程 40">
              <a:extLst>
                <a:ext uri="{FF2B5EF4-FFF2-40B4-BE49-F238E27FC236}">
                  <a16:creationId xmlns:a16="http://schemas.microsoft.com/office/drawing/2014/main" id="{EB958021-24A1-4504-A549-0DA7C4838A80}"/>
                </a:ext>
              </a:extLst>
            </p:cNvPr>
            <p:cNvSpPr/>
            <p:nvPr/>
          </p:nvSpPr>
          <p:spPr>
            <a:xfrm>
              <a:off x="3455016" y="2933479"/>
              <a:ext cx="3319787" cy="2419917"/>
            </a:xfrm>
            <a:prstGeom prst="flowChartAlternateProcess">
              <a:avLst/>
            </a:prstGeom>
            <a:solidFill>
              <a:srgbClr val="EAEDF9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可选过程 41">
              <a:extLst>
                <a:ext uri="{FF2B5EF4-FFF2-40B4-BE49-F238E27FC236}">
                  <a16:creationId xmlns:a16="http://schemas.microsoft.com/office/drawing/2014/main" id="{DAA9C724-5A80-4454-AE9E-659CF37E3BAC}"/>
                </a:ext>
              </a:extLst>
            </p:cNvPr>
            <p:cNvSpPr/>
            <p:nvPr/>
          </p:nvSpPr>
          <p:spPr>
            <a:xfrm>
              <a:off x="5058411" y="3203015"/>
              <a:ext cx="1666517" cy="528513"/>
            </a:xfrm>
            <a:prstGeom prst="flowChartAlternateProcess">
              <a:avLst/>
            </a:prstGeom>
            <a:solidFill>
              <a:srgbClr val="6BD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Short Term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流程图: 可选过程 44">
              <a:extLst>
                <a:ext uri="{FF2B5EF4-FFF2-40B4-BE49-F238E27FC236}">
                  <a16:creationId xmlns:a16="http://schemas.microsoft.com/office/drawing/2014/main" id="{BA323229-1205-4579-BC01-C2A99561E511}"/>
                </a:ext>
              </a:extLst>
            </p:cNvPr>
            <p:cNvSpPr/>
            <p:nvPr/>
          </p:nvSpPr>
          <p:spPr>
            <a:xfrm>
              <a:off x="4351992" y="3933165"/>
              <a:ext cx="1729846" cy="521841"/>
            </a:xfrm>
            <a:prstGeom prst="flowChartAlternateProcess">
              <a:avLst/>
            </a:prstGeom>
            <a:solidFill>
              <a:srgbClr val="6BD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 Term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1942B7F4-60AC-4871-9601-E54C8C290DB3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>
              <a:off x="8445731" y="1778924"/>
              <a:ext cx="0" cy="206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图: 可选过程 51">
              <a:extLst>
                <a:ext uri="{FF2B5EF4-FFF2-40B4-BE49-F238E27FC236}">
                  <a16:creationId xmlns:a16="http://schemas.microsoft.com/office/drawing/2014/main" id="{BB58541A-609B-4187-BAAD-7814A5E22607}"/>
                </a:ext>
              </a:extLst>
            </p:cNvPr>
            <p:cNvSpPr/>
            <p:nvPr/>
          </p:nvSpPr>
          <p:spPr>
            <a:xfrm>
              <a:off x="3687485" y="4643280"/>
              <a:ext cx="1666517" cy="528513"/>
            </a:xfrm>
            <a:prstGeom prst="flowChartAlternateProcess">
              <a:avLst/>
            </a:prstGeom>
            <a:solidFill>
              <a:srgbClr val="6BD5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Long Term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483E3A9-2E15-4BBD-AA88-1F9FC8BD85F0}"/>
                </a:ext>
              </a:extLst>
            </p:cNvPr>
            <p:cNvCxnSpPr/>
            <p:nvPr/>
          </p:nvCxnSpPr>
          <p:spPr>
            <a:xfrm flipH="1">
              <a:off x="6774803" y="4197421"/>
              <a:ext cx="5071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165999A-B2C5-4055-9E42-3D57FA94114D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 flipH="1">
              <a:off x="5216915" y="3731528"/>
              <a:ext cx="674755" cy="201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3884125-8ABF-425D-939E-0087C6E031D7}"/>
                </a:ext>
              </a:extLst>
            </p:cNvPr>
            <p:cNvCxnSpPr/>
            <p:nvPr/>
          </p:nvCxnSpPr>
          <p:spPr>
            <a:xfrm flipH="1">
              <a:off x="4520743" y="4471999"/>
              <a:ext cx="664507" cy="171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5A9A180-C826-4711-A4D5-4226F060B100}"/>
                </a:ext>
              </a:extLst>
            </p:cNvPr>
            <p:cNvSpPr/>
            <p:nvPr/>
          </p:nvSpPr>
          <p:spPr>
            <a:xfrm>
              <a:off x="3724254" y="2978531"/>
              <a:ext cx="1255478" cy="574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Timeline</a:t>
              </a:r>
              <a:endParaRPr lang="zh-CN" alt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9792064A-6461-4802-9E44-19611E594ABD}"/>
                </a:ext>
              </a:extLst>
            </p:cNvPr>
            <p:cNvCxnSpPr/>
            <p:nvPr/>
          </p:nvCxnSpPr>
          <p:spPr>
            <a:xfrm flipH="1">
              <a:off x="2947870" y="4143437"/>
              <a:ext cx="5071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可选过程 63">
              <a:extLst>
                <a:ext uri="{FF2B5EF4-FFF2-40B4-BE49-F238E27FC236}">
                  <a16:creationId xmlns:a16="http://schemas.microsoft.com/office/drawing/2014/main" id="{ED8256A9-9CBA-453F-8050-1B64D6F348C8}"/>
                </a:ext>
              </a:extLst>
            </p:cNvPr>
            <p:cNvSpPr/>
            <p:nvPr/>
          </p:nvSpPr>
          <p:spPr>
            <a:xfrm>
              <a:off x="220170" y="2893434"/>
              <a:ext cx="2727700" cy="2419917"/>
            </a:xfrm>
            <a:prstGeom prst="flowChartAlternateProcess">
              <a:avLst/>
            </a:prstGeom>
            <a:solidFill>
              <a:srgbClr val="D0D6F1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B48BA83-867A-4551-AE7B-502475B7FDDB}"/>
                </a:ext>
              </a:extLst>
            </p:cNvPr>
            <p:cNvSpPr/>
            <p:nvPr/>
          </p:nvSpPr>
          <p:spPr>
            <a:xfrm>
              <a:off x="191274" y="2879653"/>
              <a:ext cx="2731882" cy="5493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流程图: 可选过程 70">
              <a:extLst>
                <a:ext uri="{FF2B5EF4-FFF2-40B4-BE49-F238E27FC236}">
                  <a16:creationId xmlns:a16="http://schemas.microsoft.com/office/drawing/2014/main" id="{49D30625-13B0-45B8-AE02-3EC18FE8F056}"/>
                </a:ext>
              </a:extLst>
            </p:cNvPr>
            <p:cNvSpPr/>
            <p:nvPr/>
          </p:nvSpPr>
          <p:spPr>
            <a:xfrm>
              <a:off x="259714" y="2843122"/>
              <a:ext cx="2570288" cy="412835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Influence Analysis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图: 可选过程 71">
              <a:extLst>
                <a:ext uri="{FF2B5EF4-FFF2-40B4-BE49-F238E27FC236}">
                  <a16:creationId xmlns:a16="http://schemas.microsoft.com/office/drawing/2014/main" id="{542D1D0D-3A99-46EF-B982-F1F21EB54920}"/>
                </a:ext>
              </a:extLst>
            </p:cNvPr>
            <p:cNvSpPr/>
            <p:nvPr/>
          </p:nvSpPr>
          <p:spPr>
            <a:xfrm>
              <a:off x="908523" y="3348595"/>
              <a:ext cx="1949760" cy="848826"/>
            </a:xfrm>
            <a:prstGeom prst="flowChartAlternateProcess">
              <a:avLst/>
            </a:prstGeom>
            <a:solidFill>
              <a:srgbClr val="E9F2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Re-application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Of the Model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流程图: 可选过程 72">
              <a:extLst>
                <a:ext uri="{FF2B5EF4-FFF2-40B4-BE49-F238E27FC236}">
                  <a16:creationId xmlns:a16="http://schemas.microsoft.com/office/drawing/2014/main" id="{CE207F88-E6E7-4131-A636-3A43B208510A}"/>
                </a:ext>
              </a:extLst>
            </p:cNvPr>
            <p:cNvSpPr/>
            <p:nvPr/>
          </p:nvSpPr>
          <p:spPr>
            <a:xfrm>
              <a:off x="321574" y="4395826"/>
              <a:ext cx="1565919" cy="732629"/>
            </a:xfrm>
            <a:prstGeom prst="flowChartAlternateProcess">
              <a:avLst/>
            </a:prstGeom>
            <a:solidFill>
              <a:srgbClr val="E9F2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Validity Assessment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64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C19C126-CA30-4AC4-B150-F51034D2D95D}"/>
              </a:ext>
            </a:extLst>
          </p:cNvPr>
          <p:cNvGrpSpPr/>
          <p:nvPr/>
        </p:nvGrpSpPr>
        <p:grpSpPr>
          <a:xfrm>
            <a:off x="519588" y="1220260"/>
            <a:ext cx="10716226" cy="5099434"/>
            <a:chOff x="416689" y="588566"/>
            <a:chExt cx="10716226" cy="5099434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DF281239-D0DB-4951-9EF0-5A407D6F061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65668164"/>
                </p:ext>
              </p:extLst>
            </p:nvPr>
          </p:nvGraphicFramePr>
          <p:xfrm>
            <a:off x="416689" y="703022"/>
            <a:ext cx="5547388" cy="49751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D3457FAD-0B85-4361-AD21-901D134553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6956512"/>
                </p:ext>
              </p:extLst>
            </p:nvPr>
          </p:nvGraphicFramePr>
          <p:xfrm>
            <a:off x="5453604" y="588566"/>
            <a:ext cx="5679311" cy="5099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234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0DFF2-273D-41AB-B159-86E5EFF7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的我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2CE87-F968-4132-A43F-EFEDF584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63B3826-A2F7-45A1-8C38-3AA1C6D08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580407"/>
              </p:ext>
            </p:extLst>
          </p:nvPr>
        </p:nvGraphicFramePr>
        <p:xfrm>
          <a:off x="1087119" y="3093403"/>
          <a:ext cx="5139267" cy="308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007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43FFAB5-8763-4C0B-93BC-1FB4FD9CB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268456"/>
              </p:ext>
            </p:extLst>
          </p:nvPr>
        </p:nvGraphicFramePr>
        <p:xfrm>
          <a:off x="1095533" y="1316988"/>
          <a:ext cx="4192429" cy="4224021"/>
        </p:xfrm>
        <a:graphic>
          <a:graphicData uri="http://schemas.openxmlformats.org/drawingml/2006/table">
            <a:tbl>
              <a:tblPr firstRow="1" firstCol="1" bandRow="1">
                <a:solidFill>
                  <a:srgbClr val="FF6600"/>
                </a:solidFill>
              </a:tblPr>
              <a:tblGrid>
                <a:gridCol w="1357947">
                  <a:extLst>
                    <a:ext uri="{9D8B030D-6E8A-4147-A177-3AD203B41FA5}">
                      <a16:colId xmlns:a16="http://schemas.microsoft.com/office/drawing/2014/main" val="949285954"/>
                    </a:ext>
                  </a:extLst>
                </a:gridCol>
                <a:gridCol w="2275523">
                  <a:extLst>
                    <a:ext uri="{9D8B030D-6E8A-4147-A177-3AD203B41FA5}">
                      <a16:colId xmlns:a16="http://schemas.microsoft.com/office/drawing/2014/main" val="3781534451"/>
                    </a:ext>
                  </a:extLst>
                </a:gridCol>
                <a:gridCol w="558959">
                  <a:extLst>
                    <a:ext uri="{9D8B030D-6E8A-4147-A177-3AD203B41FA5}">
                      <a16:colId xmlns:a16="http://schemas.microsoft.com/office/drawing/2014/main" val="2807827619"/>
                    </a:ext>
                  </a:extLst>
                </a:gridCol>
              </a:tblGrid>
              <a:tr h="2565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Country</a:t>
                      </a:r>
                      <a:endParaRPr lang="zh-CN" sz="1200" b="1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Close to the optimal solution</a:t>
                      </a:r>
                      <a:endParaRPr lang="zh-CN" sz="1200" b="1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Rank</a:t>
                      </a:r>
                      <a:endParaRPr lang="zh-CN" sz="1200" b="1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7621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Slovak Republic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0.6398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524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Austria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0.6392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7212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Denmark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0.5914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3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9918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Italy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0.5887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4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8873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Sweden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0.5869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5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5492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Germany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0.5761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6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7536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Czech Republic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0.5589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7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265549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Poland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0.5527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8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72373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Turkey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0.5307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9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5395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Norway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0.5237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10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5266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Ireland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0.5165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11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8517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Finland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0.4914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12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923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Australia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0.4619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13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4118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Spain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0.4482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14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964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Estonia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0.4127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15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76629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New Zealand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0.4108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16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30451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Greece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0.4043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17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61603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United Kingdom</a:t>
                      </a:r>
                      <a:endParaRPr lang="zh-CN" sz="1200" b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0.3737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18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838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United States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0.3637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19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49709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Chile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0.2794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20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39880"/>
                  </a:ext>
                </a:extLst>
              </a:tr>
              <a:tr h="63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Israel</a:t>
                      </a:r>
                      <a:endParaRPr lang="zh-CN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0.2645</a:t>
                      </a:r>
                      <a:endParaRPr lang="zh-CN" sz="1200" b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21</a:t>
                      </a:r>
                      <a:endParaRPr lang="zh-CN" sz="1200" b="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5119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58FC30D-751D-4309-99BE-663BFE69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81" y="191112"/>
            <a:ext cx="3337878" cy="64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0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75ABCD4-F6EB-47B6-AF7A-454E060BA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328068"/>
              </p:ext>
            </p:extLst>
          </p:nvPr>
        </p:nvGraphicFramePr>
        <p:xfrm>
          <a:off x="1450932" y="3532406"/>
          <a:ext cx="528828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75ABCD4-F6EB-47B6-AF7A-454E060BA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319342"/>
              </p:ext>
            </p:extLst>
          </p:nvPr>
        </p:nvGraphicFramePr>
        <p:xfrm>
          <a:off x="6346868" y="156949"/>
          <a:ext cx="528828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12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DF56-575C-41C9-B732-6123FBEB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FAB86-BF4C-4DDD-9666-D12A9514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D169428-ED5E-45E9-B47A-B9506692A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15533"/>
              </p:ext>
            </p:extLst>
          </p:nvPr>
        </p:nvGraphicFramePr>
        <p:xfrm>
          <a:off x="3810000" y="2081254"/>
          <a:ext cx="4572000" cy="2695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FE8330A-C7AA-4398-9370-959ED2EA9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565603"/>
              </p:ext>
            </p:extLst>
          </p:nvPr>
        </p:nvGraphicFramePr>
        <p:xfrm>
          <a:off x="420387" y="2732967"/>
          <a:ext cx="4697966" cy="236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24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5CFE06-24FB-4273-A7A0-AD9B78490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452" y="889655"/>
            <a:ext cx="1905000" cy="1905000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EB57FB-8F75-4D8F-9555-B578481F4483}"/>
              </a:ext>
            </a:extLst>
          </p:cNvPr>
          <p:cNvCxnSpPr>
            <a:cxnSpLocks/>
          </p:cNvCxnSpPr>
          <p:nvPr/>
        </p:nvCxnSpPr>
        <p:spPr>
          <a:xfrm>
            <a:off x="1845425" y="5802284"/>
            <a:ext cx="100420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6F9E3E-2947-4762-92D6-29A4FB360D08}"/>
              </a:ext>
            </a:extLst>
          </p:cNvPr>
          <p:cNvGrpSpPr/>
          <p:nvPr/>
        </p:nvGrpSpPr>
        <p:grpSpPr>
          <a:xfrm>
            <a:off x="2034475" y="4357470"/>
            <a:ext cx="2661791" cy="1120618"/>
            <a:chOff x="2245489" y="3902826"/>
            <a:chExt cx="2930834" cy="1317356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187D1B6-8D76-4381-B989-50483369E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5489" y="4849792"/>
              <a:ext cx="1088020" cy="37039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6FC1325-9AEF-4CE4-94A8-199D662BCFCB}"/>
                </a:ext>
              </a:extLst>
            </p:cNvPr>
            <p:cNvGrpSpPr/>
            <p:nvPr/>
          </p:nvGrpSpPr>
          <p:grpSpPr>
            <a:xfrm>
              <a:off x="3166896" y="3902826"/>
              <a:ext cx="2009427" cy="852883"/>
              <a:chOff x="3166896" y="3902826"/>
              <a:chExt cx="2009427" cy="85288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24518C30-48FF-44C8-BA3F-58B62149FF9D}"/>
                  </a:ext>
                </a:extLst>
              </p:cNvPr>
              <p:cNvCxnSpPr>
                <a:cxnSpLocks/>
              </p:cNvCxnSpPr>
              <p:nvPr/>
            </p:nvCxnSpPr>
            <p:spPr>
              <a:xfrm rot="-1080000" flipV="1">
                <a:off x="3166896" y="4385319"/>
                <a:ext cx="1088020" cy="370390"/>
              </a:xfrm>
              <a:prstGeom prst="straightConnector1">
                <a:avLst/>
              </a:prstGeom>
              <a:ln w="412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8D90048-E57C-4010-94C4-9313B656E5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8303" y="3902826"/>
                <a:ext cx="1088020" cy="370390"/>
              </a:xfrm>
              <a:prstGeom prst="straightConnector1">
                <a:avLst/>
              </a:prstGeom>
              <a:ln w="412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E26368-53C9-4E72-818D-4C970A8AEBF1}"/>
              </a:ext>
            </a:extLst>
          </p:cNvPr>
          <p:cNvGrpSpPr/>
          <p:nvPr/>
        </p:nvGrpSpPr>
        <p:grpSpPr>
          <a:xfrm>
            <a:off x="4696266" y="3269320"/>
            <a:ext cx="2661791" cy="1120618"/>
            <a:chOff x="2245489" y="3902826"/>
            <a:chExt cx="2930834" cy="1317356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63C7819-3AC7-4DF0-BF53-75457D6EE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5489" y="4849792"/>
              <a:ext cx="1088020" cy="370390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E468331-2276-4397-9376-E3BCC0B8CD63}"/>
                </a:ext>
              </a:extLst>
            </p:cNvPr>
            <p:cNvGrpSpPr/>
            <p:nvPr/>
          </p:nvGrpSpPr>
          <p:grpSpPr>
            <a:xfrm>
              <a:off x="3166896" y="3902826"/>
              <a:ext cx="2009427" cy="852883"/>
              <a:chOff x="3166896" y="3902826"/>
              <a:chExt cx="2009427" cy="852883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290A10C-A1B5-43D2-8ECE-694C512AD34C}"/>
                  </a:ext>
                </a:extLst>
              </p:cNvPr>
              <p:cNvCxnSpPr>
                <a:cxnSpLocks/>
              </p:cNvCxnSpPr>
              <p:nvPr/>
            </p:nvCxnSpPr>
            <p:spPr>
              <a:xfrm rot="-1080000" flipV="1">
                <a:off x="3166896" y="4385319"/>
                <a:ext cx="1088020" cy="370390"/>
              </a:xfrm>
              <a:prstGeom prst="straightConnector1">
                <a:avLst/>
              </a:prstGeom>
              <a:ln w="412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15A4BB2D-4033-4B4B-AD5C-8E48493B49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8303" y="3902826"/>
                <a:ext cx="1088020" cy="370390"/>
              </a:xfrm>
              <a:prstGeom prst="straightConnector1">
                <a:avLst/>
              </a:prstGeom>
              <a:ln w="412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18628A5-C15D-4954-B73A-9E5D1031B5F0}"/>
              </a:ext>
            </a:extLst>
          </p:cNvPr>
          <p:cNvGrpSpPr/>
          <p:nvPr/>
        </p:nvGrpSpPr>
        <p:grpSpPr>
          <a:xfrm>
            <a:off x="7332619" y="2186042"/>
            <a:ext cx="2661791" cy="1120618"/>
            <a:chOff x="2245489" y="3902826"/>
            <a:chExt cx="2930834" cy="131735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9EB251B-A5DE-4F4D-B20C-2929FCC5F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5489" y="4849792"/>
              <a:ext cx="1088020" cy="37039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502BC37-6D0C-496C-8D28-37D094428C34}"/>
                </a:ext>
              </a:extLst>
            </p:cNvPr>
            <p:cNvGrpSpPr/>
            <p:nvPr/>
          </p:nvGrpSpPr>
          <p:grpSpPr>
            <a:xfrm>
              <a:off x="3166896" y="3902826"/>
              <a:ext cx="2009427" cy="852883"/>
              <a:chOff x="3166896" y="3902826"/>
              <a:chExt cx="2009427" cy="852883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9653D89A-66EB-4E8A-97C0-2BCC8603981F}"/>
                  </a:ext>
                </a:extLst>
              </p:cNvPr>
              <p:cNvCxnSpPr>
                <a:cxnSpLocks/>
              </p:cNvCxnSpPr>
              <p:nvPr/>
            </p:nvCxnSpPr>
            <p:spPr>
              <a:xfrm rot="-1080000" flipV="1">
                <a:off x="3166896" y="4385319"/>
                <a:ext cx="1088020" cy="37039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C073D43D-A526-4A67-AC71-6646156F2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8303" y="3902826"/>
                <a:ext cx="1088020" cy="37039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A699CF75-CF6E-42E9-843F-5C324D43C5E8}"/>
              </a:ext>
            </a:extLst>
          </p:cNvPr>
          <p:cNvSpPr/>
          <p:nvPr/>
        </p:nvSpPr>
        <p:spPr>
          <a:xfrm>
            <a:off x="2034475" y="5732835"/>
            <a:ext cx="138897" cy="1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FA29CDA-6074-484F-A21C-B04C56D39B64}"/>
              </a:ext>
            </a:extLst>
          </p:cNvPr>
          <p:cNvSpPr/>
          <p:nvPr/>
        </p:nvSpPr>
        <p:spPr>
          <a:xfrm>
            <a:off x="4557369" y="5732835"/>
            <a:ext cx="138897" cy="1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54918BC-B6D1-40DB-B640-77EB3670E541}"/>
              </a:ext>
            </a:extLst>
          </p:cNvPr>
          <p:cNvSpPr/>
          <p:nvPr/>
        </p:nvSpPr>
        <p:spPr>
          <a:xfrm>
            <a:off x="7219160" y="5732835"/>
            <a:ext cx="138897" cy="1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5ED9F7A-C33F-4203-ACF8-B5D6707D4835}"/>
              </a:ext>
            </a:extLst>
          </p:cNvPr>
          <p:cNvSpPr/>
          <p:nvPr/>
        </p:nvSpPr>
        <p:spPr>
          <a:xfrm>
            <a:off x="9924961" y="5732835"/>
            <a:ext cx="138897" cy="138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FCB7E5B-55F1-4734-AEA1-F08598F538F7}"/>
              </a:ext>
            </a:extLst>
          </p:cNvPr>
          <p:cNvSpPr txBox="1"/>
          <p:nvPr/>
        </p:nvSpPr>
        <p:spPr>
          <a:xfrm>
            <a:off x="1773780" y="5928289"/>
            <a:ext cx="11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A06207-ED70-4A13-B19A-D16F7E428C75}"/>
              </a:ext>
            </a:extLst>
          </p:cNvPr>
          <p:cNvSpPr txBox="1"/>
          <p:nvPr/>
        </p:nvSpPr>
        <p:spPr>
          <a:xfrm>
            <a:off x="4294794" y="5998900"/>
            <a:ext cx="11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2040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C00D30-5DAA-4821-95FD-ED8A30DD17D1}"/>
              </a:ext>
            </a:extLst>
          </p:cNvPr>
          <p:cNvSpPr txBox="1"/>
          <p:nvPr/>
        </p:nvSpPr>
        <p:spPr>
          <a:xfrm>
            <a:off x="6979542" y="6011262"/>
            <a:ext cx="11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2070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D961FD9-BEA7-4282-A17D-58010F6E5DF6}"/>
              </a:ext>
            </a:extLst>
          </p:cNvPr>
          <p:cNvSpPr txBox="1"/>
          <p:nvPr/>
        </p:nvSpPr>
        <p:spPr>
          <a:xfrm>
            <a:off x="9711459" y="6026373"/>
            <a:ext cx="11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2100</a:t>
            </a:r>
            <a:endParaRPr lang="zh-CN" altLang="en-US" dirty="0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98B489D2-8619-4F17-ADCC-8512E4C09035}"/>
              </a:ext>
            </a:extLst>
          </p:cNvPr>
          <p:cNvSpPr/>
          <p:nvPr/>
        </p:nvSpPr>
        <p:spPr>
          <a:xfrm>
            <a:off x="944504" y="4826644"/>
            <a:ext cx="1913797" cy="210362"/>
          </a:xfrm>
          <a:custGeom>
            <a:avLst/>
            <a:gdLst>
              <a:gd name="connsiteX0" fmla="*/ 2153920 w 2153920"/>
              <a:gd name="connsiteY0" fmla="*/ 553720 h 553720"/>
              <a:gd name="connsiteX1" fmla="*/ 1762760 w 2153920"/>
              <a:gd name="connsiteY1" fmla="*/ 0 h 553720"/>
              <a:gd name="connsiteX2" fmla="*/ 0 w 2153920"/>
              <a:gd name="connsiteY2" fmla="*/ 2032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3920" h="553720">
                <a:moveTo>
                  <a:pt x="2153920" y="553720"/>
                </a:moveTo>
                <a:lnTo>
                  <a:pt x="1762760" y="0"/>
                </a:lnTo>
                <a:lnTo>
                  <a:pt x="0" y="20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7CAD2F40-1C66-4E78-9C58-338BB05F0A13}"/>
              </a:ext>
            </a:extLst>
          </p:cNvPr>
          <p:cNvSpPr/>
          <p:nvPr/>
        </p:nvSpPr>
        <p:spPr>
          <a:xfrm flipH="1" flipV="1">
            <a:off x="3770611" y="4746042"/>
            <a:ext cx="1913797" cy="416962"/>
          </a:xfrm>
          <a:custGeom>
            <a:avLst/>
            <a:gdLst>
              <a:gd name="connsiteX0" fmla="*/ 2153920 w 2153920"/>
              <a:gd name="connsiteY0" fmla="*/ 553720 h 553720"/>
              <a:gd name="connsiteX1" fmla="*/ 1762760 w 2153920"/>
              <a:gd name="connsiteY1" fmla="*/ 0 h 553720"/>
              <a:gd name="connsiteX2" fmla="*/ 0 w 2153920"/>
              <a:gd name="connsiteY2" fmla="*/ 2032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3920" h="553720">
                <a:moveTo>
                  <a:pt x="2153920" y="553720"/>
                </a:moveTo>
                <a:lnTo>
                  <a:pt x="1762760" y="0"/>
                </a:lnTo>
                <a:lnTo>
                  <a:pt x="0" y="20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15B82787-485B-4F58-B579-C3D6DFECB311}"/>
              </a:ext>
            </a:extLst>
          </p:cNvPr>
          <p:cNvSpPr/>
          <p:nvPr/>
        </p:nvSpPr>
        <p:spPr>
          <a:xfrm>
            <a:off x="2442258" y="3700584"/>
            <a:ext cx="3181589" cy="272604"/>
          </a:xfrm>
          <a:custGeom>
            <a:avLst/>
            <a:gdLst>
              <a:gd name="connsiteX0" fmla="*/ 2153920 w 2153920"/>
              <a:gd name="connsiteY0" fmla="*/ 553720 h 553720"/>
              <a:gd name="connsiteX1" fmla="*/ 1762760 w 2153920"/>
              <a:gd name="connsiteY1" fmla="*/ 0 h 553720"/>
              <a:gd name="connsiteX2" fmla="*/ 0 w 2153920"/>
              <a:gd name="connsiteY2" fmla="*/ 2032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3920" h="553720">
                <a:moveTo>
                  <a:pt x="2153920" y="553720"/>
                </a:moveTo>
                <a:lnTo>
                  <a:pt x="1762760" y="0"/>
                </a:lnTo>
                <a:lnTo>
                  <a:pt x="0" y="2032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BA76FAFC-F751-4E75-B8BC-B279D1CED121}"/>
              </a:ext>
            </a:extLst>
          </p:cNvPr>
          <p:cNvSpPr/>
          <p:nvPr/>
        </p:nvSpPr>
        <p:spPr>
          <a:xfrm flipH="1" flipV="1">
            <a:off x="6436169" y="3720940"/>
            <a:ext cx="1913797" cy="550897"/>
          </a:xfrm>
          <a:custGeom>
            <a:avLst/>
            <a:gdLst>
              <a:gd name="connsiteX0" fmla="*/ 2153920 w 2153920"/>
              <a:gd name="connsiteY0" fmla="*/ 553720 h 553720"/>
              <a:gd name="connsiteX1" fmla="*/ 1762760 w 2153920"/>
              <a:gd name="connsiteY1" fmla="*/ 0 h 553720"/>
              <a:gd name="connsiteX2" fmla="*/ 0 w 2153920"/>
              <a:gd name="connsiteY2" fmla="*/ 2032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3920" h="553720">
                <a:moveTo>
                  <a:pt x="2153920" y="553720"/>
                </a:moveTo>
                <a:lnTo>
                  <a:pt x="1762760" y="0"/>
                </a:lnTo>
                <a:lnTo>
                  <a:pt x="0" y="2032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3D7570D0-519F-42BE-A62B-AF9D883D67DB}"/>
              </a:ext>
            </a:extLst>
          </p:cNvPr>
          <p:cNvSpPr/>
          <p:nvPr/>
        </p:nvSpPr>
        <p:spPr>
          <a:xfrm flipV="1">
            <a:off x="5762058" y="2477920"/>
            <a:ext cx="3157792" cy="177794"/>
          </a:xfrm>
          <a:custGeom>
            <a:avLst/>
            <a:gdLst>
              <a:gd name="connsiteX0" fmla="*/ 2153920 w 2153920"/>
              <a:gd name="connsiteY0" fmla="*/ 553720 h 553720"/>
              <a:gd name="connsiteX1" fmla="*/ 1762760 w 2153920"/>
              <a:gd name="connsiteY1" fmla="*/ 0 h 553720"/>
              <a:gd name="connsiteX2" fmla="*/ 0 w 2153920"/>
              <a:gd name="connsiteY2" fmla="*/ 2032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3920" h="553720">
                <a:moveTo>
                  <a:pt x="2153920" y="553720"/>
                </a:moveTo>
                <a:lnTo>
                  <a:pt x="1762760" y="0"/>
                </a:lnTo>
                <a:lnTo>
                  <a:pt x="0" y="2032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647BF8A6-C593-4703-A0E3-F37B5FF3415F}"/>
              </a:ext>
            </a:extLst>
          </p:cNvPr>
          <p:cNvSpPr/>
          <p:nvPr/>
        </p:nvSpPr>
        <p:spPr>
          <a:xfrm flipH="1" flipV="1">
            <a:off x="8320762" y="3154859"/>
            <a:ext cx="1913797" cy="416962"/>
          </a:xfrm>
          <a:custGeom>
            <a:avLst/>
            <a:gdLst>
              <a:gd name="connsiteX0" fmla="*/ 2153920 w 2153920"/>
              <a:gd name="connsiteY0" fmla="*/ 553720 h 553720"/>
              <a:gd name="connsiteX1" fmla="*/ 1762760 w 2153920"/>
              <a:gd name="connsiteY1" fmla="*/ 0 h 553720"/>
              <a:gd name="connsiteX2" fmla="*/ 0 w 2153920"/>
              <a:gd name="connsiteY2" fmla="*/ 2032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3920" h="553720">
                <a:moveTo>
                  <a:pt x="2153920" y="553720"/>
                </a:moveTo>
                <a:lnTo>
                  <a:pt x="1762760" y="0"/>
                </a:lnTo>
                <a:lnTo>
                  <a:pt x="0" y="2032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5801918-EE05-4B31-8544-4F3D55BAD96A}"/>
              </a:ext>
            </a:extLst>
          </p:cNvPr>
          <p:cNvSpPr txBox="1"/>
          <p:nvPr/>
        </p:nvSpPr>
        <p:spPr>
          <a:xfrm>
            <a:off x="895570" y="4381716"/>
            <a:ext cx="239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 the epidemic</a:t>
            </a:r>
            <a:endParaRPr lang="zh-CN" altLang="en-US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891E4CD-2ACD-44E8-981F-EA772EBEFB6F}"/>
              </a:ext>
            </a:extLst>
          </p:cNvPr>
          <p:cNvSpPr txBox="1"/>
          <p:nvPr/>
        </p:nvSpPr>
        <p:spPr>
          <a:xfrm>
            <a:off x="4035629" y="4799713"/>
            <a:ext cx="28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Revive national economy</a:t>
            </a:r>
            <a:endParaRPr lang="zh-CN" altLang="en-US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EAD8CAD-1F8E-4C4D-8FE5-176DE7C4D259}"/>
              </a:ext>
            </a:extLst>
          </p:cNvPr>
          <p:cNvSpPr txBox="1"/>
          <p:nvPr/>
        </p:nvSpPr>
        <p:spPr>
          <a:xfrm>
            <a:off x="6720377" y="3640486"/>
            <a:ext cx="335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Establish higher education institution union</a:t>
            </a:r>
            <a:endParaRPr lang="zh-CN" altLang="en-US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0D4AC0-59E6-489D-9975-612A244EA126}"/>
              </a:ext>
            </a:extLst>
          </p:cNvPr>
          <p:cNvSpPr txBox="1"/>
          <p:nvPr/>
        </p:nvSpPr>
        <p:spPr>
          <a:xfrm>
            <a:off x="2331676" y="3021526"/>
            <a:ext cx="457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Re-confirm the metrics and re-distribute subsidy to students in privation </a:t>
            </a:r>
            <a:endParaRPr lang="zh-CN" altLang="en-US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2D57445-6A8B-4C3D-8E8D-A675FAC521B6}"/>
              </a:ext>
            </a:extLst>
          </p:cNvPr>
          <p:cNvSpPr txBox="1"/>
          <p:nvPr/>
        </p:nvSpPr>
        <p:spPr>
          <a:xfrm>
            <a:off x="5762058" y="1970182"/>
            <a:ext cx="417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Standardize tuition system, expand overall enrollment</a:t>
            </a:r>
            <a:endParaRPr lang="zh-CN" altLang="en-US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86E54DA-1CA1-4AB1-AC28-C1F0D5219D6B}"/>
              </a:ext>
            </a:extLst>
          </p:cNvPr>
          <p:cNvSpPr txBox="1"/>
          <p:nvPr/>
        </p:nvSpPr>
        <p:spPr>
          <a:xfrm>
            <a:off x="8588245" y="2935292"/>
            <a:ext cx="385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Bound enterprises with higher education institutions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2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CB115-5EF7-42C0-9F24-C65B04E8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99B43-D18F-4EC8-8806-9AF6BF79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FAC76BDF-D3D8-4BBF-8AB6-24508C5B6DE1}"/>
              </a:ext>
            </a:extLst>
          </p:cNvPr>
          <p:cNvGraphicFramePr>
            <a:graphicFrameLocks/>
          </p:cNvGraphicFramePr>
          <p:nvPr/>
        </p:nvGraphicFramePr>
        <p:xfrm>
          <a:off x="3810000" y="2052710"/>
          <a:ext cx="4572000" cy="2752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AC76BDF-D3D8-4BBF-8AB6-24508C5B6DE1}"/>
              </a:ext>
            </a:extLst>
          </p:cNvPr>
          <p:cNvGraphicFramePr>
            <a:graphicFrameLocks/>
          </p:cNvGraphicFramePr>
          <p:nvPr/>
        </p:nvGraphicFramePr>
        <p:xfrm>
          <a:off x="3752557" y="1977976"/>
          <a:ext cx="4686885" cy="290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199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4BD4CA3B-286E-4A29-85BB-9186B332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640" y="417249"/>
            <a:ext cx="1981200" cy="4154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初始值：</a:t>
            </a: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S0、CN0、TP0、P0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，置</a:t>
            </a: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U=0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1050" kern="100" baseline="-25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=500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6AACAF2F-9F29-4AE9-B89D-1B6C75B55C40}"/>
              </a:ext>
            </a:extLst>
          </p:cNvPr>
          <p:cNvSpPr txBox="1"/>
          <p:nvPr/>
        </p:nvSpPr>
        <p:spPr>
          <a:xfrm>
            <a:off x="4816210" y="1206771"/>
            <a:ext cx="2004060" cy="30844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随机产生采伐向量</a:t>
            </a:r>
            <a:r>
              <a:rPr lang="en-US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105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B5B8EF88-45DB-46EB-8006-8215FA8A5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000" y="1895963"/>
            <a:ext cx="2085340" cy="2539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S(g), CN(g),TP(g),P(g)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E97AB51D-F220-4F83-8447-5B70F9225DF1}"/>
              </a:ext>
            </a:extLst>
          </p:cNvPr>
          <p:cNvSpPr/>
          <p:nvPr/>
        </p:nvSpPr>
        <p:spPr>
          <a:xfrm>
            <a:off x="4922890" y="2537606"/>
            <a:ext cx="1813560" cy="6781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sz="1050" kern="100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约束条件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0B9C33E6-636D-47DD-AB50-75F6CF9C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000" y="3382171"/>
            <a:ext cx="2085340" cy="2539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可行解，计算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 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FE 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EB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F9B729AA-2F92-4B6C-A128-9E7BD0DACC44}"/>
              </a:ext>
            </a:extLst>
          </p:cNvPr>
          <p:cNvSpPr/>
          <p:nvPr/>
        </p:nvSpPr>
        <p:spPr>
          <a:xfrm>
            <a:off x="4922890" y="5181898"/>
            <a:ext cx="1813560" cy="6781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kern="100" dirty="0">
                <a:solidFill>
                  <a:schemeClr val="tx1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U&gt;U+U</a:t>
            </a:r>
            <a:r>
              <a:rPr lang="en-US" altLang="zh-CN" sz="1050" kern="100" baseline="-25000" dirty="0">
                <a:solidFill>
                  <a:schemeClr val="tx1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sz="1050" kern="100" dirty="0">
              <a:solidFill>
                <a:schemeClr val="tx1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FA742BD-57B6-4EB7-826B-485B50B1DAE5}"/>
              </a:ext>
            </a:extLst>
          </p:cNvPr>
          <p:cNvSpPr/>
          <p:nvPr/>
        </p:nvSpPr>
        <p:spPr>
          <a:xfrm>
            <a:off x="4922890" y="3875528"/>
            <a:ext cx="1813560" cy="6781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en-US" altLang="zh-CN" sz="1050" kern="100" baseline="300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05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05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en-US" sz="105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105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1050" kern="100" baseline="300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05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&gt;FE </a:t>
            </a:r>
            <a:r>
              <a:rPr lang="zh-CN" altLang="en-US" sz="105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105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1050" kern="100" baseline="300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05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&gt;EB</a:t>
            </a:r>
            <a:endParaRPr lang="zh-CN" sz="1050" kern="100" dirty="0">
              <a:solidFill>
                <a:schemeClr val="tx1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5F89D693-3FCF-4A23-BF04-AC007A37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000" y="4658481"/>
            <a:ext cx="2085340" cy="2539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U=U+1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1DB9BDC5-EBEB-40EE-9901-136BA0D51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000" y="6049943"/>
            <a:ext cx="2085340" cy="2539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输出最优解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CS</a:t>
            </a:r>
            <a:r>
              <a:rPr lang="en-US" altLang="zh-CN" sz="1050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1050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1050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*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9E66CE29-75B0-4208-B9EE-E10FD46F0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6671" y="2746314"/>
            <a:ext cx="1144095" cy="2539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W&gt;500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5570E988-4EC3-460B-A958-B18D4128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268" y="2749738"/>
            <a:ext cx="1484804" cy="2539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W=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+1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C99CA614-8D25-4531-897B-2DAB99A70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048" y="2764765"/>
            <a:ext cx="2085340" cy="5770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进行选择、交叉、变异操作，保留可行解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en-US" altLang="zh-CN" sz="105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105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=FE </a:t>
            </a:r>
            <a:r>
              <a:rPr 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</a:t>
            </a:r>
            <a:r>
              <a:rPr lang="en-US" altLang="zh-CN" sz="1050" kern="100" baseline="30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=EB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9EB2DC-1D5D-4126-8759-DDFA3A9EE2B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18240" y="832747"/>
            <a:ext cx="0" cy="37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05D20E-A51C-42E8-B0D5-3D338FC33C4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18240" y="1515212"/>
            <a:ext cx="11430" cy="38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F93413-32B2-4302-83A5-A3AD9853540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29670" y="2149879"/>
            <a:ext cx="0" cy="38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DE66B2-7AEC-456A-BD0B-264917AED41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29670" y="3215786"/>
            <a:ext cx="0" cy="16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C6FB3-8D9C-45E6-A861-C14BB86DA3D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29670" y="3636087"/>
            <a:ext cx="0" cy="23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8D9FA45-920D-4928-A2A9-79611C9A44E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29670" y="4553708"/>
            <a:ext cx="0" cy="10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69A12F-B637-48C4-A379-BD73449667E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5829670" y="4912397"/>
            <a:ext cx="0" cy="26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EFD7816-89A6-447E-85C7-66BE78990287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8579072" y="2873272"/>
            <a:ext cx="27759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E7E225-34E1-4914-875E-0D992BBFFA9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829670" y="5860078"/>
            <a:ext cx="0" cy="18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F26D25C-22CB-4DE8-BCAB-50965C458289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736450" y="2876696"/>
            <a:ext cx="357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AFD8514-629B-442B-B513-BF6CAB501AD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808840" y="624998"/>
            <a:ext cx="3483059" cy="4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5D8D703-8852-472A-BAF2-5CF1C2E2452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657718" y="3341846"/>
            <a:ext cx="0" cy="87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5F58A53-5181-4757-86BB-9C843572EE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428719" y="3000230"/>
            <a:ext cx="0" cy="57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064D17F-9C91-4AD1-BD25-F0B60CE00C0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37204" y="624998"/>
            <a:ext cx="119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0E486F-7B1E-416B-B0F9-784795A2E95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37204" y="624998"/>
            <a:ext cx="20514" cy="213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D69AE30-C1A4-497C-BFA5-9745A2E8490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57718" y="4214618"/>
            <a:ext cx="1265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5AB49C9-E540-432F-85F2-8EBE2CC940D5}"/>
              </a:ext>
            </a:extLst>
          </p:cNvPr>
          <p:cNvCxnSpPr>
            <a:cxnSpLocks/>
          </p:cNvCxnSpPr>
          <p:nvPr/>
        </p:nvCxnSpPr>
        <p:spPr>
          <a:xfrm>
            <a:off x="10308889" y="650289"/>
            <a:ext cx="16991" cy="4870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725B4C6-53D2-42AA-90C8-29928115BFB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36450" y="5520988"/>
            <a:ext cx="3589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B82470D-8F24-4461-A062-976E5DE01188}"/>
              </a:ext>
            </a:extLst>
          </p:cNvPr>
          <p:cNvSpPr/>
          <p:nvPr/>
        </p:nvSpPr>
        <p:spPr>
          <a:xfrm>
            <a:off x="9044291" y="3571141"/>
            <a:ext cx="7674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3AB5DA8-A18C-4511-B16F-5D3B32DEB54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000766" y="2873272"/>
            <a:ext cx="308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0E91A75-DAC1-480A-94F6-72709BAF41EA}"/>
              </a:ext>
            </a:extLst>
          </p:cNvPr>
          <p:cNvSpPr txBox="1"/>
          <p:nvPr/>
        </p:nvSpPr>
        <p:spPr>
          <a:xfrm>
            <a:off x="9358806" y="3107419"/>
            <a:ext cx="25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970FA4-5341-4B59-BF7F-A123E3CBC714}"/>
              </a:ext>
            </a:extLst>
          </p:cNvPr>
          <p:cNvSpPr txBox="1"/>
          <p:nvPr/>
        </p:nvSpPr>
        <p:spPr>
          <a:xfrm>
            <a:off x="9968179" y="2537606"/>
            <a:ext cx="25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AB9CB75-77BA-49FD-827B-EECD05BD85CF}"/>
              </a:ext>
            </a:extLst>
          </p:cNvPr>
          <p:cNvSpPr txBox="1"/>
          <p:nvPr/>
        </p:nvSpPr>
        <p:spPr>
          <a:xfrm>
            <a:off x="7007444" y="5175750"/>
            <a:ext cx="25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11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A0AF490-B47D-444C-B3F1-5F643EC0EF6F}"/>
              </a:ext>
            </a:extLst>
          </p:cNvPr>
          <p:cNvGrpSpPr/>
          <p:nvPr/>
        </p:nvGrpSpPr>
        <p:grpSpPr>
          <a:xfrm>
            <a:off x="1510730" y="267906"/>
            <a:ext cx="7569200" cy="6322187"/>
            <a:chOff x="619480" y="98975"/>
            <a:chExt cx="7569200" cy="6322187"/>
          </a:xfrm>
        </p:grpSpPr>
        <p:sp>
          <p:nvSpPr>
            <p:cNvPr id="89" name="流程图: 可选过程 88">
              <a:extLst>
                <a:ext uri="{FF2B5EF4-FFF2-40B4-BE49-F238E27FC236}">
                  <a16:creationId xmlns:a16="http://schemas.microsoft.com/office/drawing/2014/main" id="{19AED557-0A2A-489F-957B-F243587475D3}"/>
                </a:ext>
              </a:extLst>
            </p:cNvPr>
            <p:cNvSpPr/>
            <p:nvPr/>
          </p:nvSpPr>
          <p:spPr>
            <a:xfrm>
              <a:off x="619480" y="5346306"/>
              <a:ext cx="7569200" cy="1074856"/>
            </a:xfrm>
            <a:prstGeom prst="flowChartAlternateProcess">
              <a:avLst/>
            </a:prstGeom>
            <a:solidFill>
              <a:srgbClr val="D0D6F1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流程图: 可选过程 29">
              <a:extLst>
                <a:ext uri="{FF2B5EF4-FFF2-40B4-BE49-F238E27FC236}">
                  <a16:creationId xmlns:a16="http://schemas.microsoft.com/office/drawing/2014/main" id="{15AF954E-B9E6-4796-8BDD-1A533DDCE3E4}"/>
                </a:ext>
              </a:extLst>
            </p:cNvPr>
            <p:cNvSpPr/>
            <p:nvPr/>
          </p:nvSpPr>
          <p:spPr>
            <a:xfrm>
              <a:off x="6096000" y="2705446"/>
              <a:ext cx="2092680" cy="1166138"/>
            </a:xfrm>
            <a:prstGeom prst="flowChartAlternateProcess">
              <a:avLst/>
            </a:prstGeom>
            <a:solidFill>
              <a:srgbClr val="B7E0F6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4229ED4-B5D0-4F1B-8DF1-59C72127F692}"/>
                </a:ext>
              </a:extLst>
            </p:cNvPr>
            <p:cNvGrpSpPr/>
            <p:nvPr/>
          </p:nvGrpSpPr>
          <p:grpSpPr>
            <a:xfrm>
              <a:off x="619480" y="98975"/>
              <a:ext cx="7569200" cy="2394066"/>
              <a:chOff x="2484140" y="234722"/>
              <a:chExt cx="7569200" cy="2394066"/>
            </a:xfrm>
          </p:grpSpPr>
          <p:sp>
            <p:nvSpPr>
              <p:cNvPr id="26" name="流程图: 可选过程 25">
                <a:extLst>
                  <a:ext uri="{FF2B5EF4-FFF2-40B4-BE49-F238E27FC236}">
                    <a16:creationId xmlns:a16="http://schemas.microsoft.com/office/drawing/2014/main" id="{E5B3C1E2-5B2E-4A5B-965B-5421E1E5493B}"/>
                  </a:ext>
                </a:extLst>
              </p:cNvPr>
              <p:cNvSpPr/>
              <p:nvPr/>
            </p:nvSpPr>
            <p:spPr>
              <a:xfrm>
                <a:off x="2484140" y="234722"/>
                <a:ext cx="7569200" cy="2394066"/>
              </a:xfrm>
              <a:prstGeom prst="flowChartAlternateProcess">
                <a:avLst/>
              </a:prstGeom>
              <a:solidFill>
                <a:srgbClr val="E9F4EC"/>
              </a:solidFill>
              <a:ln>
                <a:solidFill>
                  <a:schemeClr val="bg1">
                    <a:lumMod val="8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C02C8A7-E944-4E55-A91A-8B4C62132ED0}"/>
                  </a:ext>
                </a:extLst>
              </p:cNvPr>
              <p:cNvSpPr/>
              <p:nvPr/>
            </p:nvSpPr>
            <p:spPr>
              <a:xfrm>
                <a:off x="3618111" y="452003"/>
                <a:ext cx="5301258" cy="764985"/>
              </a:xfrm>
              <a:prstGeom prst="roundRect">
                <a:avLst>
                  <a:gd name="adj" fmla="val 50000"/>
                </a:avLst>
              </a:prstGeom>
              <a:solidFill>
                <a:srgbClr val="83D4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Carbon dioxide in the atmosphere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F47CE9A8-D65C-40D1-BCF5-885742A6E50C}"/>
                  </a:ext>
                </a:extLst>
              </p:cNvPr>
              <p:cNvSpPr/>
              <p:nvPr/>
            </p:nvSpPr>
            <p:spPr>
              <a:xfrm>
                <a:off x="2896673" y="1682594"/>
                <a:ext cx="1948458" cy="764985"/>
              </a:xfrm>
              <a:prstGeom prst="roundRect">
                <a:avLst>
                  <a:gd name="adj" fmla="val 50000"/>
                </a:avLst>
              </a:prstGeom>
              <a:solidFill>
                <a:srgbClr val="83D4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forestland</a:t>
                </a: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5CCA3292-D3BF-4112-B3F6-3C0C23D0C015}"/>
                  </a:ext>
                </a:extLst>
              </p:cNvPr>
              <p:cNvSpPr/>
              <p:nvPr/>
            </p:nvSpPr>
            <p:spPr>
              <a:xfrm>
                <a:off x="5285069" y="1661466"/>
                <a:ext cx="1948458" cy="764985"/>
              </a:xfrm>
              <a:prstGeom prst="roundRect">
                <a:avLst>
                  <a:gd name="adj" fmla="val 50000"/>
                </a:avLst>
              </a:prstGeom>
              <a:solidFill>
                <a:srgbClr val="83D4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</a:t>
                </a: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2A08C201-22C2-4FF1-B010-4B48455C3874}"/>
                  </a:ext>
                </a:extLst>
              </p:cNvPr>
              <p:cNvGrpSpPr/>
              <p:nvPr/>
            </p:nvGrpSpPr>
            <p:grpSpPr>
              <a:xfrm>
                <a:off x="7685779" y="1682594"/>
                <a:ext cx="2009972" cy="764985"/>
                <a:chOff x="7970142" y="2826101"/>
                <a:chExt cx="2009972" cy="764985"/>
              </a:xfrm>
            </p:grpSpPr>
            <p:sp>
              <p:nvSpPr>
                <p:cNvPr id="44" name="矩形: 圆角 43">
                  <a:extLst>
                    <a:ext uri="{FF2B5EF4-FFF2-40B4-BE49-F238E27FC236}">
                      <a16:creationId xmlns:a16="http://schemas.microsoft.com/office/drawing/2014/main" id="{B39A9ED0-701E-40F5-8504-E223ACCF50D8}"/>
                    </a:ext>
                  </a:extLst>
                </p:cNvPr>
                <p:cNvSpPr/>
                <p:nvPr/>
              </p:nvSpPr>
              <p:spPr>
                <a:xfrm>
                  <a:off x="7970142" y="2826101"/>
                  <a:ext cx="1986822" cy="7649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D4E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99EFCE75-FE95-411F-B9E0-335B04C022D3}"/>
                    </a:ext>
                  </a:extLst>
                </p:cNvPr>
                <p:cNvSpPr txBox="1"/>
                <p:nvPr/>
              </p:nvSpPr>
              <p:spPr>
                <a:xfrm>
                  <a:off x="7993292" y="2952272"/>
                  <a:ext cx="19868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understory</a:t>
                  </a:r>
                </a:p>
              </p:txBody>
            </p:sp>
          </p:grp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6165999A-B2C5-4055-9E42-3D57FA941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730" y="1224896"/>
                <a:ext cx="2350929" cy="397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51CF0A9E-7E8A-4197-BBF4-B682B3A8B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4901" y="1206060"/>
                <a:ext cx="0" cy="455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F28AED9E-0874-43F7-A2B1-8E5AF68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4144" y="1216459"/>
                <a:ext cx="2479390" cy="403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C2B6793-FB0C-4636-B444-DC10244E817E}"/>
                </a:ext>
              </a:extLst>
            </p:cNvPr>
            <p:cNvGrpSpPr/>
            <p:nvPr/>
          </p:nvGrpSpPr>
          <p:grpSpPr>
            <a:xfrm>
              <a:off x="619480" y="2707151"/>
              <a:ext cx="5294511" cy="2419917"/>
              <a:chOff x="551168" y="2708090"/>
              <a:chExt cx="5294511" cy="2419917"/>
            </a:xfrm>
          </p:grpSpPr>
          <p:sp>
            <p:nvSpPr>
              <p:cNvPr id="47" name="流程图: 可选过程 46">
                <a:extLst>
                  <a:ext uri="{FF2B5EF4-FFF2-40B4-BE49-F238E27FC236}">
                    <a16:creationId xmlns:a16="http://schemas.microsoft.com/office/drawing/2014/main" id="{92B5F35E-1521-43ED-9820-F6527DC07824}"/>
                  </a:ext>
                </a:extLst>
              </p:cNvPr>
              <p:cNvSpPr/>
              <p:nvPr/>
            </p:nvSpPr>
            <p:spPr>
              <a:xfrm>
                <a:off x="551168" y="2708090"/>
                <a:ext cx="5294511" cy="2419917"/>
              </a:xfrm>
              <a:prstGeom prst="flowChartAlternateProcess">
                <a:avLst/>
              </a:prstGeom>
              <a:solidFill>
                <a:srgbClr val="EAEDF9"/>
              </a:solidFill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72775B15-AECF-4A85-A64C-EB003E5BD1F7}"/>
                  </a:ext>
                </a:extLst>
              </p:cNvPr>
              <p:cNvGrpSpPr/>
              <p:nvPr/>
            </p:nvGrpSpPr>
            <p:grpSpPr>
              <a:xfrm>
                <a:off x="728230" y="2883164"/>
                <a:ext cx="4767514" cy="2069768"/>
                <a:chOff x="517290" y="2890047"/>
                <a:chExt cx="4767514" cy="2069768"/>
              </a:xfrm>
            </p:grpSpPr>
            <p:sp>
              <p:nvSpPr>
                <p:cNvPr id="48" name="流程图: 可选过程 47">
                  <a:extLst>
                    <a:ext uri="{FF2B5EF4-FFF2-40B4-BE49-F238E27FC236}">
                      <a16:creationId xmlns:a16="http://schemas.microsoft.com/office/drawing/2014/main" id="{04D76169-4503-4124-8677-0CCF6CB7FEC0}"/>
                    </a:ext>
                  </a:extLst>
                </p:cNvPr>
                <p:cNvSpPr/>
                <p:nvPr/>
              </p:nvSpPr>
              <p:spPr>
                <a:xfrm>
                  <a:off x="2078457" y="2934211"/>
                  <a:ext cx="3206347" cy="524348"/>
                </a:xfrm>
                <a:prstGeom prst="flowChartAlternateProcess">
                  <a:avLst/>
                </a:prstGeom>
                <a:solidFill>
                  <a:srgbClr val="6BD5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流程图: 可选过程 49">
                  <a:extLst>
                    <a:ext uri="{FF2B5EF4-FFF2-40B4-BE49-F238E27FC236}">
                      <a16:creationId xmlns:a16="http://schemas.microsoft.com/office/drawing/2014/main" id="{D07EBB9B-50B8-4D5D-8132-435200B3A7AD}"/>
                    </a:ext>
                  </a:extLst>
                </p:cNvPr>
                <p:cNvSpPr/>
                <p:nvPr/>
              </p:nvSpPr>
              <p:spPr>
                <a:xfrm>
                  <a:off x="1372038" y="3664360"/>
                  <a:ext cx="3206347" cy="517729"/>
                </a:xfrm>
                <a:prstGeom prst="flowChartAlternateProcess">
                  <a:avLst/>
                </a:prstGeom>
                <a:solidFill>
                  <a:srgbClr val="6BD5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流程图: 可选过程 50">
                  <a:extLst>
                    <a:ext uri="{FF2B5EF4-FFF2-40B4-BE49-F238E27FC236}">
                      <a16:creationId xmlns:a16="http://schemas.microsoft.com/office/drawing/2014/main" id="{D5EC7EAE-E217-4F06-B410-2E8DA1A78FBA}"/>
                    </a:ext>
                  </a:extLst>
                </p:cNvPr>
                <p:cNvSpPr/>
                <p:nvPr/>
              </p:nvSpPr>
              <p:spPr>
                <a:xfrm>
                  <a:off x="707532" y="4374476"/>
                  <a:ext cx="3088964" cy="524348"/>
                </a:xfrm>
                <a:prstGeom prst="flowChartAlternateProcess">
                  <a:avLst/>
                </a:prstGeom>
                <a:solidFill>
                  <a:srgbClr val="6BD5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9130207-531E-4071-8E75-1AF516FD4F84}"/>
                    </a:ext>
                  </a:extLst>
                </p:cNvPr>
                <p:cNvSpPr txBox="1"/>
                <p:nvPr/>
              </p:nvSpPr>
              <p:spPr>
                <a:xfrm>
                  <a:off x="2221702" y="2890047"/>
                  <a:ext cx="305698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Carbon sequestration</a:t>
                  </a:r>
                </a:p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 of forestland</a:t>
                  </a: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172FD71B-2890-4C6B-B2E0-CEDEC8E47F43}"/>
                    </a:ext>
                  </a:extLst>
                </p:cNvPr>
                <p:cNvSpPr txBox="1"/>
                <p:nvPr/>
              </p:nvSpPr>
              <p:spPr>
                <a:xfrm>
                  <a:off x="1268747" y="3616010"/>
                  <a:ext cx="341292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Carbon sequestration </a:t>
                  </a:r>
                </a:p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of trees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093C7D73-2DA5-4C29-B434-EAB2581CE7E1}"/>
                    </a:ext>
                  </a:extLst>
                </p:cNvPr>
                <p:cNvSpPr txBox="1"/>
                <p:nvPr/>
              </p:nvSpPr>
              <p:spPr>
                <a:xfrm>
                  <a:off x="517290" y="4313484"/>
                  <a:ext cx="346944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Carbon sequestration </a:t>
                  </a:r>
                </a:p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of understory</a:t>
                  </a:r>
                </a:p>
              </p:txBody>
            </p:sp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761FE5AB-A50B-4BDA-A4BB-3100C4703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5440" y="3466467"/>
                  <a:ext cx="606190" cy="1978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D4F6C107-8857-4252-A223-C2A5547E7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6242" y="4172517"/>
                  <a:ext cx="606190" cy="1978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0335F9F-762A-47AD-81AD-AA2A43361112}"/>
                </a:ext>
              </a:extLst>
            </p:cNvPr>
            <p:cNvSpPr/>
            <p:nvPr/>
          </p:nvSpPr>
          <p:spPr>
            <a:xfrm>
              <a:off x="1567476" y="5606573"/>
              <a:ext cx="5667045" cy="554321"/>
            </a:xfrm>
            <a:prstGeom prst="roundRect">
              <a:avLst/>
            </a:prstGeom>
            <a:solidFill>
              <a:srgbClr val="EAF4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forest carbon sequestration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17F718D-69D5-4DCD-8A89-DEA5891A0EB7}"/>
                </a:ext>
              </a:extLst>
            </p:cNvPr>
            <p:cNvGrpSpPr/>
            <p:nvPr/>
          </p:nvGrpSpPr>
          <p:grpSpPr>
            <a:xfrm>
              <a:off x="6252745" y="3022821"/>
              <a:ext cx="1764837" cy="584776"/>
              <a:chOff x="8370689" y="2330850"/>
              <a:chExt cx="2486364" cy="698911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42808A99-AD4D-4E3B-BD46-C67FABA49B83}"/>
                  </a:ext>
                </a:extLst>
              </p:cNvPr>
              <p:cNvSpPr/>
              <p:nvPr/>
            </p:nvSpPr>
            <p:spPr>
              <a:xfrm>
                <a:off x="8370689" y="2358047"/>
                <a:ext cx="2486364" cy="662945"/>
              </a:xfrm>
              <a:prstGeom prst="roundRect">
                <a:avLst/>
              </a:prstGeom>
              <a:solidFill>
                <a:srgbClr val="B8C0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4D4EA3D-6388-474F-9B9C-00D6397DD02D}"/>
                  </a:ext>
                </a:extLst>
              </p:cNvPr>
              <p:cNvSpPr txBox="1"/>
              <p:nvPr/>
            </p:nvSpPr>
            <p:spPr>
              <a:xfrm>
                <a:off x="8484268" y="2330850"/>
                <a:ext cx="2279427" cy="698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Wood carbon sequestration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4" name="流程图: 可选过程 93">
              <a:extLst>
                <a:ext uri="{FF2B5EF4-FFF2-40B4-BE49-F238E27FC236}">
                  <a16:creationId xmlns:a16="http://schemas.microsoft.com/office/drawing/2014/main" id="{E91B9231-F9AB-4F1D-95A5-132B735467D9}"/>
                </a:ext>
              </a:extLst>
            </p:cNvPr>
            <p:cNvSpPr/>
            <p:nvPr/>
          </p:nvSpPr>
          <p:spPr>
            <a:xfrm>
              <a:off x="6096000" y="3944152"/>
              <a:ext cx="2092680" cy="1166139"/>
            </a:xfrm>
            <a:prstGeom prst="flowChartAlternateProcess">
              <a:avLst/>
            </a:prstGeom>
            <a:solidFill>
              <a:srgbClr val="B7E0F6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A64D42DD-F9E9-4EFA-BD48-4C10CDC54A1F}"/>
                </a:ext>
              </a:extLst>
            </p:cNvPr>
            <p:cNvGrpSpPr/>
            <p:nvPr/>
          </p:nvGrpSpPr>
          <p:grpSpPr>
            <a:xfrm>
              <a:off x="6252743" y="4281700"/>
              <a:ext cx="1776412" cy="584776"/>
              <a:chOff x="8370689" y="2354960"/>
              <a:chExt cx="2502672" cy="698911"/>
            </a:xfrm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6E6209E4-DA2B-48F8-A235-7EBCE5C28FBE}"/>
                  </a:ext>
                </a:extLst>
              </p:cNvPr>
              <p:cNvSpPr/>
              <p:nvPr/>
            </p:nvSpPr>
            <p:spPr>
              <a:xfrm>
                <a:off x="8370689" y="2358047"/>
                <a:ext cx="2486364" cy="662945"/>
              </a:xfrm>
              <a:prstGeom prst="roundRect">
                <a:avLst/>
              </a:prstGeom>
              <a:solidFill>
                <a:srgbClr val="B8C0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40F40FE-BD2D-4AC8-874A-0DD2B2A4432F}"/>
                  </a:ext>
                </a:extLst>
              </p:cNvPr>
              <p:cNvSpPr txBox="1"/>
              <p:nvPr/>
            </p:nvSpPr>
            <p:spPr>
              <a:xfrm>
                <a:off x="8400847" y="2354960"/>
                <a:ext cx="2472514" cy="698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Forest products sequester carbon</a:t>
                </a:r>
              </a:p>
            </p:txBody>
          </p: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C465AA4-75E2-4E32-BE16-940CF7DD50F7}"/>
                </a:ext>
              </a:extLst>
            </p:cNvPr>
            <p:cNvCxnSpPr>
              <a:cxnSpLocks/>
            </p:cNvCxnSpPr>
            <p:nvPr/>
          </p:nvCxnSpPr>
          <p:spPr>
            <a:xfrm>
              <a:off x="3008539" y="2469025"/>
              <a:ext cx="0" cy="24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D719EEF-A20C-4C39-8172-5ECBA1F365A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52" y="4523695"/>
              <a:ext cx="142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57015105-57FF-4069-B7C6-365154FC37C9}"/>
                </a:ext>
              </a:extLst>
            </p:cNvPr>
            <p:cNvCxnSpPr>
              <a:cxnSpLocks/>
            </p:cNvCxnSpPr>
            <p:nvPr/>
          </p:nvCxnSpPr>
          <p:spPr>
            <a:xfrm>
              <a:off x="7220981" y="5110291"/>
              <a:ext cx="0" cy="236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26A93986-E1FF-4DCB-B758-91851ED82620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52" y="3263983"/>
              <a:ext cx="1424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15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CD2E78B-C241-41EB-932C-1A50620648FA}"/>
              </a:ext>
            </a:extLst>
          </p:cNvPr>
          <p:cNvGrpSpPr/>
          <p:nvPr/>
        </p:nvGrpSpPr>
        <p:grpSpPr>
          <a:xfrm>
            <a:off x="1296559" y="1250066"/>
            <a:ext cx="6351605" cy="3443222"/>
            <a:chOff x="2037339" y="1493135"/>
            <a:chExt cx="6351605" cy="3443222"/>
          </a:xfrm>
        </p:grpSpPr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CE8F75A2-CCDA-4552-80E1-30C343A6DD9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3050135"/>
                </p:ext>
              </p:extLst>
            </p:nvPr>
          </p:nvGraphicFramePr>
          <p:xfrm>
            <a:off x="3472406" y="1493135"/>
            <a:ext cx="4583573" cy="3443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814A2A9-C6F0-4B06-BB13-D1C789148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5371" y="1629593"/>
              <a:ext cx="0" cy="318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ADB8B82-57C0-427A-BF29-7CF245AA986E}"/>
                </a:ext>
              </a:extLst>
            </p:cNvPr>
            <p:cNvCxnSpPr>
              <a:cxnSpLocks/>
            </p:cNvCxnSpPr>
            <p:nvPr/>
          </p:nvCxnSpPr>
          <p:spPr>
            <a:xfrm>
              <a:off x="3472406" y="4468284"/>
              <a:ext cx="4722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7C6C5A5-AAD0-41A9-8756-17478988C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5371" y="2511706"/>
              <a:ext cx="2410234" cy="19565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D0AAFD8-2978-4DF8-8438-15781562F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6354" y="2664106"/>
              <a:ext cx="0" cy="18041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46CF402-A4DB-40B9-BA77-8AD6366D2836}"/>
                </a:ext>
              </a:extLst>
            </p:cNvPr>
            <p:cNvSpPr txBox="1"/>
            <p:nvPr/>
          </p:nvSpPr>
          <p:spPr>
            <a:xfrm>
              <a:off x="2037339" y="1679255"/>
              <a:ext cx="17680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Carbon storage per unit area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CC902B-A61B-4196-9261-D700D60190D6}"/>
                </a:ext>
              </a:extLst>
            </p:cNvPr>
            <p:cNvSpPr txBox="1"/>
            <p:nvPr/>
          </p:nvSpPr>
          <p:spPr>
            <a:xfrm>
              <a:off x="7031620" y="4517655"/>
              <a:ext cx="1357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of tree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8792643-FC79-47CF-8D8B-3C2A85578412}"/>
                </a:ext>
              </a:extLst>
            </p:cNvPr>
            <p:cNvSpPr/>
            <p:nvPr/>
          </p:nvSpPr>
          <p:spPr>
            <a:xfrm>
              <a:off x="6010725" y="2565721"/>
              <a:ext cx="147400" cy="14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对话气泡: 矩形 27">
              <a:extLst>
                <a:ext uri="{FF2B5EF4-FFF2-40B4-BE49-F238E27FC236}">
                  <a16:creationId xmlns:a16="http://schemas.microsoft.com/office/drawing/2014/main" id="{98DCB9AA-06BC-4352-B2C4-5EB1AB051043}"/>
                </a:ext>
              </a:extLst>
            </p:cNvPr>
            <p:cNvSpPr/>
            <p:nvPr/>
          </p:nvSpPr>
          <p:spPr>
            <a:xfrm>
              <a:off x="4069116" y="2368623"/>
              <a:ext cx="1152423" cy="832451"/>
            </a:xfrm>
            <a:prstGeom prst="wedgeRectCallout">
              <a:avLst>
                <a:gd name="adj1" fmla="val 118776"/>
                <a:gd name="adj2" fmla="val -209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181B3A0-1A2E-479B-941F-F39E4B29EA11}"/>
                </a:ext>
              </a:extLst>
            </p:cNvPr>
            <p:cNvSpPr txBox="1"/>
            <p:nvPr/>
          </p:nvSpPr>
          <p:spPr>
            <a:xfrm>
              <a:off x="3814811" y="2325586"/>
              <a:ext cx="16638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carbon absorption</a:t>
              </a: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796A7E4-04D8-4FD9-B711-C81F469052DD}"/>
                </a:ext>
              </a:extLst>
            </p:cNvPr>
            <p:cNvSpPr/>
            <p:nvPr/>
          </p:nvSpPr>
          <p:spPr>
            <a:xfrm>
              <a:off x="7679408" y="2101071"/>
              <a:ext cx="147400" cy="147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对话气泡: 矩形 37">
              <a:extLst>
                <a:ext uri="{FF2B5EF4-FFF2-40B4-BE49-F238E27FC236}">
                  <a16:creationId xmlns:a16="http://schemas.microsoft.com/office/drawing/2014/main" id="{12285029-B5B2-44B0-90B1-EAD47782DEEB}"/>
                </a:ext>
              </a:extLst>
            </p:cNvPr>
            <p:cNvSpPr/>
            <p:nvPr/>
          </p:nvSpPr>
          <p:spPr>
            <a:xfrm>
              <a:off x="6674385" y="2806104"/>
              <a:ext cx="1152423" cy="832451"/>
            </a:xfrm>
            <a:prstGeom prst="wedgeRectCallout">
              <a:avLst>
                <a:gd name="adj1" fmla="val 43447"/>
                <a:gd name="adj2" fmla="val -12242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F04713A-5D56-41AE-8618-E482524BF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811" y="2160201"/>
              <a:ext cx="3864596" cy="31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592B924-FCFD-422E-9D5F-A8C1B1998B14}"/>
                </a:ext>
              </a:extLst>
            </p:cNvPr>
            <p:cNvSpPr txBox="1"/>
            <p:nvPr/>
          </p:nvSpPr>
          <p:spPr>
            <a:xfrm>
              <a:off x="6512807" y="2761698"/>
              <a:ext cx="1475578" cy="9172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carbon storage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66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F00E1940-2027-4224-8794-AEC7B43DA05E}"/>
              </a:ext>
            </a:extLst>
          </p:cNvPr>
          <p:cNvGrpSpPr/>
          <p:nvPr/>
        </p:nvGrpSpPr>
        <p:grpSpPr>
          <a:xfrm>
            <a:off x="178722" y="178303"/>
            <a:ext cx="11643827" cy="5644411"/>
            <a:chOff x="178722" y="178303"/>
            <a:chExt cx="11643827" cy="564441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73C1EAA-2A2A-4F4F-9B72-34FA1D8C62FC}"/>
                </a:ext>
              </a:extLst>
            </p:cNvPr>
            <p:cNvSpPr/>
            <p:nvPr/>
          </p:nvSpPr>
          <p:spPr>
            <a:xfrm>
              <a:off x="4003041" y="1784085"/>
              <a:ext cx="4112952" cy="2092089"/>
            </a:xfrm>
            <a:prstGeom prst="ellipse">
              <a:avLst/>
            </a:prstGeom>
            <a:noFill/>
            <a:ln w="57150" cap="sq" cmpd="sng">
              <a:solidFill>
                <a:srgbClr val="C27E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005A552-D662-4159-99AF-BC7CE0ED4415}"/>
                </a:ext>
              </a:extLst>
            </p:cNvPr>
            <p:cNvSpPr/>
            <p:nvPr/>
          </p:nvSpPr>
          <p:spPr>
            <a:xfrm>
              <a:off x="4076007" y="1784085"/>
              <a:ext cx="4039986" cy="2199668"/>
            </a:xfrm>
            <a:prstGeom prst="ellipse">
              <a:avLst/>
            </a:prstGeom>
            <a:solidFill>
              <a:srgbClr val="DC7169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Higher</a:t>
              </a:r>
            </a:p>
            <a:p>
              <a:pPr algn="ctr"/>
              <a:r>
                <a:rPr lang="en-US" altLang="zh-CN" sz="3600" b="1" dirty="0"/>
                <a:t>Education</a:t>
              </a:r>
            </a:p>
            <a:p>
              <a:pPr algn="ctr"/>
              <a:r>
                <a:rPr lang="en-US" altLang="zh-CN" sz="3600" b="1" dirty="0"/>
                <a:t>System</a:t>
              </a:r>
              <a:endParaRPr lang="zh-CN" altLang="en-US" sz="3600" b="1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639E284-5E2C-4BA7-A752-6B2E8BCE8A21}"/>
                </a:ext>
              </a:extLst>
            </p:cNvPr>
            <p:cNvSpPr/>
            <p:nvPr/>
          </p:nvSpPr>
          <p:spPr>
            <a:xfrm>
              <a:off x="7213599" y="1051560"/>
              <a:ext cx="902394" cy="854445"/>
            </a:xfrm>
            <a:custGeom>
              <a:avLst/>
              <a:gdLst>
                <a:gd name="connsiteX0" fmla="*/ 0 w 975360"/>
                <a:gd name="connsiteY0" fmla="*/ 807720 h 807720"/>
                <a:gd name="connsiteX1" fmla="*/ 304800 w 975360"/>
                <a:gd name="connsiteY1" fmla="*/ 762000 h 807720"/>
                <a:gd name="connsiteX2" fmla="*/ 701040 w 975360"/>
                <a:gd name="connsiteY2" fmla="*/ 533400 h 807720"/>
                <a:gd name="connsiteX3" fmla="*/ 883920 w 975360"/>
                <a:gd name="connsiteY3" fmla="*/ 274320 h 807720"/>
                <a:gd name="connsiteX4" fmla="*/ 975360 w 975360"/>
                <a:gd name="connsiteY4" fmla="*/ 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360" h="807720">
                  <a:moveTo>
                    <a:pt x="0" y="807720"/>
                  </a:moveTo>
                  <a:cubicBezTo>
                    <a:pt x="93980" y="807720"/>
                    <a:pt x="187960" y="807720"/>
                    <a:pt x="304800" y="762000"/>
                  </a:cubicBezTo>
                  <a:cubicBezTo>
                    <a:pt x="421640" y="716280"/>
                    <a:pt x="604520" y="614680"/>
                    <a:pt x="701040" y="533400"/>
                  </a:cubicBezTo>
                  <a:cubicBezTo>
                    <a:pt x="797560" y="452120"/>
                    <a:pt x="838200" y="363220"/>
                    <a:pt x="883920" y="274320"/>
                  </a:cubicBezTo>
                  <a:cubicBezTo>
                    <a:pt x="929640" y="185420"/>
                    <a:pt x="952500" y="92710"/>
                    <a:pt x="975360" y="0"/>
                  </a:cubicBezTo>
                </a:path>
              </a:pathLst>
            </a:custGeom>
            <a:noFill/>
            <a:ln w="38100">
              <a:solidFill>
                <a:srgbClr val="8DA5A7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4943BE8-2CAB-46B8-9594-1B3265BD050D}"/>
                </a:ext>
              </a:extLst>
            </p:cNvPr>
            <p:cNvSpPr/>
            <p:nvPr/>
          </p:nvSpPr>
          <p:spPr>
            <a:xfrm rot="2136335">
              <a:off x="7869326" y="3364908"/>
              <a:ext cx="1170945" cy="513281"/>
            </a:xfrm>
            <a:custGeom>
              <a:avLst/>
              <a:gdLst>
                <a:gd name="connsiteX0" fmla="*/ 0 w 975360"/>
                <a:gd name="connsiteY0" fmla="*/ 807720 h 807720"/>
                <a:gd name="connsiteX1" fmla="*/ 304800 w 975360"/>
                <a:gd name="connsiteY1" fmla="*/ 762000 h 807720"/>
                <a:gd name="connsiteX2" fmla="*/ 701040 w 975360"/>
                <a:gd name="connsiteY2" fmla="*/ 533400 h 807720"/>
                <a:gd name="connsiteX3" fmla="*/ 883920 w 975360"/>
                <a:gd name="connsiteY3" fmla="*/ 274320 h 807720"/>
                <a:gd name="connsiteX4" fmla="*/ 975360 w 975360"/>
                <a:gd name="connsiteY4" fmla="*/ 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360" h="807720">
                  <a:moveTo>
                    <a:pt x="0" y="807720"/>
                  </a:moveTo>
                  <a:cubicBezTo>
                    <a:pt x="93980" y="807720"/>
                    <a:pt x="187960" y="807720"/>
                    <a:pt x="304800" y="762000"/>
                  </a:cubicBezTo>
                  <a:cubicBezTo>
                    <a:pt x="421640" y="716280"/>
                    <a:pt x="604520" y="614680"/>
                    <a:pt x="701040" y="533400"/>
                  </a:cubicBezTo>
                  <a:cubicBezTo>
                    <a:pt x="797560" y="452120"/>
                    <a:pt x="838200" y="363220"/>
                    <a:pt x="883920" y="274320"/>
                  </a:cubicBezTo>
                  <a:cubicBezTo>
                    <a:pt x="929640" y="185420"/>
                    <a:pt x="952500" y="92710"/>
                    <a:pt x="975360" y="0"/>
                  </a:cubicBezTo>
                </a:path>
              </a:pathLst>
            </a:custGeom>
            <a:noFill/>
            <a:ln w="38100">
              <a:solidFill>
                <a:srgbClr val="8DA5A7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A688637-F7F9-451C-AC09-373B761767E6}"/>
                </a:ext>
              </a:extLst>
            </p:cNvPr>
            <p:cNvSpPr/>
            <p:nvPr/>
          </p:nvSpPr>
          <p:spPr>
            <a:xfrm rot="5400000">
              <a:off x="6635651" y="3982404"/>
              <a:ext cx="902394" cy="854445"/>
            </a:xfrm>
            <a:custGeom>
              <a:avLst/>
              <a:gdLst>
                <a:gd name="connsiteX0" fmla="*/ 0 w 975360"/>
                <a:gd name="connsiteY0" fmla="*/ 807720 h 807720"/>
                <a:gd name="connsiteX1" fmla="*/ 304800 w 975360"/>
                <a:gd name="connsiteY1" fmla="*/ 762000 h 807720"/>
                <a:gd name="connsiteX2" fmla="*/ 701040 w 975360"/>
                <a:gd name="connsiteY2" fmla="*/ 533400 h 807720"/>
                <a:gd name="connsiteX3" fmla="*/ 883920 w 975360"/>
                <a:gd name="connsiteY3" fmla="*/ 274320 h 807720"/>
                <a:gd name="connsiteX4" fmla="*/ 975360 w 975360"/>
                <a:gd name="connsiteY4" fmla="*/ 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360" h="807720">
                  <a:moveTo>
                    <a:pt x="0" y="807720"/>
                  </a:moveTo>
                  <a:cubicBezTo>
                    <a:pt x="93980" y="807720"/>
                    <a:pt x="187960" y="807720"/>
                    <a:pt x="304800" y="762000"/>
                  </a:cubicBezTo>
                  <a:cubicBezTo>
                    <a:pt x="421640" y="716280"/>
                    <a:pt x="604520" y="614680"/>
                    <a:pt x="701040" y="533400"/>
                  </a:cubicBezTo>
                  <a:cubicBezTo>
                    <a:pt x="797560" y="452120"/>
                    <a:pt x="838200" y="363220"/>
                    <a:pt x="883920" y="274320"/>
                  </a:cubicBezTo>
                  <a:cubicBezTo>
                    <a:pt x="929640" y="185420"/>
                    <a:pt x="952500" y="92710"/>
                    <a:pt x="975360" y="0"/>
                  </a:cubicBezTo>
                </a:path>
              </a:pathLst>
            </a:custGeom>
            <a:noFill/>
            <a:ln w="38100">
              <a:solidFill>
                <a:srgbClr val="8DA5A7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C4D4E11-725B-4167-8AB9-98F494A16D9E}"/>
                </a:ext>
              </a:extLst>
            </p:cNvPr>
            <p:cNvSpPr/>
            <p:nvPr/>
          </p:nvSpPr>
          <p:spPr>
            <a:xfrm>
              <a:off x="7985763" y="178303"/>
              <a:ext cx="3007360" cy="1239520"/>
            </a:xfrm>
            <a:prstGeom prst="ellipse">
              <a:avLst/>
            </a:prstGeom>
            <a:solidFill>
              <a:srgbClr val="C2CED0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Heavily Reliance On Public Funds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DD98C80-E8B0-4600-8986-4E22B7FDF729}"/>
                </a:ext>
              </a:extLst>
            </p:cNvPr>
            <p:cNvSpPr/>
            <p:nvPr/>
          </p:nvSpPr>
          <p:spPr>
            <a:xfrm>
              <a:off x="8815189" y="2744233"/>
              <a:ext cx="3007360" cy="1239520"/>
            </a:xfrm>
            <a:prstGeom prst="ellipse">
              <a:avLst/>
            </a:prstGeom>
            <a:solidFill>
              <a:srgbClr val="C2CED0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Heavily Reliance On Public Funds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870BCB8-38F3-44D2-AB46-A37126E6B1FD}"/>
                </a:ext>
              </a:extLst>
            </p:cNvPr>
            <p:cNvSpPr/>
            <p:nvPr/>
          </p:nvSpPr>
          <p:spPr>
            <a:xfrm>
              <a:off x="7584602" y="4284968"/>
              <a:ext cx="2184233" cy="1239520"/>
            </a:xfrm>
            <a:prstGeom prst="ellipse">
              <a:avLst/>
            </a:prstGeom>
            <a:solidFill>
              <a:srgbClr val="C2CED0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Delayed-Completion Of Studies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EC6A0B6-BEC1-44E7-AF0C-9B9416FEB7A0}"/>
                </a:ext>
              </a:extLst>
            </p:cNvPr>
            <p:cNvSpPr/>
            <p:nvPr/>
          </p:nvSpPr>
          <p:spPr>
            <a:xfrm>
              <a:off x="3789680" y="1417822"/>
              <a:ext cx="497840" cy="644657"/>
            </a:xfrm>
            <a:custGeom>
              <a:avLst/>
              <a:gdLst>
                <a:gd name="connsiteX0" fmla="*/ 355600 w 355600"/>
                <a:gd name="connsiteY0" fmla="*/ 670560 h 670560"/>
                <a:gd name="connsiteX1" fmla="*/ 264160 w 355600"/>
                <a:gd name="connsiteY1" fmla="*/ 314960 h 670560"/>
                <a:gd name="connsiteX2" fmla="*/ 0 w 35560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670560">
                  <a:moveTo>
                    <a:pt x="355600" y="670560"/>
                  </a:moveTo>
                  <a:cubicBezTo>
                    <a:pt x="339513" y="548640"/>
                    <a:pt x="323427" y="426720"/>
                    <a:pt x="264160" y="314960"/>
                  </a:cubicBezTo>
                  <a:cubicBezTo>
                    <a:pt x="204893" y="203200"/>
                    <a:pt x="102446" y="101600"/>
                    <a:pt x="0" y="0"/>
                  </a:cubicBezTo>
                </a:path>
              </a:pathLst>
            </a:custGeom>
            <a:noFill/>
            <a:ln w="38100">
              <a:solidFill>
                <a:srgbClr val="8DA5A7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AF67218-ECA2-4ED9-97FB-93D9888AD8C6}"/>
                </a:ext>
              </a:extLst>
            </p:cNvPr>
            <p:cNvSpPr/>
            <p:nvPr/>
          </p:nvSpPr>
          <p:spPr>
            <a:xfrm>
              <a:off x="1329109" y="308826"/>
              <a:ext cx="2856811" cy="1239520"/>
            </a:xfrm>
            <a:prstGeom prst="ellipse">
              <a:avLst/>
            </a:prstGeom>
            <a:solidFill>
              <a:srgbClr val="C2CED0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Ever-Increasing expenditure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499F1A0-B8C5-4CC9-97AC-A4B0C10EA5A1}"/>
                </a:ext>
              </a:extLst>
            </p:cNvPr>
            <p:cNvSpPr/>
            <p:nvPr/>
          </p:nvSpPr>
          <p:spPr>
            <a:xfrm>
              <a:off x="2032000" y="3281680"/>
              <a:ext cx="2153920" cy="432378"/>
            </a:xfrm>
            <a:custGeom>
              <a:avLst/>
              <a:gdLst>
                <a:gd name="connsiteX0" fmla="*/ 2153920 w 2153920"/>
                <a:gd name="connsiteY0" fmla="*/ 121920 h 432378"/>
                <a:gd name="connsiteX1" fmla="*/ 1767840 w 2153920"/>
                <a:gd name="connsiteY1" fmla="*/ 345440 h 432378"/>
                <a:gd name="connsiteX2" fmla="*/ 1381760 w 2153920"/>
                <a:gd name="connsiteY2" fmla="*/ 426720 h 432378"/>
                <a:gd name="connsiteX3" fmla="*/ 883920 w 2153920"/>
                <a:gd name="connsiteY3" fmla="*/ 406400 h 432378"/>
                <a:gd name="connsiteX4" fmla="*/ 487680 w 2153920"/>
                <a:gd name="connsiteY4" fmla="*/ 254000 h 432378"/>
                <a:gd name="connsiteX5" fmla="*/ 0 w 2153920"/>
                <a:gd name="connsiteY5" fmla="*/ 0 h 43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3920" h="432378">
                  <a:moveTo>
                    <a:pt x="2153920" y="121920"/>
                  </a:moveTo>
                  <a:cubicBezTo>
                    <a:pt x="2025226" y="208280"/>
                    <a:pt x="1896533" y="294640"/>
                    <a:pt x="1767840" y="345440"/>
                  </a:cubicBezTo>
                  <a:cubicBezTo>
                    <a:pt x="1639147" y="396240"/>
                    <a:pt x="1529080" y="416560"/>
                    <a:pt x="1381760" y="426720"/>
                  </a:cubicBezTo>
                  <a:cubicBezTo>
                    <a:pt x="1234440" y="436880"/>
                    <a:pt x="1032933" y="435187"/>
                    <a:pt x="883920" y="406400"/>
                  </a:cubicBezTo>
                  <a:cubicBezTo>
                    <a:pt x="734907" y="377613"/>
                    <a:pt x="635000" y="321733"/>
                    <a:pt x="487680" y="254000"/>
                  </a:cubicBezTo>
                  <a:cubicBezTo>
                    <a:pt x="340360" y="186267"/>
                    <a:pt x="170180" y="93133"/>
                    <a:pt x="0" y="0"/>
                  </a:cubicBezTo>
                </a:path>
              </a:pathLst>
            </a:custGeom>
            <a:noFill/>
            <a:ln w="38100">
              <a:solidFill>
                <a:srgbClr val="8DA5A7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0FA358D-57E0-4B82-BF85-37AA0C064A2E}"/>
                </a:ext>
              </a:extLst>
            </p:cNvPr>
            <p:cNvSpPr/>
            <p:nvPr/>
          </p:nvSpPr>
          <p:spPr>
            <a:xfrm>
              <a:off x="4084320" y="3850640"/>
              <a:ext cx="894080" cy="1016000"/>
            </a:xfrm>
            <a:custGeom>
              <a:avLst/>
              <a:gdLst>
                <a:gd name="connsiteX0" fmla="*/ 894080 w 894080"/>
                <a:gd name="connsiteY0" fmla="*/ 0 h 1016000"/>
                <a:gd name="connsiteX1" fmla="*/ 721360 w 894080"/>
                <a:gd name="connsiteY1" fmla="*/ 375920 h 1016000"/>
                <a:gd name="connsiteX2" fmla="*/ 396240 w 894080"/>
                <a:gd name="connsiteY2" fmla="*/ 711200 h 1016000"/>
                <a:gd name="connsiteX3" fmla="*/ 0 w 894080"/>
                <a:gd name="connsiteY3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080" h="1016000">
                  <a:moveTo>
                    <a:pt x="894080" y="0"/>
                  </a:moveTo>
                  <a:cubicBezTo>
                    <a:pt x="849206" y="128693"/>
                    <a:pt x="804333" y="257387"/>
                    <a:pt x="721360" y="375920"/>
                  </a:cubicBezTo>
                  <a:cubicBezTo>
                    <a:pt x="638387" y="494453"/>
                    <a:pt x="516467" y="604520"/>
                    <a:pt x="396240" y="711200"/>
                  </a:cubicBezTo>
                  <a:cubicBezTo>
                    <a:pt x="276013" y="817880"/>
                    <a:pt x="138006" y="916940"/>
                    <a:pt x="0" y="1016000"/>
                  </a:cubicBezTo>
                </a:path>
              </a:pathLst>
            </a:custGeom>
            <a:noFill/>
            <a:ln w="38100">
              <a:solidFill>
                <a:srgbClr val="A3B6B8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97538E6-61A1-4888-8ADC-F584E0404914}"/>
                </a:ext>
              </a:extLst>
            </p:cNvPr>
            <p:cNvSpPr/>
            <p:nvPr/>
          </p:nvSpPr>
          <p:spPr>
            <a:xfrm>
              <a:off x="178722" y="2052320"/>
              <a:ext cx="2905086" cy="1239520"/>
            </a:xfrm>
            <a:prstGeom prst="ellipse">
              <a:avLst/>
            </a:prstGeom>
            <a:solidFill>
              <a:srgbClr val="C2CED0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Influences Of Epidemic Period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566B368-2750-4570-A205-B434198292CD}"/>
                </a:ext>
              </a:extLst>
            </p:cNvPr>
            <p:cNvSpPr/>
            <p:nvPr/>
          </p:nvSpPr>
          <p:spPr>
            <a:xfrm>
              <a:off x="1848615" y="4583194"/>
              <a:ext cx="2382770" cy="1239520"/>
            </a:xfrm>
            <a:prstGeom prst="ellipse">
              <a:avLst/>
            </a:prstGeom>
            <a:solidFill>
              <a:srgbClr val="C2CED0"/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Inequality Of Distribution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1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8DB450AC-B486-4C10-B007-39DDB981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8209" y="381404"/>
            <a:ext cx="2315671" cy="2315671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3FD09D5-65E4-4367-A35E-77A999FBA2C2}"/>
              </a:ext>
            </a:extLst>
          </p:cNvPr>
          <p:cNvSpPr/>
          <p:nvPr/>
        </p:nvSpPr>
        <p:spPr>
          <a:xfrm>
            <a:off x="4378960" y="5008880"/>
            <a:ext cx="1584960" cy="995749"/>
          </a:xfrm>
          <a:custGeom>
            <a:avLst/>
            <a:gdLst>
              <a:gd name="connsiteX0" fmla="*/ 0 w 1584960"/>
              <a:gd name="connsiteY0" fmla="*/ 487680 h 995749"/>
              <a:gd name="connsiteX1" fmla="*/ 152400 w 1584960"/>
              <a:gd name="connsiteY1" fmla="*/ 792480 h 995749"/>
              <a:gd name="connsiteX2" fmla="*/ 579120 w 1584960"/>
              <a:gd name="connsiteY2" fmla="*/ 995680 h 995749"/>
              <a:gd name="connsiteX3" fmla="*/ 1127760 w 1584960"/>
              <a:gd name="connsiteY3" fmla="*/ 772160 h 995749"/>
              <a:gd name="connsiteX4" fmla="*/ 1584960 w 1584960"/>
              <a:gd name="connsiteY4" fmla="*/ 0 h 99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60" h="995749">
                <a:moveTo>
                  <a:pt x="0" y="487680"/>
                </a:moveTo>
                <a:cubicBezTo>
                  <a:pt x="27940" y="597746"/>
                  <a:pt x="55880" y="707813"/>
                  <a:pt x="152400" y="792480"/>
                </a:cubicBezTo>
                <a:cubicBezTo>
                  <a:pt x="248920" y="877147"/>
                  <a:pt x="416560" y="999067"/>
                  <a:pt x="579120" y="995680"/>
                </a:cubicBezTo>
                <a:cubicBezTo>
                  <a:pt x="741680" y="992293"/>
                  <a:pt x="960120" y="938107"/>
                  <a:pt x="1127760" y="772160"/>
                </a:cubicBezTo>
                <a:cubicBezTo>
                  <a:pt x="1295400" y="606213"/>
                  <a:pt x="1440180" y="303106"/>
                  <a:pt x="1584960" y="0"/>
                </a:cubicBezTo>
              </a:path>
            </a:pathLst>
          </a:custGeom>
          <a:noFill/>
          <a:ln w="38100" cap="rnd">
            <a:solidFill>
              <a:srgbClr val="A2082C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88F59CD-62E4-4006-B472-D0D8D169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61" y="1629661"/>
            <a:ext cx="3785619" cy="3785619"/>
          </a:xfrm>
          <a:prstGeom prst="rect">
            <a:avLst/>
          </a:prstGeom>
        </p:spPr>
      </p:pic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D841101-1BED-46BE-B270-BD3815D0CFE4}"/>
              </a:ext>
            </a:extLst>
          </p:cNvPr>
          <p:cNvSpPr/>
          <p:nvPr/>
        </p:nvSpPr>
        <p:spPr>
          <a:xfrm>
            <a:off x="4734560" y="3173256"/>
            <a:ext cx="944880" cy="199864"/>
          </a:xfrm>
          <a:custGeom>
            <a:avLst/>
            <a:gdLst>
              <a:gd name="connsiteX0" fmla="*/ 0 w 944880"/>
              <a:gd name="connsiteY0" fmla="*/ 199864 h 199864"/>
              <a:gd name="connsiteX1" fmla="*/ 152400 w 944880"/>
              <a:gd name="connsiteY1" fmla="*/ 98264 h 199864"/>
              <a:gd name="connsiteX2" fmla="*/ 386080 w 944880"/>
              <a:gd name="connsiteY2" fmla="*/ 6824 h 199864"/>
              <a:gd name="connsiteX3" fmla="*/ 619760 w 944880"/>
              <a:gd name="connsiteY3" fmla="*/ 27144 h 199864"/>
              <a:gd name="connsiteX4" fmla="*/ 944880 w 944880"/>
              <a:gd name="connsiteY4" fmla="*/ 189704 h 19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880" h="199864">
                <a:moveTo>
                  <a:pt x="0" y="199864"/>
                </a:moveTo>
                <a:cubicBezTo>
                  <a:pt x="44026" y="165150"/>
                  <a:pt x="88053" y="130437"/>
                  <a:pt x="152400" y="98264"/>
                </a:cubicBezTo>
                <a:cubicBezTo>
                  <a:pt x="216747" y="66091"/>
                  <a:pt x="308187" y="18677"/>
                  <a:pt x="386080" y="6824"/>
                </a:cubicBezTo>
                <a:cubicBezTo>
                  <a:pt x="463973" y="-5029"/>
                  <a:pt x="526627" y="-3336"/>
                  <a:pt x="619760" y="27144"/>
                </a:cubicBezTo>
                <a:cubicBezTo>
                  <a:pt x="712893" y="57624"/>
                  <a:pt x="828886" y="123664"/>
                  <a:pt x="944880" y="189704"/>
                </a:cubicBezTo>
              </a:path>
            </a:pathLst>
          </a:custGeom>
          <a:noFill/>
          <a:ln w="38100" cap="rnd">
            <a:solidFill>
              <a:srgbClr val="6E6869"/>
            </a:solidFill>
            <a:round/>
            <a:headEnd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52E41F3-B94B-455A-A280-9C8B28B35C4E}"/>
              </a:ext>
            </a:extLst>
          </p:cNvPr>
          <p:cNvSpPr/>
          <p:nvPr/>
        </p:nvSpPr>
        <p:spPr>
          <a:xfrm>
            <a:off x="4511040" y="1808480"/>
            <a:ext cx="1046480" cy="199864"/>
          </a:xfrm>
          <a:custGeom>
            <a:avLst/>
            <a:gdLst>
              <a:gd name="connsiteX0" fmla="*/ 0 w 853440"/>
              <a:gd name="connsiteY0" fmla="*/ 193040 h 193040"/>
              <a:gd name="connsiteX1" fmla="*/ 243840 w 853440"/>
              <a:gd name="connsiteY1" fmla="*/ 60960 h 193040"/>
              <a:gd name="connsiteX2" fmla="*/ 477520 w 853440"/>
              <a:gd name="connsiteY2" fmla="*/ 20320 h 193040"/>
              <a:gd name="connsiteX3" fmla="*/ 853440 w 853440"/>
              <a:gd name="connsiteY3" fmla="*/ 0 h 19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93040">
                <a:moveTo>
                  <a:pt x="0" y="193040"/>
                </a:moveTo>
                <a:cubicBezTo>
                  <a:pt x="82126" y="141393"/>
                  <a:pt x="164253" y="89747"/>
                  <a:pt x="243840" y="60960"/>
                </a:cubicBezTo>
                <a:cubicBezTo>
                  <a:pt x="323427" y="32173"/>
                  <a:pt x="375920" y="30480"/>
                  <a:pt x="477520" y="20320"/>
                </a:cubicBezTo>
                <a:cubicBezTo>
                  <a:pt x="579120" y="10160"/>
                  <a:pt x="716280" y="5080"/>
                  <a:pt x="853440" y="0"/>
                </a:cubicBezTo>
              </a:path>
            </a:pathLst>
          </a:custGeom>
          <a:noFill/>
          <a:ln w="38100">
            <a:solidFill>
              <a:srgbClr val="EF062D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088A4E6-7132-415D-A4F8-7FCAD7F78BFD}"/>
              </a:ext>
            </a:extLst>
          </p:cNvPr>
          <p:cNvSpPr/>
          <p:nvPr/>
        </p:nvSpPr>
        <p:spPr>
          <a:xfrm>
            <a:off x="5679440" y="1442720"/>
            <a:ext cx="2032000" cy="843280"/>
          </a:xfrm>
          <a:prstGeom prst="roundRect">
            <a:avLst/>
          </a:prstGeom>
          <a:solidFill>
            <a:srgbClr val="EF0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Achievement</a:t>
            </a:r>
            <a:endParaRPr lang="zh-CN" altLang="en-US" sz="2000" b="1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BE1585C-FD65-401B-A12C-F97AF6371B91}"/>
              </a:ext>
            </a:extLst>
          </p:cNvPr>
          <p:cNvSpPr/>
          <p:nvPr/>
        </p:nvSpPr>
        <p:spPr>
          <a:xfrm>
            <a:off x="5679440" y="2697075"/>
            <a:ext cx="2032000" cy="843280"/>
          </a:xfrm>
          <a:prstGeom prst="roundRect">
            <a:avLst/>
          </a:prstGeom>
          <a:solidFill>
            <a:srgbClr val="C27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Fairness</a:t>
            </a:r>
            <a:endParaRPr lang="zh-CN" altLang="en-US" sz="2000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E0C1283-F28D-456E-84E4-D8C2E631013E}"/>
              </a:ext>
            </a:extLst>
          </p:cNvPr>
          <p:cNvSpPr/>
          <p:nvPr/>
        </p:nvSpPr>
        <p:spPr>
          <a:xfrm>
            <a:off x="5679440" y="4005971"/>
            <a:ext cx="2032000" cy="843280"/>
          </a:xfrm>
          <a:prstGeom prst="roundRect">
            <a:avLst/>
          </a:prstGeom>
          <a:solidFill>
            <a:srgbClr val="A20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Coverage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257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F20A2FB-86DB-470C-8240-BF5D92D4E2E8}"/>
              </a:ext>
            </a:extLst>
          </p:cNvPr>
          <p:cNvGrpSpPr/>
          <p:nvPr/>
        </p:nvGrpSpPr>
        <p:grpSpPr>
          <a:xfrm>
            <a:off x="1081852" y="1107817"/>
            <a:ext cx="6992512" cy="3992503"/>
            <a:chOff x="1081852" y="1107817"/>
            <a:chExt cx="6992512" cy="399250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0ECD721-E411-4D9E-BC59-A5F26009A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602" y="1971040"/>
              <a:ext cx="4192432" cy="312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0666F7-516A-47CB-AB9A-C30953FE8136}"/>
                </a:ext>
              </a:extLst>
            </p:cNvPr>
            <p:cNvSpPr txBox="1"/>
            <p:nvPr/>
          </p:nvSpPr>
          <p:spPr>
            <a:xfrm>
              <a:off x="3055765" y="4124960"/>
              <a:ext cx="2319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National Economy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ED825C-2464-432C-87F4-17BB2B7F7012}"/>
                </a:ext>
              </a:extLst>
            </p:cNvPr>
            <p:cNvSpPr txBox="1"/>
            <p:nvPr/>
          </p:nvSpPr>
          <p:spPr>
            <a:xfrm>
              <a:off x="2711920" y="2532985"/>
              <a:ext cx="30075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Higher Education Sector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19F614D-8AE4-4886-BF74-8F05E9FF53C6}"/>
                </a:ext>
              </a:extLst>
            </p:cNvPr>
            <p:cNvSpPr/>
            <p:nvPr/>
          </p:nvSpPr>
          <p:spPr>
            <a:xfrm>
              <a:off x="1081852" y="2865120"/>
              <a:ext cx="1722308" cy="1564640"/>
            </a:xfrm>
            <a:custGeom>
              <a:avLst/>
              <a:gdLst>
                <a:gd name="connsiteX0" fmla="*/ 858708 w 1722308"/>
                <a:gd name="connsiteY0" fmla="*/ 0 h 1564640"/>
                <a:gd name="connsiteX1" fmla="*/ 25588 w 1722308"/>
                <a:gd name="connsiteY1" fmla="*/ 538480 h 1564640"/>
                <a:gd name="connsiteX2" fmla="*/ 1722308 w 1722308"/>
                <a:gd name="connsiteY2" fmla="*/ 1564640 h 156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308" h="1564640">
                  <a:moveTo>
                    <a:pt x="858708" y="0"/>
                  </a:moveTo>
                  <a:cubicBezTo>
                    <a:pt x="370181" y="138853"/>
                    <a:pt x="-118345" y="277707"/>
                    <a:pt x="25588" y="538480"/>
                  </a:cubicBezTo>
                  <a:cubicBezTo>
                    <a:pt x="169521" y="799253"/>
                    <a:pt x="1268495" y="1263227"/>
                    <a:pt x="1722308" y="1564640"/>
                  </a:cubicBezTo>
                </a:path>
              </a:pathLst>
            </a:custGeom>
            <a:noFill/>
            <a:ln w="38100">
              <a:solidFill>
                <a:srgbClr val="6E6869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A69D6D-24F4-41D2-9860-CFA5D044A06B}"/>
                </a:ext>
              </a:extLst>
            </p:cNvPr>
            <p:cNvSpPr txBox="1"/>
            <p:nvPr/>
          </p:nvSpPr>
          <p:spPr>
            <a:xfrm rot="968709">
              <a:off x="6608928" y="3054956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INPUT</a:t>
              </a:r>
              <a:endParaRPr lang="zh-CN" altLang="en-US" sz="20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40B4623-10CF-4087-9712-FA3795290E0B}"/>
                </a:ext>
              </a:extLst>
            </p:cNvPr>
            <p:cNvSpPr txBox="1"/>
            <p:nvPr/>
          </p:nvSpPr>
          <p:spPr>
            <a:xfrm rot="1740155">
              <a:off x="1515202" y="3564224"/>
              <a:ext cx="117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OUTPUT</a:t>
              </a:r>
              <a:endParaRPr lang="zh-CN" altLang="en-US" sz="2000" b="1" dirty="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B23268B-5AA4-4DF1-BA81-F7CABA1EB616}"/>
                </a:ext>
              </a:extLst>
            </p:cNvPr>
            <p:cNvSpPr/>
            <p:nvPr/>
          </p:nvSpPr>
          <p:spPr>
            <a:xfrm>
              <a:off x="5904812" y="2865120"/>
              <a:ext cx="2169552" cy="1798320"/>
            </a:xfrm>
            <a:custGeom>
              <a:avLst/>
              <a:gdLst>
                <a:gd name="connsiteX0" fmla="*/ 497840 w 2169552"/>
                <a:gd name="connsiteY0" fmla="*/ 0 h 1798320"/>
                <a:gd name="connsiteX1" fmla="*/ 2164080 w 2169552"/>
                <a:gd name="connsiteY1" fmla="*/ 751840 h 1798320"/>
                <a:gd name="connsiteX2" fmla="*/ 0 w 2169552"/>
                <a:gd name="connsiteY2" fmla="*/ 1798320 h 179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552" h="1798320">
                  <a:moveTo>
                    <a:pt x="497840" y="0"/>
                  </a:moveTo>
                  <a:cubicBezTo>
                    <a:pt x="1372446" y="226060"/>
                    <a:pt x="2247053" y="452120"/>
                    <a:pt x="2164080" y="751840"/>
                  </a:cubicBezTo>
                  <a:cubicBezTo>
                    <a:pt x="2081107" y="1051560"/>
                    <a:pt x="1040553" y="1424940"/>
                    <a:pt x="0" y="1798320"/>
                  </a:cubicBezTo>
                </a:path>
              </a:pathLst>
            </a:custGeom>
            <a:noFill/>
            <a:ln w="38100">
              <a:solidFill>
                <a:srgbClr val="6E6869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F69C4C6-72AB-4528-8DB7-9835DD27DEEF}"/>
                </a:ext>
              </a:extLst>
            </p:cNvPr>
            <p:cNvSpPr/>
            <p:nvPr/>
          </p:nvSpPr>
          <p:spPr>
            <a:xfrm rot="226786">
              <a:off x="3111815" y="1107817"/>
              <a:ext cx="2207765" cy="1170206"/>
            </a:xfrm>
            <a:custGeom>
              <a:avLst/>
              <a:gdLst>
                <a:gd name="connsiteX0" fmla="*/ 0 w 1940560"/>
                <a:gd name="connsiteY0" fmla="*/ 1170206 h 1170206"/>
                <a:gd name="connsiteX1" fmla="*/ 955040 w 1940560"/>
                <a:gd name="connsiteY1" fmla="*/ 1806 h 1170206"/>
                <a:gd name="connsiteX2" fmla="*/ 1940560 w 1940560"/>
                <a:gd name="connsiteY2" fmla="*/ 956846 h 117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0560" h="1170206">
                  <a:moveTo>
                    <a:pt x="0" y="1170206"/>
                  </a:moveTo>
                  <a:cubicBezTo>
                    <a:pt x="315807" y="603786"/>
                    <a:pt x="631614" y="37366"/>
                    <a:pt x="955040" y="1806"/>
                  </a:cubicBezTo>
                  <a:cubicBezTo>
                    <a:pt x="1278466" y="-33754"/>
                    <a:pt x="1609513" y="461546"/>
                    <a:pt x="1940560" y="956846"/>
                  </a:cubicBezTo>
                </a:path>
              </a:pathLst>
            </a:custGeom>
            <a:noFill/>
            <a:ln w="38100">
              <a:solidFill>
                <a:srgbClr val="6E6869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BF0A01F-260D-456A-A0D3-BE7F90B24F90}"/>
                </a:ext>
              </a:extLst>
            </p:cNvPr>
            <p:cNvSpPr txBox="1"/>
            <p:nvPr/>
          </p:nvSpPr>
          <p:spPr>
            <a:xfrm>
              <a:off x="3455713" y="1536943"/>
              <a:ext cx="1519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EFFICIENCY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96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7079D-0853-495C-9D62-4F651818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28C888C-2E0D-45DC-97DA-47C56018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74572"/>
              </p:ext>
            </p:extLst>
          </p:nvPr>
        </p:nvGraphicFramePr>
        <p:xfrm>
          <a:off x="740546" y="3351449"/>
          <a:ext cx="5489856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1373822">
                  <a:extLst>
                    <a:ext uri="{9D8B030D-6E8A-4147-A177-3AD203B41FA5}">
                      <a16:colId xmlns:a16="http://schemas.microsoft.com/office/drawing/2014/main" val="89794575"/>
                    </a:ext>
                  </a:extLst>
                </a:gridCol>
                <a:gridCol w="1036130">
                  <a:extLst>
                    <a:ext uri="{9D8B030D-6E8A-4147-A177-3AD203B41FA5}">
                      <a16:colId xmlns:a16="http://schemas.microsoft.com/office/drawing/2014/main" val="3992511720"/>
                    </a:ext>
                  </a:extLst>
                </a:gridCol>
                <a:gridCol w="2532724">
                  <a:extLst>
                    <a:ext uri="{9D8B030D-6E8A-4147-A177-3AD203B41FA5}">
                      <a16:colId xmlns:a16="http://schemas.microsoft.com/office/drawing/2014/main" val="3692939012"/>
                    </a:ext>
                  </a:extLst>
                </a:gridCol>
                <a:gridCol w="547180">
                  <a:extLst>
                    <a:ext uri="{9D8B030D-6E8A-4147-A177-3AD203B41FA5}">
                      <a16:colId xmlns:a16="http://schemas.microsoft.com/office/drawing/2014/main" val="2847163241"/>
                    </a:ext>
                  </a:extLst>
                </a:gridCol>
              </a:tblGrid>
              <a:tr h="1803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First level indicator</a:t>
                      </a:r>
                      <a:endParaRPr lang="zh-CN" sz="1200" b="1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4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Abbreviation</a:t>
                      </a:r>
                      <a:endParaRPr lang="zh-CN" sz="1200" b="1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4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Secondary indicator</a:t>
                      </a:r>
                      <a:endParaRPr lang="zh-CN" sz="1200" b="1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4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Effect</a:t>
                      </a:r>
                      <a:endParaRPr lang="zh-CN" sz="1200" b="1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4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85470"/>
                  </a:ext>
                </a:extLst>
              </a:tr>
              <a:tr h="360796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Coverage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pcy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proportion of college students in the youth group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72500"/>
                  </a:ext>
                </a:extLst>
              </a:tr>
              <a:tr h="180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rmu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Ratio of masters to undergraduates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37376"/>
                  </a:ext>
                </a:extLst>
              </a:tr>
              <a:tr h="3607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grc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Growth rate of higher education coverage in the past 30 years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12034"/>
                  </a:ext>
                </a:extLst>
              </a:tr>
              <a:tr h="360796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Fairness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pfe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proportion of student families in higher education expenditures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994319"/>
                  </a:ext>
                </a:extLst>
              </a:tr>
              <a:tr h="180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pou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publicity of universities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31463"/>
                  </a:ext>
                </a:extLst>
              </a:tr>
              <a:tr h="180398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Achievement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ad-a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Ability distribution-A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868729"/>
                  </a:ext>
                </a:extLst>
              </a:tr>
              <a:tr h="180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ad-b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Ability distribution-B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7717"/>
                  </a:ext>
                </a:extLst>
              </a:tr>
              <a:tr h="180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ad-c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Ability distribution-C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-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20364"/>
                  </a:ext>
                </a:extLst>
              </a:tr>
              <a:tr h="180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ad-d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Ability distribution-D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-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223119"/>
                  </a:ext>
                </a:extLst>
              </a:tr>
              <a:tr h="180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dgr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Doctoral graduation rate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77838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B80737B-3D1E-4772-892E-627FAA30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08096"/>
              </p:ext>
            </p:extLst>
          </p:nvPr>
        </p:nvGraphicFramePr>
        <p:xfrm>
          <a:off x="1377135" y="-1108736"/>
          <a:ext cx="10515600" cy="4023360"/>
        </p:xfrm>
        <a:graphic>
          <a:graphicData uri="http://schemas.openxmlformats.org/drawingml/2006/table">
            <a:tbl>
              <a:tblPr firstRow="1" firstCol="1" band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6807988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547769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4480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First level indicator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Abbreviation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Secondary indicators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Effect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7887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Input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aee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annual educational expenditure of the university on per student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1015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hpg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Higher education expenditure as a percentage of GDP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082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pef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Public higher education expenditure as a proportion of fiscal expenditure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36451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Output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dce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degree of cooperation with the enterprises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8248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ier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Improved employment rate compared with non-university degree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367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rur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Reduced unemployment rate compared with non-university degree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1635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ri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reduced inactivity compared with non-university degree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913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ppa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proportion of PCT public applications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683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top10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top 10% of the cited literatures accounted for the proportion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92943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Efficiency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pef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public expenditure as a percentage of university funding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629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str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average student-teacher ratio in institutions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0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2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7A71B-2B37-497B-85FD-661B8B50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659A2AA-1D1B-4008-9FF0-96A25E3FD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93078"/>
              </p:ext>
            </p:extLst>
          </p:nvPr>
        </p:nvGraphicFramePr>
        <p:xfrm>
          <a:off x="634013" y="1785427"/>
          <a:ext cx="5670170" cy="4023360"/>
        </p:xfrm>
        <a:graphic>
          <a:graphicData uri="http://schemas.openxmlformats.org/drawingml/2006/table">
            <a:tbl>
              <a:tblPr firstRow="1" firstCol="1" bandRow="1"/>
              <a:tblGrid>
                <a:gridCol w="1457960">
                  <a:extLst>
                    <a:ext uri="{9D8B030D-6E8A-4147-A177-3AD203B41FA5}">
                      <a16:colId xmlns:a16="http://schemas.microsoft.com/office/drawing/2014/main" val="2345149623"/>
                    </a:ext>
                  </a:extLst>
                </a:gridCol>
                <a:gridCol w="1036130">
                  <a:extLst>
                    <a:ext uri="{9D8B030D-6E8A-4147-A177-3AD203B41FA5}">
                      <a16:colId xmlns:a16="http://schemas.microsoft.com/office/drawing/2014/main" val="23803555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54564901"/>
                    </a:ext>
                  </a:extLst>
                </a:gridCol>
                <a:gridCol w="547180">
                  <a:extLst>
                    <a:ext uri="{9D8B030D-6E8A-4147-A177-3AD203B41FA5}">
                      <a16:colId xmlns:a16="http://schemas.microsoft.com/office/drawing/2014/main" val="392825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First level indicator</a:t>
                      </a:r>
                      <a:endParaRPr lang="zh-CN" sz="1200" b="1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4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Abbreviation</a:t>
                      </a:r>
                      <a:endParaRPr lang="zh-CN" sz="1200" b="1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4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Secondary indicators</a:t>
                      </a:r>
                      <a:endParaRPr lang="zh-CN" sz="1200" b="1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4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Effect</a:t>
                      </a:r>
                      <a:endParaRPr lang="zh-CN" sz="1200" b="1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4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864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Input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aee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annual educational expenditure of the university on per student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012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hpg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Higher education expenditure as a percentage of GDP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32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pef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Public higher education expenditure as a proportion of fiscal expenditure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75843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Output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dce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degree of cooperation with the enterprises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47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ier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Improved employment rate compared with non-university degree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309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rur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Reduced unemployment rate compared with non-university degree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365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ri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reduced inactivity compared with non-university degree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115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ppa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proportion of PCT public applications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102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top10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the top 10% of the cited literatures accounted for the proportion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+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64391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Efficiency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E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pef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E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public expenditure as a percentage of university funding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E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7127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str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E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average student-teacher ratio in institutions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E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方正仿宋_GBK" panose="03000509000000000000" pitchFamily="65" charset="-122"/>
                        </a:rPr>
                        <a:t>*</a:t>
                      </a:r>
                      <a:endParaRPr lang="zh-CN" sz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方正仿宋_GBK" panose="03000509000000000000" pitchFamily="65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6746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4EA555C-95D5-4915-A856-4FCF9F1AF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09" y="1605656"/>
            <a:ext cx="6400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B99C51-09B0-410E-AE2E-0882DA2049A7}"/>
              </a:ext>
            </a:extLst>
          </p:cNvPr>
          <p:cNvGrpSpPr/>
          <p:nvPr/>
        </p:nvGrpSpPr>
        <p:grpSpPr>
          <a:xfrm>
            <a:off x="1084801" y="215916"/>
            <a:ext cx="6450060" cy="2175498"/>
            <a:chOff x="747530" y="642120"/>
            <a:chExt cx="6450060" cy="217549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0C2EC90-E79C-4BF5-A459-37BD931B2FC7}"/>
                </a:ext>
              </a:extLst>
            </p:cNvPr>
            <p:cNvGrpSpPr/>
            <p:nvPr/>
          </p:nvGrpSpPr>
          <p:grpSpPr>
            <a:xfrm>
              <a:off x="747530" y="642120"/>
              <a:ext cx="6450060" cy="2175498"/>
              <a:chOff x="0" y="0"/>
              <a:chExt cx="6450060" cy="2175498"/>
            </a:xfrm>
          </p:grpSpPr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956450C6-1AB1-4C1D-8E5E-49FA114AF5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20464027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6" name="图表 5">
                <a:extLst>
                  <a:ext uri="{FF2B5EF4-FFF2-40B4-BE49-F238E27FC236}">
                    <a16:creationId xmlns:a16="http://schemas.microsoft.com/office/drawing/2014/main" id="{D9796D36-4718-45B7-AABF-5A113CA27F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8937729"/>
                  </p:ext>
                </p:extLst>
              </p:nvPr>
            </p:nvGraphicFramePr>
            <p:xfrm>
              <a:off x="2130060" y="55304"/>
              <a:ext cx="2160000" cy="21046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072ADE13-0DDF-48C6-99E5-9C97F9621A2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1663623"/>
                  </p:ext>
                </p:extLst>
              </p:nvPr>
            </p:nvGraphicFramePr>
            <p:xfrm>
              <a:off x="4290060" y="15498"/>
              <a:ext cx="2160000" cy="216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C659D77-11A8-4A57-A43D-C8087860C04E}"/>
                </a:ext>
              </a:extLst>
            </p:cNvPr>
            <p:cNvSpPr txBox="1"/>
            <p:nvPr/>
          </p:nvSpPr>
          <p:spPr>
            <a:xfrm>
              <a:off x="1319698" y="1568230"/>
              <a:ext cx="845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Coverage</a:t>
              </a:r>
              <a:endParaRPr lang="zh-CN" altLang="en-US" sz="12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2E6DC16-263F-4413-A046-A5B11DA3418B}"/>
                </a:ext>
              </a:extLst>
            </p:cNvPr>
            <p:cNvSpPr txBox="1"/>
            <p:nvPr/>
          </p:nvSpPr>
          <p:spPr>
            <a:xfrm>
              <a:off x="3523496" y="157449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Fairness</a:t>
              </a:r>
              <a:endParaRPr lang="zh-CN" altLang="en-US" sz="12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7D78187-EBBD-45E5-80B0-58B3F8BE4762}"/>
                </a:ext>
              </a:extLst>
            </p:cNvPr>
            <p:cNvSpPr txBox="1"/>
            <p:nvPr/>
          </p:nvSpPr>
          <p:spPr>
            <a:xfrm>
              <a:off x="5634506" y="1475896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Achieve</a:t>
              </a:r>
            </a:p>
            <a:p>
              <a:r>
                <a:rPr lang="en-US" altLang="zh-CN" sz="1200" b="1" dirty="0" err="1"/>
                <a:t>ment</a:t>
              </a:r>
              <a:endParaRPr lang="zh-CN" altLang="en-US" sz="1200" b="1" dirty="0"/>
            </a:p>
          </p:txBody>
        </p:sp>
      </p:grp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73FAF84A-8C52-47BA-8576-F8FF73A93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017946"/>
              </p:ext>
            </p:extLst>
          </p:nvPr>
        </p:nvGraphicFramePr>
        <p:xfrm>
          <a:off x="1092550" y="312350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1AFCBF14-1961-416A-A02F-A0E14FC24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431861"/>
              </p:ext>
            </p:extLst>
          </p:nvPr>
        </p:nvGraphicFramePr>
        <p:xfrm>
          <a:off x="3257289" y="312350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DA83A070-B7F6-4E59-BC21-396CE9154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885910"/>
              </p:ext>
            </p:extLst>
          </p:nvPr>
        </p:nvGraphicFramePr>
        <p:xfrm>
          <a:off x="5417289" y="312350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0A027ED-4099-4EAD-85C5-676FB363CBCC}"/>
              </a:ext>
            </a:extLst>
          </p:cNvPr>
          <p:cNvSpPr txBox="1"/>
          <p:nvPr/>
        </p:nvSpPr>
        <p:spPr>
          <a:xfrm>
            <a:off x="1750616" y="4102393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Input</a:t>
            </a:r>
            <a:endParaRPr lang="zh-CN" altLang="en-US" sz="12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3D7A6F-90F2-4F2A-9206-9A868FB48592}"/>
              </a:ext>
            </a:extLst>
          </p:cNvPr>
          <p:cNvSpPr txBox="1"/>
          <p:nvPr/>
        </p:nvSpPr>
        <p:spPr>
          <a:xfrm>
            <a:off x="3859253" y="4102392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Output</a:t>
            </a:r>
            <a:endParaRPr lang="zh-CN" altLang="en-US" sz="1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E13607-975E-4FE0-A021-1C4BADE9A441}"/>
              </a:ext>
            </a:extLst>
          </p:cNvPr>
          <p:cNvSpPr txBox="1"/>
          <p:nvPr/>
        </p:nvSpPr>
        <p:spPr>
          <a:xfrm>
            <a:off x="6023992" y="410239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Efficiency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923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727</Words>
  <Application>Microsoft Office PowerPoint</Application>
  <PresentationFormat>宽屏</PresentationFormat>
  <Paragraphs>323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</vt:lpstr>
      <vt:lpstr>PowerPoint 演示文稿</vt:lpstr>
      <vt:lpstr>PowerPoint 演示文稿</vt:lpstr>
      <vt:lpstr>PowerPoint 演示文稿</vt:lpstr>
      <vt:lpstr>的我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19271</dc:creator>
  <cp:lastModifiedBy>熊 康</cp:lastModifiedBy>
  <cp:revision>9</cp:revision>
  <dcterms:created xsi:type="dcterms:W3CDTF">2022-01-24T12:45:10Z</dcterms:created>
  <dcterms:modified xsi:type="dcterms:W3CDTF">2022-02-21T08:57:19Z</dcterms:modified>
</cp:coreProperties>
</file>