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Data </a:t>
          </a:r>
          <a:r>
            <a:rPr lang="en-IN" b="1" i="0" dirty="0" err="1"/>
            <a:t>Preprocessing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Descriptive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Time 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Regression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Classification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Anomaly Detection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Load Profiling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Predictive Maintenance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1) Data </a:t>
          </a:r>
          <a:r>
            <a:rPr lang="en-IN" sz="1400" b="1" i="0" kern="1200" dirty="0" err="1"/>
            <a:t>Preprocessing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2) Descriptive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3) Time Series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7) Optimization</a:t>
          </a:r>
          <a:endParaRPr lang="en-IN" sz="15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8) Regression Analysis</a:t>
          </a:r>
          <a:endParaRPr lang="en-IN" sz="15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9) Classification</a:t>
          </a:r>
          <a:endParaRPr lang="en-IN" sz="15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4) Anomaly Detection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5) Load Profiling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6) Predictive Maintenance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Measure Energy Consumption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GB" b="1" dirty="0">
                <a:solidFill>
                  <a:schemeClr val="tx1"/>
                </a:solidFill>
              </a:rPr>
              <a:t>PRATHEESH KEVIN K</a:t>
            </a: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212921104036</a:t>
            </a: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966561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418940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51568"/>
              </p:ext>
            </p:extLst>
          </p:nvPr>
        </p:nvGraphicFramePr>
        <p:xfrm>
          <a:off x="2699026" y="198653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9713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1)Data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Cleaning: Remove outliers, missing values, and inconsistencies in your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Aggregation: Aggregate data on a suitable time scale (e.g., hourly, daily) to make it more manageable.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4" y="1730561"/>
            <a:ext cx="9713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2)Descriptive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Summary Statistics: Calculate basic statistics like mean, median, and standard deviation to get an overview of energy consumption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Visualization: Create visualizations like line charts, histograms, and heatmaps to identify trends and anomalies.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3)Time Series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Decomposition: Separate time series data into trend, seasonality, and residual components using methods like seasonal decomposition of time series (STL).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Forecasting: Use time series forecasting techniques like ARIMA, Prophet, or LSTM neural networks to predict future energy consumption.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579199"/>
            <a:ext cx="9064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4)Anomaly Detection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anomaly detection algorithms, such as Isolation Forest, One-Class SVM, or LSTM autoencoders, to identify unusual energy consumption patterns that might indicate system faults or inefficiencies.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4" y="721741"/>
            <a:ext cx="9806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5)Load Profiling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Cluster energy consumption data into load profiles, which represent different usage patterns. This can help in identifying user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behavior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or equipment operation.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9806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6)Predictive Maintenance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models that predict when equipment or systems might fail based on energy consumption patterns, allowing for proactive maintenance.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04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7)Optimization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Utilize AI optimization algorithms to find the most energy-efficient configurations or schedules for devices and systems, such as HVAC, lighting, or manufacturing processes.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74641" y="3537902"/>
            <a:ext cx="980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8)Regression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Build regression models to understand how various factors (e.g., weather, occupancy, time of day) affect energy consumption.</a:t>
            </a: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74640" y="4461234"/>
            <a:ext cx="9051237" cy="92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9)Classification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Classify energy consumption data into different categories or states, such as "normal," "peak," or "off," based on patterns and predefined thresholds.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C44A19-19DA-4CA4-99DB-6F11E41674DE}"/>
              </a:ext>
            </a:extLst>
          </p:cNvPr>
          <p:cNvSpPr/>
          <p:nvPr/>
        </p:nvSpPr>
        <p:spPr>
          <a:xfrm>
            <a:off x="927652" y="602472"/>
            <a:ext cx="10204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10)Clustering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Group similar energy consumption data points into clusters to identify homogeneous groups of consumers or devices with similar usage patterns.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1F289-00A4-4798-A93D-1D62053AA4BC}"/>
              </a:ext>
            </a:extLst>
          </p:cNvPr>
          <p:cNvSpPr/>
          <p:nvPr/>
        </p:nvSpPr>
        <p:spPr>
          <a:xfrm>
            <a:off x="940904" y="1627353"/>
            <a:ext cx="10310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11)Sentiment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textual data from user feedback or comments related to energy consumption to gauge user satisfaction and uncover potential issues.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8C14D-8B56-4633-9CEC-AA2C442D084D}"/>
              </a:ext>
            </a:extLst>
          </p:cNvPr>
          <p:cNvSpPr/>
          <p:nvPr/>
        </p:nvSpPr>
        <p:spPr>
          <a:xfrm>
            <a:off x="954157" y="2550683"/>
            <a:ext cx="10853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12)Cost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Calculate the cost associated with energy consumption and determine if there are cost-saving opportunities.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B0E99-E9FB-4DD8-9026-A80F9630C80B}"/>
              </a:ext>
            </a:extLst>
          </p:cNvPr>
          <p:cNvSpPr/>
          <p:nvPr/>
        </p:nvSpPr>
        <p:spPr>
          <a:xfrm>
            <a:off x="954157" y="3197014"/>
            <a:ext cx="9037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13)Carbon Footprint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Evaluate the environmental impact of energy consumption and develop strategies to reduce carbon emissions.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14)Geospatial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geospatial data to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energy consumption patterns in different geographical regions, which can help in regional energy planning.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15)Machine Learning Interpretability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Employ interpretability techniques to understand why AI models make specific predictions or recommendations regarding energy consumption.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E754B-2177-4347-AA5F-1D4E1226839D}"/>
              </a:ext>
            </a:extLst>
          </p:cNvPr>
          <p:cNvSpPr/>
          <p:nvPr/>
        </p:nvSpPr>
        <p:spPr>
          <a:xfrm>
            <a:off x="1020417" y="793189"/>
            <a:ext cx="10601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16)Continuous Learning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reinforcement learning algorithms to optimize energy consumption continuously and adapt to changing conditions.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17)Dashboard and Reporting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a user-friendly dashboard or reporting system to present insights and recommendations to stakeholders.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18)Cost-Benefit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Evaluate the financial impact of AI-based energy consumption improvements and assess the ROI of the project.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279194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649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Rockwell</vt:lpstr>
      <vt:lpstr>Söhne</vt:lpstr>
      <vt:lpstr>Wingdings 3</vt:lpstr>
      <vt:lpstr>Slice</vt:lpstr>
      <vt:lpstr>perform different analysis on Measure Energy Consumption USING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Prince Thomas J</cp:lastModifiedBy>
  <cp:revision>8</cp:revision>
  <dcterms:created xsi:type="dcterms:W3CDTF">2023-10-17T15:23:37Z</dcterms:created>
  <dcterms:modified xsi:type="dcterms:W3CDTF">2023-10-17T16:17:09Z</dcterms:modified>
</cp:coreProperties>
</file>