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43467-FCD4-1972-14F0-46B2DEAE8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D3A-A32B-7EDF-4062-9AAD94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Dataset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AEA-F40B-41A8-6A58-3BEE4EF4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GitHub Project</vt:lpstr>
      <vt:lpstr>Introduction – Dataset -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Project</dc:title>
  <dc:creator>Konstantina Drakonaki</dc:creator>
  <cp:lastModifiedBy>Konstantina Drakonaki</cp:lastModifiedBy>
  <cp:revision>1</cp:revision>
  <dcterms:created xsi:type="dcterms:W3CDTF">2024-01-13T08:30:43Z</dcterms:created>
  <dcterms:modified xsi:type="dcterms:W3CDTF">2024-01-13T08:31:59Z</dcterms:modified>
</cp:coreProperties>
</file>