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1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5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21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065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29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01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94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35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6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2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1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3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6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3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5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5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1367990-B476-46E6-B7D0-8425CD99800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C363A-F9BC-46A3-ACE2-73F0AE3A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3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68CF-A6F6-E5B3-B472-9AA821046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43467-FCD4-1972-14F0-46B2DEAE82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Hotel Booking Demand analysis</a:t>
            </a:r>
          </a:p>
        </p:txBody>
      </p:sp>
    </p:spTree>
    <p:extLst>
      <p:ext uri="{BB962C8B-B14F-4D97-AF65-F5344CB8AC3E}">
        <p14:creationId xmlns:p14="http://schemas.microsoft.com/office/powerpoint/2010/main" val="705413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CE2C-5798-329F-454E-1E9DD5FE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</a:t>
            </a: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  <a:b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Rate Evolution per Hotel Type</a:t>
            </a:r>
            <a:b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B2D3CA0-4A9C-96EA-5B8E-294F91F4D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059" t="22257" r="11625" b="20361"/>
          <a:stretch/>
        </p:blipFill>
        <p:spPr>
          <a:xfrm>
            <a:off x="646111" y="1915656"/>
            <a:ext cx="9522339" cy="4250252"/>
          </a:xfrm>
        </p:spPr>
      </p:pic>
    </p:spTree>
    <p:extLst>
      <p:ext uri="{BB962C8B-B14F-4D97-AF65-F5344CB8AC3E}">
        <p14:creationId xmlns:p14="http://schemas.microsoft.com/office/powerpoint/2010/main" val="710393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CE2C-5798-329F-454E-1E9DD5FE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Reservation</a:t>
            </a: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  <a:b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Room Type</a:t>
            </a:r>
            <a:b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506789-C84E-B8EE-2220-893F2B1C4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059" t="23528" r="11625" b="5165"/>
          <a:stretch/>
        </p:blipFill>
        <p:spPr>
          <a:xfrm>
            <a:off x="646112" y="1709159"/>
            <a:ext cx="7793214" cy="4322526"/>
          </a:xfrm>
        </p:spPr>
      </p:pic>
    </p:spTree>
    <p:extLst>
      <p:ext uri="{BB962C8B-B14F-4D97-AF65-F5344CB8AC3E}">
        <p14:creationId xmlns:p14="http://schemas.microsoft.com/office/powerpoint/2010/main" val="97543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CE2C-5798-329F-454E-1E9DD5FE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Reservation</a:t>
            </a: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  <a:b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Market Segment</a:t>
            </a:r>
            <a:b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321C19C-B2FE-93CB-CB66-A1F012908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520" t="19858" r="36256" b="8764"/>
          <a:stretch/>
        </p:blipFill>
        <p:spPr>
          <a:xfrm>
            <a:off x="744698" y="1669410"/>
            <a:ext cx="5194708" cy="4512192"/>
          </a:xfrm>
        </p:spPr>
      </p:pic>
    </p:spTree>
    <p:extLst>
      <p:ext uri="{BB962C8B-B14F-4D97-AF65-F5344CB8AC3E}">
        <p14:creationId xmlns:p14="http://schemas.microsoft.com/office/powerpoint/2010/main" val="2411875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6525-605C-93CE-FFF8-46B81114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B325-C879-4089-E5E6-4277E190B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255964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Cancellation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Reservation Analysis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Countries with lower cancellation percentage are GBR, IRL, BEL, IRL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Cancellation percentage is higher </a:t>
            </a:r>
            <a:r>
              <a:rPr lang="en-US" sz="17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Online TA and Groups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Resort Hotels have lower cancellation rate vs City Hotels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lead time over 50 days, cancellation chances are higher</a:t>
            </a:r>
          </a:p>
          <a:p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The average daily rate is higher from April – August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The average rate evolution is smoother for city hotels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Increases in average rate are identified on September 2016 &amp; 2017</a:t>
            </a:r>
          </a:p>
          <a:p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Reservation Analysis:</a:t>
            </a: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Most reservations take place from Online TAs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Room type A and D are more popular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32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BF6D-8176-00B0-D8D4-364344AC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Project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DA605-657B-3517-1CB7-623CED43C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DataSet</a:t>
            </a:r>
            <a:r>
              <a:rPr lang="en-US" dirty="0"/>
              <a:t> : Hotel Booking demand</a:t>
            </a:r>
          </a:p>
          <a:p>
            <a:pPr lvl="1"/>
            <a:r>
              <a:rPr lang="en-US" dirty="0"/>
              <a:t>https://www.kaggle.com/datasets/jessemostipak/hotel-booking-demand/data</a:t>
            </a:r>
          </a:p>
          <a:p>
            <a:r>
              <a:rPr lang="en-US" dirty="0"/>
              <a:t>Date</a:t>
            </a:r>
          </a:p>
          <a:p>
            <a:pPr lvl="1"/>
            <a:r>
              <a:rPr lang="en-US" dirty="0"/>
              <a:t>January 13 2024</a:t>
            </a:r>
          </a:p>
          <a:p>
            <a:r>
              <a:rPr lang="en-US" dirty="0"/>
              <a:t>Team Members</a:t>
            </a:r>
          </a:p>
          <a:p>
            <a:pPr lvl="1"/>
            <a:r>
              <a:rPr lang="en-US" dirty="0"/>
              <a:t>Konstantina Drakonaki</a:t>
            </a:r>
          </a:p>
          <a:p>
            <a:pPr lvl="1"/>
            <a:r>
              <a:rPr lang="pt-BR" dirty="0"/>
              <a:t>Maria Vasileiadou </a:t>
            </a:r>
          </a:p>
          <a:p>
            <a:pPr lvl="1"/>
            <a:r>
              <a:rPr lang="pt-BR" dirty="0"/>
              <a:t>Eirini Nterou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44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DD3A-A32B-7EDF-4062-9AAD941A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92AEA-F40B-41A8-6A58-3BEE4EF40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data</a:t>
            </a:r>
          </a:p>
          <a:p>
            <a:pPr lvl="1"/>
            <a:r>
              <a:rPr lang="en-US" dirty="0"/>
              <a:t>Number of rows</a:t>
            </a:r>
          </a:p>
          <a:p>
            <a:pPr lvl="1"/>
            <a:r>
              <a:rPr lang="en-US" dirty="0"/>
              <a:t>Number of Columns and Types</a:t>
            </a:r>
          </a:p>
          <a:p>
            <a:pPr lvl="1"/>
            <a:r>
              <a:rPr lang="en-US" dirty="0"/>
              <a:t>Nulls</a:t>
            </a:r>
          </a:p>
          <a:p>
            <a:r>
              <a:rPr lang="en-US" dirty="0"/>
              <a:t>Remove Nulls for country</a:t>
            </a:r>
          </a:p>
          <a:p>
            <a:r>
              <a:rPr lang="en-US" dirty="0"/>
              <a:t>Drop Duplicates &amp; Reset Index</a:t>
            </a:r>
          </a:p>
          <a:p>
            <a:r>
              <a:rPr lang="en-US" dirty="0"/>
              <a:t>Correct date types</a:t>
            </a:r>
          </a:p>
        </p:txBody>
      </p:sp>
    </p:spTree>
    <p:extLst>
      <p:ext uri="{BB962C8B-B14F-4D97-AF65-F5344CB8AC3E}">
        <p14:creationId xmlns:p14="http://schemas.microsoft.com/office/powerpoint/2010/main" val="497478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6525-605C-93CE-FFF8-46B81114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B325-C879-4089-E5E6-4277E190B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255964"/>
            <a:ext cx="8946541" cy="4195481"/>
          </a:xfrm>
        </p:spPr>
        <p:txBody>
          <a:bodyPr>
            <a:normAutofit fontScale="85000" lnSpcReduction="20000"/>
          </a:bodyPr>
          <a:lstStyle/>
          <a:p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Cancellation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Reservation Analysis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Country</a:t>
            </a:r>
          </a:p>
          <a:p>
            <a:pPr lvl="1"/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Market Segment</a:t>
            </a:r>
          </a:p>
          <a:p>
            <a:pPr lvl="1"/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Hotel type</a:t>
            </a:r>
          </a:p>
          <a:p>
            <a:pPr lvl="1"/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leadtime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Analysis:</a:t>
            </a:r>
          </a:p>
          <a:p>
            <a:pPr lvl="1"/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Mon</a:t>
            </a: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</a:p>
          <a:p>
            <a:pPr lvl="1"/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</a:t>
            </a: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otel type</a:t>
            </a:r>
          </a:p>
          <a:p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Reservation Analysis:</a:t>
            </a:r>
          </a:p>
          <a:p>
            <a:pPr lvl="1"/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Month</a:t>
            </a:r>
          </a:p>
          <a:p>
            <a:pPr lvl="1"/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Market Segment</a:t>
            </a:r>
          </a:p>
          <a:p>
            <a:pPr lvl="2"/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Country</a:t>
            </a:r>
          </a:p>
          <a:p>
            <a:pPr lvl="1"/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Room Type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type of rooms are most popular)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2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CE2C-5798-329F-454E-1E9DD5FE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Cancellation</a:t>
            </a: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  <a:b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Country </a:t>
            </a:r>
            <a:b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i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(Top 10 Countries)</a:t>
            </a:r>
            <a:endParaRPr lang="en-US" i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BB68FC-3B57-701D-7A02-690395824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524" t="29854" r="3865" b="25759"/>
          <a:stretch/>
        </p:blipFill>
        <p:spPr>
          <a:xfrm>
            <a:off x="800448" y="1853247"/>
            <a:ext cx="10805922" cy="3079479"/>
          </a:xfrm>
        </p:spPr>
      </p:pic>
    </p:spTree>
    <p:extLst>
      <p:ext uri="{BB962C8B-B14F-4D97-AF65-F5344CB8AC3E}">
        <p14:creationId xmlns:p14="http://schemas.microsoft.com/office/powerpoint/2010/main" val="236840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CE2C-5798-329F-454E-1E9DD5FE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Cancellation</a:t>
            </a: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  <a:b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Market Segment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B8EE55-8105-ED94-AC3E-E63A74B6F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649" t="29054" r="53125" b="19561"/>
          <a:stretch/>
        </p:blipFill>
        <p:spPr>
          <a:xfrm>
            <a:off x="740144" y="1853248"/>
            <a:ext cx="4603643" cy="3574429"/>
          </a:xfrm>
        </p:spPr>
      </p:pic>
    </p:spTree>
    <p:extLst>
      <p:ext uri="{BB962C8B-B14F-4D97-AF65-F5344CB8AC3E}">
        <p14:creationId xmlns:p14="http://schemas.microsoft.com/office/powerpoint/2010/main" val="915814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CE2C-5798-329F-454E-1E9DD5FE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Cancellation</a:t>
            </a: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  <a:b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Hotel type</a:t>
            </a:r>
            <a:b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6E07EA6-1EA9-B7EE-BCB9-587D9A720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609" t="28055" r="13650" b="8364"/>
          <a:stretch/>
        </p:blipFill>
        <p:spPr>
          <a:xfrm>
            <a:off x="767100" y="1618356"/>
            <a:ext cx="7999396" cy="4044213"/>
          </a:xfrm>
        </p:spPr>
      </p:pic>
    </p:spTree>
    <p:extLst>
      <p:ext uri="{BB962C8B-B14F-4D97-AF65-F5344CB8AC3E}">
        <p14:creationId xmlns:p14="http://schemas.microsoft.com/office/powerpoint/2010/main" val="18818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CE2C-5798-329F-454E-1E9DD5FE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Cancellation</a:t>
            </a: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  <a:b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Lead Time</a:t>
            </a:r>
            <a:b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2BE027-0038-FB8D-4B79-D4EF9900B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608" t="31264" r="45080" b="19591"/>
          <a:stretch/>
        </p:blipFill>
        <p:spPr>
          <a:xfrm>
            <a:off x="646111" y="1595630"/>
            <a:ext cx="6409029" cy="4624479"/>
          </a:xfrm>
        </p:spPr>
      </p:pic>
    </p:spTree>
    <p:extLst>
      <p:ext uri="{BB962C8B-B14F-4D97-AF65-F5344CB8AC3E}">
        <p14:creationId xmlns:p14="http://schemas.microsoft.com/office/powerpoint/2010/main" val="12564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CE2C-5798-329F-454E-1E9DD5FE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</a:t>
            </a: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  <a:b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Month</a:t>
            </a:r>
            <a:b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E769E9-DA4F-D888-E705-2A6D5136C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496" t="21608" r="11063" b="5366"/>
          <a:stretch/>
        </p:blipFill>
        <p:spPr>
          <a:xfrm>
            <a:off x="646111" y="1640792"/>
            <a:ext cx="7835160" cy="4382503"/>
          </a:xfrm>
        </p:spPr>
      </p:pic>
    </p:spTree>
    <p:extLst>
      <p:ext uri="{BB962C8B-B14F-4D97-AF65-F5344CB8AC3E}">
        <p14:creationId xmlns:p14="http://schemas.microsoft.com/office/powerpoint/2010/main" val="2560716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170</TotalTime>
  <Words>274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Century Gothic</vt:lpstr>
      <vt:lpstr>Wingdings</vt:lpstr>
      <vt:lpstr>Wingdings 3</vt:lpstr>
      <vt:lpstr>Ion</vt:lpstr>
      <vt:lpstr>GitHub Project</vt:lpstr>
      <vt:lpstr>GitHub Project Details</vt:lpstr>
      <vt:lpstr>Dataset Cleaning</vt:lpstr>
      <vt:lpstr>Data Analysis</vt:lpstr>
      <vt:lpstr>Cancellation Analysis Per Country  (Top 10 Countries)</vt:lpstr>
      <vt:lpstr>Cancellation Analysis Per Market Segment</vt:lpstr>
      <vt:lpstr>Cancellation Analysis Per Hotel type </vt:lpstr>
      <vt:lpstr>Cancellation Analysis Per Lead Time </vt:lpstr>
      <vt:lpstr>Price Analysis Per Month </vt:lpstr>
      <vt:lpstr>Price Analysis Average Rate Evolution per Hotel Type </vt:lpstr>
      <vt:lpstr>Reservation Analysis Per Room Type </vt:lpstr>
      <vt:lpstr>Reservation Analysis Per Market Segment </vt:lpstr>
      <vt:lpstr>Data Analysis 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Project</dc:title>
  <dc:creator>Konstantina Drakonaki</dc:creator>
  <cp:lastModifiedBy>Konstantina Drakonaki</cp:lastModifiedBy>
  <cp:revision>21</cp:revision>
  <dcterms:created xsi:type="dcterms:W3CDTF">2024-01-13T08:30:43Z</dcterms:created>
  <dcterms:modified xsi:type="dcterms:W3CDTF">2024-01-13T13:43:41Z</dcterms:modified>
</cp:coreProperties>
</file>