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71" r:id="rId2"/>
    <p:sldId id="258" r:id="rId3"/>
    <p:sldId id="264" r:id="rId4"/>
    <p:sldId id="259" r:id="rId5"/>
    <p:sldId id="272" r:id="rId6"/>
    <p:sldId id="270" r:id="rId7"/>
    <p:sldId id="260" r:id="rId8"/>
    <p:sldId id="269" r:id="rId9"/>
    <p:sldId id="265" r:id="rId10"/>
    <p:sldId id="266" r:id="rId11"/>
    <p:sldId id="267" r:id="rId12"/>
    <p:sldId id="268" r:id="rId13"/>
    <p:sldId id="257" r:id="rId14"/>
    <p:sldId id="263" r:id="rId1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1" d="100"/>
          <a:sy n="91" d="100"/>
        </p:scale>
        <p:origin x="22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604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599997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912563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957756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61748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031484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522798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944212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048821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556795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4.svg" /><Relationship Id="rId5" Type="http://schemas.openxmlformats.org/officeDocument/2006/relationships/image" Target="../media/image3.png" /><Relationship Id="rId4" Type="http://schemas.openxmlformats.org/officeDocument/2006/relationships/image" Target="../media/image2.svg" /></Relationships>
</file>

<file path=ppt/slides/_rels/slide1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17.png" /><Relationship Id="rId2" Type="http://schemas.openxmlformats.org/officeDocument/2006/relationships/notesSlide" Target="../notesSlides/notesSlide13.xml" /><Relationship Id="rId1" Type="http://schemas.openxmlformats.org/officeDocument/2006/relationships/slideLayout" Target="../slideLayouts/slideLayout1.xml" /><Relationship Id="rId6" Type="http://schemas.openxmlformats.org/officeDocument/2006/relationships/image" Target="../media/image4.svg" /><Relationship Id="rId5" Type="http://schemas.openxmlformats.org/officeDocument/2006/relationships/image" Target="../media/image3.png" /><Relationship Id="rId4" Type="http://schemas.openxmlformats.org/officeDocument/2006/relationships/image" Target="../media/image2.svg" /></Relationships>
</file>

<file path=ppt/slides/_rels/slide14.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14.xml" /><Relationship Id="rId1" Type="http://schemas.openxmlformats.org/officeDocument/2006/relationships/slideLayout" Target="../slideLayouts/slideLayout1.xml" /><Relationship Id="rId5" Type="http://schemas.openxmlformats.org/officeDocument/2006/relationships/image" Target="../media/image20.png" /><Relationship Id="rId4" Type="http://schemas.openxmlformats.org/officeDocument/2006/relationships/image" Target="../media/image19.png"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6.png" /><Relationship Id="rId2" Type="http://schemas.openxmlformats.org/officeDocument/2006/relationships/notesSlide" Target="../notesSlides/notesSlide2.xml" /><Relationship Id="rId1" Type="http://schemas.openxmlformats.org/officeDocument/2006/relationships/slideLayout" Target="../slideLayouts/slideLayout1.xml" /><Relationship Id="rId6" Type="http://schemas.openxmlformats.org/officeDocument/2006/relationships/image" Target="../media/image4.svg" /><Relationship Id="rId5" Type="http://schemas.openxmlformats.org/officeDocument/2006/relationships/image" Target="../media/image3.png" /><Relationship Id="rId4" Type="http://schemas.openxmlformats.org/officeDocument/2006/relationships/image" Target="../media/image2.sv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7.png" /><Relationship Id="rId2" Type="http://schemas.openxmlformats.org/officeDocument/2006/relationships/notesSlide" Target="../notesSlides/notesSlide3.xml" /><Relationship Id="rId1" Type="http://schemas.openxmlformats.org/officeDocument/2006/relationships/slideLayout" Target="../slideLayouts/slideLayout1.xml" /><Relationship Id="rId6" Type="http://schemas.openxmlformats.org/officeDocument/2006/relationships/image" Target="../media/image4.svg" /><Relationship Id="rId5" Type="http://schemas.openxmlformats.org/officeDocument/2006/relationships/image" Target="../media/image3.png" /><Relationship Id="rId4" Type="http://schemas.openxmlformats.org/officeDocument/2006/relationships/image" Target="../media/image2.svg" /></Relationships>
</file>

<file path=ppt/slides/_rels/slide4.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1.png" /><Relationship Id="rId7" Type="http://schemas.openxmlformats.org/officeDocument/2006/relationships/image" Target="../media/image8.png" /><Relationship Id="rId2" Type="http://schemas.openxmlformats.org/officeDocument/2006/relationships/notesSlide" Target="../notesSlides/notesSlide4.xml" /><Relationship Id="rId1" Type="http://schemas.openxmlformats.org/officeDocument/2006/relationships/slideLayout" Target="../slideLayouts/slideLayout1.xml" /><Relationship Id="rId6" Type="http://schemas.openxmlformats.org/officeDocument/2006/relationships/image" Target="../media/image4.svg" /><Relationship Id="rId5" Type="http://schemas.openxmlformats.org/officeDocument/2006/relationships/image" Target="../media/image3.png" /><Relationship Id="rId4" Type="http://schemas.openxmlformats.org/officeDocument/2006/relationships/image" Target="../media/image2.sv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xml" /><Relationship Id="rId6" Type="http://schemas.openxmlformats.org/officeDocument/2006/relationships/image" Target="../media/image4.svg" /><Relationship Id="rId5" Type="http://schemas.openxmlformats.org/officeDocument/2006/relationships/image" Target="../media/image3.png" /><Relationship Id="rId4" Type="http://schemas.openxmlformats.org/officeDocument/2006/relationships/image" Target="../media/image2.svg" /></Relationships>
</file>

<file path=ppt/slides/_rels/slide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5682F3"/>
            </a:gs>
            <a:gs pos="100000">
              <a:srgbClr val="1731B1"/>
            </a:gs>
          </a:gsLst>
          <a:lin ang="2700000"/>
        </a:gra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55ab56e1-1ecf-4eea-b28a-c0b7343c3123?pitch-bytes=329&amp;pitch-content-type=image%2Fsvg%2Bxml"/>
          <p:cNvPicPr>
            <a:picLocks noChangeAspect="1"/>
          </p:cNvPicPr>
          <p:nvPr/>
        </p:nvPicPr>
        <p:blipFill>
          <a:blip r:embed="rId3">
            <a:alphaModFix amt="60000"/>
            <a:extLst>
              <a:ext uri="{96DAC541-7B7A-43D3-8B79-37D633B846F1}">
                <asvg:svgBlip xmlns:asvg="http://schemas.microsoft.com/office/drawing/2016/SVG/main" r:embed="rId4"/>
              </a:ext>
            </a:extLst>
          </a:blip>
          <a:srcRect/>
          <a:stretch/>
        </p:blipFill>
        <p:spPr>
          <a:xfrm>
            <a:off x="3941297" y="-1234454"/>
            <a:ext cx="6507652" cy="7605328"/>
          </a:xfrm>
          <a:prstGeom prst="rect">
            <a:avLst/>
          </a:prstGeom>
        </p:spPr>
      </p:pic>
      <p:pic>
        <p:nvPicPr>
          <p:cNvPr id="4" name="Image 1" descr="https://pitch-assets-ccb95893-de3f-4266-973c-20049231b248.s3.eu-west-1.amazonaws.com/2a8c3df0-6ce4-4a44-9dc4-08fe76265104?pitch-bytes=231&amp;pitch-content-type=image%2Fsvg%2Bxml"/>
          <p:cNvPicPr>
            <a:picLocks noChangeAspect="1"/>
          </p:cNvPicPr>
          <p:nvPr/>
        </p:nvPicPr>
        <p:blipFill>
          <a:blip r:embed="rId5">
            <a:alphaModFix amt="60000"/>
            <a:extLst>
              <a:ext uri="{96DAC541-7B7A-43D3-8B79-37D633B846F1}">
                <asvg:svgBlip xmlns:asvg="http://schemas.microsoft.com/office/drawing/2016/SVG/main" r:embed="rId6"/>
              </a:ext>
            </a:extLst>
          </a:blip>
          <a:srcRect/>
          <a:stretch/>
        </p:blipFill>
        <p:spPr>
          <a:xfrm>
            <a:off x="-1065025" y="-732014"/>
            <a:ext cx="3890319" cy="2685919"/>
          </a:xfrm>
          <a:prstGeom prst="rect">
            <a:avLst/>
          </a:prstGeom>
        </p:spPr>
      </p:pic>
      <p:sp>
        <p:nvSpPr>
          <p:cNvPr id="7" name="TextBox 6">
            <a:extLst>
              <a:ext uri="{FF2B5EF4-FFF2-40B4-BE49-F238E27FC236}">
                <a16:creationId xmlns:a16="http://schemas.microsoft.com/office/drawing/2014/main" id="{508AC57D-A558-7DA0-43DC-65B0A66380A2}"/>
              </a:ext>
            </a:extLst>
          </p:cNvPr>
          <p:cNvSpPr txBox="1"/>
          <p:nvPr/>
        </p:nvSpPr>
        <p:spPr>
          <a:xfrm>
            <a:off x="291413" y="1333802"/>
            <a:ext cx="4773968" cy="707886"/>
          </a:xfrm>
          <a:prstGeom prst="rect">
            <a:avLst/>
          </a:prstGeom>
          <a:noFill/>
        </p:spPr>
        <p:txBody>
          <a:bodyPr wrap="square" rtlCol="0">
            <a:spAutoFit/>
          </a:bodyPr>
          <a:lstStyle/>
          <a:p>
            <a:r>
              <a:rPr lang="en-US" sz="4000" b="1" dirty="0">
                <a:solidFill>
                  <a:schemeClr val="bg1"/>
                </a:solidFill>
                <a:latin typeface="Space Grotesk"/>
              </a:rPr>
              <a:t>Mart Management</a:t>
            </a:r>
          </a:p>
        </p:txBody>
      </p:sp>
      <p:sp>
        <p:nvSpPr>
          <p:cNvPr id="8" name="TextBox 7">
            <a:extLst>
              <a:ext uri="{FF2B5EF4-FFF2-40B4-BE49-F238E27FC236}">
                <a16:creationId xmlns:a16="http://schemas.microsoft.com/office/drawing/2014/main" id="{FBA99218-8A15-E331-60F9-D707087D7EA8}"/>
              </a:ext>
            </a:extLst>
          </p:cNvPr>
          <p:cNvSpPr txBox="1"/>
          <p:nvPr/>
        </p:nvSpPr>
        <p:spPr>
          <a:xfrm>
            <a:off x="293332" y="1899303"/>
            <a:ext cx="4507268" cy="707886"/>
          </a:xfrm>
          <a:prstGeom prst="rect">
            <a:avLst/>
          </a:prstGeom>
          <a:noFill/>
        </p:spPr>
        <p:txBody>
          <a:bodyPr wrap="square" rtlCol="0">
            <a:spAutoFit/>
          </a:bodyPr>
          <a:lstStyle/>
          <a:p>
            <a:r>
              <a:rPr lang="en-US" sz="4000" b="1" dirty="0">
                <a:solidFill>
                  <a:schemeClr val="bg1"/>
                </a:solidFill>
                <a:latin typeface="Space Grotesk"/>
              </a:rPr>
              <a:t>and Billing Software</a:t>
            </a:r>
          </a:p>
        </p:txBody>
      </p:sp>
      <p:pic>
        <p:nvPicPr>
          <p:cNvPr id="2" name="Picture 2">
            <a:extLst>
              <a:ext uri="{FF2B5EF4-FFF2-40B4-BE49-F238E27FC236}">
                <a16:creationId xmlns:a16="http://schemas.microsoft.com/office/drawing/2014/main" id="{E7EE74D7-135A-C41B-1DDA-BC7D985962F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338" r="38235"/>
          <a:stretch/>
        </p:blipFill>
        <p:spPr bwMode="auto">
          <a:xfrm>
            <a:off x="4621121" y="1509582"/>
            <a:ext cx="4229547" cy="34293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C1EE34-AC05-390C-CC2E-373EB2F1913A}"/>
              </a:ext>
            </a:extLst>
          </p:cNvPr>
          <p:cNvSpPr txBox="1"/>
          <p:nvPr/>
        </p:nvSpPr>
        <p:spPr>
          <a:xfrm>
            <a:off x="291413" y="625916"/>
            <a:ext cx="1867587" cy="707886"/>
          </a:xfrm>
          <a:prstGeom prst="rect">
            <a:avLst/>
          </a:prstGeom>
          <a:noFill/>
        </p:spPr>
        <p:txBody>
          <a:bodyPr wrap="square" rtlCol="0">
            <a:spAutoFit/>
          </a:bodyPr>
          <a:lstStyle/>
          <a:p>
            <a:r>
              <a:rPr lang="en-US" sz="4000" b="1" dirty="0">
                <a:solidFill>
                  <a:schemeClr val="bg1"/>
                </a:solidFill>
                <a:latin typeface="Space Grotesk"/>
              </a:rPr>
              <a:t>Project:</a:t>
            </a:r>
          </a:p>
        </p:txBody>
      </p:sp>
    </p:spTree>
    <p:extLst>
      <p:ext uri="{BB962C8B-B14F-4D97-AF65-F5344CB8AC3E}">
        <p14:creationId xmlns:p14="http://schemas.microsoft.com/office/powerpoint/2010/main" val="24483047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6"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2E9FC"/>
        </a:solidFill>
        <a:effectLst/>
      </p:bgPr>
    </p:bg>
    <p:spTree>
      <p:nvGrpSpPr>
        <p:cNvPr id="1" name=""/>
        <p:cNvGrpSpPr/>
        <p:nvPr/>
      </p:nvGrpSpPr>
      <p:grpSpPr>
        <a:xfrm>
          <a:off x="0" y="0"/>
          <a:ext cx="0" cy="0"/>
          <a:chOff x="0" y="0"/>
          <a:chExt cx="0" cy="0"/>
        </a:xfrm>
      </p:grpSpPr>
      <p:sp>
        <p:nvSpPr>
          <p:cNvPr id="4" name="Shape 0"/>
          <p:cNvSpPr/>
          <p:nvPr/>
        </p:nvSpPr>
        <p:spPr>
          <a:xfrm>
            <a:off x="-1522" y="-1046"/>
            <a:ext cx="2996969" cy="5144455"/>
          </a:xfrm>
          <a:prstGeom prst="roundRect">
            <a:avLst>
              <a:gd name="adj" fmla="val -27429"/>
            </a:avLst>
          </a:prstGeom>
          <a:solidFill>
            <a:srgbClr val="1A2C99"/>
          </a:solidFill>
          <a:ln/>
        </p:spPr>
        <p:txBody>
          <a:bodyPr/>
          <a:lstStyle/>
          <a:p>
            <a:endParaRPr lang="en-US"/>
          </a:p>
        </p:txBody>
      </p:sp>
      <p:sp>
        <p:nvSpPr>
          <p:cNvPr id="6" name="Text 2"/>
          <p:cNvSpPr/>
          <p:nvPr/>
        </p:nvSpPr>
        <p:spPr>
          <a:xfrm>
            <a:off x="125362" y="1908787"/>
            <a:ext cx="2743200" cy="942975"/>
          </a:xfrm>
          <a:prstGeom prst="rect">
            <a:avLst/>
          </a:prstGeom>
          <a:noFill/>
          <a:ln/>
        </p:spPr>
        <p:txBody>
          <a:bodyPr wrap="square" lIns="0" tIns="0" rIns="0" bIns="0" rtlCol="0" anchor="t"/>
          <a:lstStyle/>
          <a:p>
            <a:pPr algn="ctr">
              <a:lnSpc>
                <a:spcPts val="3713"/>
              </a:lnSpc>
            </a:pPr>
            <a:r>
              <a:rPr lang="en-US" sz="3400" b="1" kern="0" spc="-36" dirty="0">
                <a:solidFill>
                  <a:srgbClr val="FFFFFF"/>
                </a:solidFill>
                <a:latin typeface="Space Grotesk" pitchFamily="34" charset="0"/>
                <a:ea typeface="Space Grotesk" pitchFamily="34" charset="-122"/>
                <a:cs typeface="Space Grotesk" pitchFamily="34" charset="-120"/>
              </a:rPr>
              <a:t>Add </a:t>
            </a:r>
            <a:br>
              <a:rPr lang="en-US" sz="3400" b="1" kern="0" spc="-36" dirty="0">
                <a:solidFill>
                  <a:srgbClr val="FFFFFF"/>
                </a:solidFill>
                <a:latin typeface="Space Grotesk" pitchFamily="34" charset="0"/>
                <a:ea typeface="Space Grotesk" pitchFamily="34" charset="-122"/>
                <a:cs typeface="Space Grotesk" pitchFamily="34" charset="-120"/>
              </a:rPr>
            </a:br>
            <a:r>
              <a:rPr lang="en-US" sz="3400" b="1" kern="0" spc="-36" dirty="0">
                <a:solidFill>
                  <a:srgbClr val="FFFFFF"/>
                </a:solidFill>
                <a:latin typeface="Space Grotesk" pitchFamily="34" charset="0"/>
                <a:ea typeface="Space Grotesk" pitchFamily="34" charset="-122"/>
                <a:cs typeface="Space Grotesk" pitchFamily="34" charset="-120"/>
              </a:rPr>
              <a:t>Products Page</a:t>
            </a:r>
          </a:p>
          <a:p>
            <a:pPr algn="ctr">
              <a:lnSpc>
                <a:spcPts val="3713"/>
              </a:lnSpc>
            </a:pPr>
            <a:endParaRPr lang="en-US" sz="3375" dirty="0"/>
          </a:p>
        </p:txBody>
      </p:sp>
      <p:pic>
        <p:nvPicPr>
          <p:cNvPr id="5" name="Picture 4">
            <a:extLst>
              <a:ext uri="{FF2B5EF4-FFF2-40B4-BE49-F238E27FC236}">
                <a16:creationId xmlns:a16="http://schemas.microsoft.com/office/drawing/2014/main" id="{7A40F797-5BD1-6AAF-3AD5-45B965B77BAF}"/>
              </a:ext>
            </a:extLst>
          </p:cNvPr>
          <p:cNvPicPr>
            <a:picLocks noChangeAspect="1"/>
          </p:cNvPicPr>
          <p:nvPr/>
        </p:nvPicPr>
        <p:blipFill>
          <a:blip r:embed="rId3"/>
          <a:stretch>
            <a:fillRect/>
          </a:stretch>
        </p:blipFill>
        <p:spPr>
          <a:xfrm>
            <a:off x="3965892" y="466412"/>
            <a:ext cx="4365326" cy="36461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60489395"/>
      </p:ext>
    </p:extLst>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2E9FC"/>
        </a:solidFill>
        <a:effectLst/>
      </p:bgPr>
    </p:bg>
    <p:spTree>
      <p:nvGrpSpPr>
        <p:cNvPr id="1" name=""/>
        <p:cNvGrpSpPr/>
        <p:nvPr/>
      </p:nvGrpSpPr>
      <p:grpSpPr>
        <a:xfrm>
          <a:off x="0" y="0"/>
          <a:ext cx="0" cy="0"/>
          <a:chOff x="0" y="0"/>
          <a:chExt cx="0" cy="0"/>
        </a:xfrm>
      </p:grpSpPr>
      <p:sp>
        <p:nvSpPr>
          <p:cNvPr id="4" name="Shape 0"/>
          <p:cNvSpPr/>
          <p:nvPr/>
        </p:nvSpPr>
        <p:spPr>
          <a:xfrm>
            <a:off x="-1521" y="-1046"/>
            <a:ext cx="2965438" cy="5144455"/>
          </a:xfrm>
          <a:prstGeom prst="roundRect">
            <a:avLst>
              <a:gd name="adj" fmla="val -27429"/>
            </a:avLst>
          </a:prstGeom>
          <a:solidFill>
            <a:srgbClr val="1A2C99"/>
          </a:solidFill>
          <a:ln/>
        </p:spPr>
        <p:txBody>
          <a:bodyPr/>
          <a:lstStyle/>
          <a:p>
            <a:endParaRPr lang="en-US"/>
          </a:p>
        </p:txBody>
      </p:sp>
      <p:sp>
        <p:nvSpPr>
          <p:cNvPr id="6" name="Text 2"/>
          <p:cNvSpPr/>
          <p:nvPr/>
        </p:nvSpPr>
        <p:spPr>
          <a:xfrm>
            <a:off x="109598" y="1880782"/>
            <a:ext cx="2743200" cy="942975"/>
          </a:xfrm>
          <a:prstGeom prst="rect">
            <a:avLst/>
          </a:prstGeom>
          <a:noFill/>
          <a:ln/>
        </p:spPr>
        <p:txBody>
          <a:bodyPr wrap="square" lIns="0" tIns="0" rIns="0" bIns="0" rtlCol="0" anchor="t"/>
          <a:lstStyle/>
          <a:p>
            <a:pPr algn="ctr">
              <a:lnSpc>
                <a:spcPts val="3713"/>
              </a:lnSpc>
            </a:pPr>
            <a:r>
              <a:rPr lang="en-US" sz="3400" b="1" kern="0" spc="-36" dirty="0">
                <a:solidFill>
                  <a:srgbClr val="FFFFFF"/>
                </a:solidFill>
                <a:latin typeface="Space Grotesk" pitchFamily="34" charset="0"/>
                <a:ea typeface="Space Grotesk" pitchFamily="34" charset="-122"/>
                <a:cs typeface="Space Grotesk" pitchFamily="34" charset="-120"/>
              </a:rPr>
              <a:t>Add </a:t>
            </a:r>
            <a:br>
              <a:rPr lang="en-US" sz="3400" b="1" kern="0" spc="-36" dirty="0">
                <a:solidFill>
                  <a:srgbClr val="FFFFFF"/>
                </a:solidFill>
                <a:latin typeface="Space Grotesk" pitchFamily="34" charset="0"/>
                <a:ea typeface="Space Grotesk" pitchFamily="34" charset="-122"/>
                <a:cs typeface="Space Grotesk" pitchFamily="34" charset="-120"/>
              </a:rPr>
            </a:br>
            <a:r>
              <a:rPr lang="en-US" sz="3400" b="1" kern="0" spc="-36" dirty="0">
                <a:solidFill>
                  <a:srgbClr val="FFFFFF"/>
                </a:solidFill>
                <a:latin typeface="Space Grotesk" pitchFamily="34" charset="0"/>
                <a:ea typeface="Space Grotesk" pitchFamily="34" charset="-122"/>
                <a:cs typeface="Space Grotesk" pitchFamily="34" charset="-120"/>
              </a:rPr>
              <a:t>Employee Page</a:t>
            </a:r>
          </a:p>
          <a:p>
            <a:pPr algn="ctr">
              <a:lnSpc>
                <a:spcPts val="3713"/>
              </a:lnSpc>
            </a:pPr>
            <a:endParaRPr lang="en-US" sz="3375" dirty="0"/>
          </a:p>
        </p:txBody>
      </p:sp>
      <p:pic>
        <p:nvPicPr>
          <p:cNvPr id="3" name="Picture 2">
            <a:extLst>
              <a:ext uri="{FF2B5EF4-FFF2-40B4-BE49-F238E27FC236}">
                <a16:creationId xmlns:a16="http://schemas.microsoft.com/office/drawing/2014/main" id="{A079CB0C-2289-1D08-A910-98BF8E3FD550}"/>
              </a:ext>
            </a:extLst>
          </p:cNvPr>
          <p:cNvPicPr>
            <a:picLocks noChangeAspect="1"/>
          </p:cNvPicPr>
          <p:nvPr/>
        </p:nvPicPr>
        <p:blipFill>
          <a:blip r:embed="rId3"/>
          <a:stretch>
            <a:fillRect/>
          </a:stretch>
        </p:blipFill>
        <p:spPr>
          <a:xfrm>
            <a:off x="3939749" y="463848"/>
            <a:ext cx="4480671" cy="42158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85018195"/>
      </p:ext>
    </p:extLst>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2E9FC"/>
        </a:solidFill>
        <a:effectLst/>
      </p:bgPr>
    </p:bg>
    <p:spTree>
      <p:nvGrpSpPr>
        <p:cNvPr id="1" name=""/>
        <p:cNvGrpSpPr/>
        <p:nvPr/>
      </p:nvGrpSpPr>
      <p:grpSpPr>
        <a:xfrm>
          <a:off x="0" y="0"/>
          <a:ext cx="0" cy="0"/>
          <a:chOff x="0" y="0"/>
          <a:chExt cx="0" cy="0"/>
        </a:xfrm>
      </p:grpSpPr>
      <p:sp>
        <p:nvSpPr>
          <p:cNvPr id="4" name="Shape 0"/>
          <p:cNvSpPr/>
          <p:nvPr/>
        </p:nvSpPr>
        <p:spPr>
          <a:xfrm>
            <a:off x="-1521" y="-1046"/>
            <a:ext cx="3017990" cy="5144455"/>
          </a:xfrm>
          <a:prstGeom prst="roundRect">
            <a:avLst>
              <a:gd name="adj" fmla="val -27429"/>
            </a:avLst>
          </a:prstGeom>
          <a:solidFill>
            <a:srgbClr val="1A2C99"/>
          </a:solidFill>
          <a:ln/>
        </p:spPr>
        <p:txBody>
          <a:bodyPr/>
          <a:lstStyle/>
          <a:p>
            <a:endParaRPr lang="en-US"/>
          </a:p>
        </p:txBody>
      </p:sp>
      <p:sp>
        <p:nvSpPr>
          <p:cNvPr id="6" name="Text 2"/>
          <p:cNvSpPr/>
          <p:nvPr/>
        </p:nvSpPr>
        <p:spPr>
          <a:xfrm>
            <a:off x="135874" y="1869702"/>
            <a:ext cx="2743200" cy="942975"/>
          </a:xfrm>
          <a:prstGeom prst="rect">
            <a:avLst/>
          </a:prstGeom>
          <a:noFill/>
          <a:ln/>
        </p:spPr>
        <p:txBody>
          <a:bodyPr wrap="square" lIns="0" tIns="0" rIns="0" bIns="0" rtlCol="0" anchor="t"/>
          <a:lstStyle/>
          <a:p>
            <a:pPr algn="ctr">
              <a:lnSpc>
                <a:spcPts val="3713"/>
              </a:lnSpc>
            </a:pPr>
            <a:r>
              <a:rPr lang="en-US" sz="3400" b="1" kern="0" spc="-36" dirty="0">
                <a:solidFill>
                  <a:srgbClr val="FFFFFF"/>
                </a:solidFill>
                <a:latin typeface="Space Grotesk" pitchFamily="34" charset="0"/>
                <a:ea typeface="Space Grotesk" pitchFamily="34" charset="-122"/>
                <a:cs typeface="Space Grotesk" pitchFamily="34" charset="-120"/>
              </a:rPr>
              <a:t>Billing </a:t>
            </a:r>
            <a:br>
              <a:rPr lang="en-US" sz="3400" b="1" kern="0" spc="-36" dirty="0">
                <a:solidFill>
                  <a:srgbClr val="FFFFFF"/>
                </a:solidFill>
                <a:latin typeface="Space Grotesk" pitchFamily="34" charset="0"/>
                <a:ea typeface="Space Grotesk" pitchFamily="34" charset="-122"/>
                <a:cs typeface="Space Grotesk" pitchFamily="34" charset="-120"/>
              </a:rPr>
            </a:br>
            <a:r>
              <a:rPr lang="en-US" sz="3400" b="1" kern="0" spc="-36" dirty="0">
                <a:solidFill>
                  <a:srgbClr val="FFFFFF"/>
                </a:solidFill>
                <a:latin typeface="Space Grotesk" pitchFamily="34" charset="0"/>
                <a:ea typeface="Space Grotesk" pitchFamily="34" charset="-122"/>
                <a:cs typeface="Space Grotesk" pitchFamily="34" charset="-120"/>
              </a:rPr>
              <a:t>System Page</a:t>
            </a:r>
          </a:p>
          <a:p>
            <a:pPr algn="ctr">
              <a:lnSpc>
                <a:spcPts val="3713"/>
              </a:lnSpc>
            </a:pPr>
            <a:endParaRPr lang="en-US" sz="3375" dirty="0"/>
          </a:p>
        </p:txBody>
      </p:sp>
      <p:pic>
        <p:nvPicPr>
          <p:cNvPr id="5" name="Picture 4">
            <a:extLst>
              <a:ext uri="{FF2B5EF4-FFF2-40B4-BE49-F238E27FC236}">
                <a16:creationId xmlns:a16="http://schemas.microsoft.com/office/drawing/2014/main" id="{84B1F18C-A172-9DD6-0BAC-FD4BFFA6EECD}"/>
              </a:ext>
            </a:extLst>
          </p:cNvPr>
          <p:cNvPicPr>
            <a:picLocks noChangeAspect="1"/>
          </p:cNvPicPr>
          <p:nvPr/>
        </p:nvPicPr>
        <p:blipFill>
          <a:blip r:embed="rId3"/>
          <a:stretch>
            <a:fillRect/>
          </a:stretch>
        </p:blipFill>
        <p:spPr>
          <a:xfrm>
            <a:off x="3710151" y="868959"/>
            <a:ext cx="4912429" cy="29564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96903852"/>
      </p:ext>
    </p:extLst>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name="Slide 2">
    <p:bg>
      <p:bgPr>
        <a:gradFill>
          <a:gsLst>
            <a:gs pos="0">
              <a:srgbClr val="5682F3"/>
            </a:gs>
            <a:gs pos="100000">
              <a:srgbClr val="1731B1"/>
            </a:gs>
          </a:gsLst>
          <a:lin ang="2700000"/>
        </a:gra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55ab56e1-1ecf-4eea-b28a-c0b7343c3123?pitch-bytes=329&amp;pitch-content-type=image%2Fsvg%2Bxml"/>
          <p:cNvPicPr>
            <a:picLocks noChangeAspect="1"/>
          </p:cNvPicPr>
          <p:nvPr/>
        </p:nvPicPr>
        <p:blipFill>
          <a:blip r:embed="rId3">
            <a:alphaModFix amt="60000"/>
            <a:extLst>
              <a:ext uri="{96DAC541-7B7A-43D3-8B79-37D633B846F1}">
                <asvg:svgBlip xmlns:asvg="http://schemas.microsoft.com/office/drawing/2016/SVG/main" r:embed="rId4"/>
              </a:ext>
            </a:extLst>
          </a:blip>
          <a:srcRect/>
          <a:stretch/>
        </p:blipFill>
        <p:spPr>
          <a:xfrm>
            <a:off x="3941297" y="-1234454"/>
            <a:ext cx="6507652" cy="7605328"/>
          </a:xfrm>
          <a:prstGeom prst="rect">
            <a:avLst/>
          </a:prstGeom>
        </p:spPr>
      </p:pic>
      <p:pic>
        <p:nvPicPr>
          <p:cNvPr id="4" name="Image 1" descr="https://pitch-assets-ccb95893-de3f-4266-973c-20049231b248.s3.eu-west-1.amazonaws.com/2a8c3df0-6ce4-4a44-9dc4-08fe76265104?pitch-bytes=231&amp;pitch-content-type=image%2Fsvg%2Bxml"/>
          <p:cNvPicPr>
            <a:picLocks noChangeAspect="1"/>
          </p:cNvPicPr>
          <p:nvPr/>
        </p:nvPicPr>
        <p:blipFill>
          <a:blip r:embed="rId5">
            <a:alphaModFix amt="60000"/>
            <a:extLst>
              <a:ext uri="{96DAC541-7B7A-43D3-8B79-37D633B846F1}">
                <asvg:svgBlip xmlns:asvg="http://schemas.microsoft.com/office/drawing/2016/SVG/main" r:embed="rId6"/>
              </a:ext>
            </a:extLst>
          </a:blip>
          <a:srcRect/>
          <a:stretch/>
        </p:blipFill>
        <p:spPr>
          <a:xfrm>
            <a:off x="-1065025" y="-732014"/>
            <a:ext cx="3890319" cy="2685919"/>
          </a:xfrm>
          <a:prstGeom prst="rect">
            <a:avLst/>
          </a:prstGeom>
        </p:spPr>
      </p:pic>
      <p:sp>
        <p:nvSpPr>
          <p:cNvPr id="5" name="Text 0"/>
          <p:cNvSpPr/>
          <p:nvPr/>
        </p:nvSpPr>
        <p:spPr>
          <a:xfrm>
            <a:off x="475839" y="1929248"/>
            <a:ext cx="8229600" cy="1200150"/>
          </a:xfrm>
          <a:prstGeom prst="rect">
            <a:avLst/>
          </a:prstGeom>
          <a:noFill/>
          <a:ln/>
        </p:spPr>
        <p:txBody>
          <a:bodyPr wrap="square" lIns="0" tIns="0" rIns="0" bIns="0" rtlCol="0" anchor="t"/>
          <a:lstStyle/>
          <a:p>
            <a:pPr algn="ctr">
              <a:lnSpc>
                <a:spcPts val="9450"/>
              </a:lnSpc>
            </a:pPr>
            <a:r>
              <a:rPr lang="en-US" sz="10500" b="1" kern="0" spc="-12" dirty="0">
                <a:solidFill>
                  <a:srgbClr val="FFFFFF"/>
                </a:solidFill>
                <a:latin typeface="Space Grotesk" pitchFamily="34" charset="0"/>
                <a:ea typeface="Space Grotesk" pitchFamily="34" charset="-122"/>
                <a:cs typeface="Space Grotesk" pitchFamily="34" charset="-120"/>
              </a:rPr>
              <a:t>Let's   Go!</a:t>
            </a:r>
            <a:endParaRPr lang="en-US" sz="10500" dirty="0"/>
          </a:p>
        </p:txBody>
      </p:sp>
      <p:pic>
        <p:nvPicPr>
          <p:cNvPr id="6" name="Image 2" descr="https://pitch-assets-ccb95893-de3f-4266-973c-20049231b248.s3.eu-west-1.amazonaws.com/236e6829-1f9c-4065-ac89-5adc87af1875?pitch-bytes=190324&amp;pitch-content-type=image%2Fpng"/>
          <p:cNvPicPr>
            <a:picLocks noChangeAspect="1"/>
          </p:cNvPicPr>
          <p:nvPr/>
        </p:nvPicPr>
        <p:blipFill>
          <a:blip r:embed="rId7"/>
          <a:srcRect/>
          <a:stretch/>
        </p:blipFill>
        <p:spPr>
          <a:xfrm>
            <a:off x="3519370" y="1160992"/>
            <a:ext cx="2801876" cy="27394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name="Slide 8">
    <p:bg>
      <p:bgPr>
        <a:gradFill>
          <a:gsLst>
            <a:gs pos="0">
              <a:srgbClr val="5682F3"/>
            </a:gs>
            <a:gs pos="100000">
              <a:srgbClr val="1731B1"/>
            </a:gs>
          </a:gsLst>
          <a:lin ang="2700000"/>
        </a:gradFill>
        <a:effectLst/>
      </p:bgPr>
    </p:bg>
    <p:spTree>
      <p:nvGrpSpPr>
        <p:cNvPr id="1" name=""/>
        <p:cNvGrpSpPr/>
        <p:nvPr/>
      </p:nvGrpSpPr>
      <p:grpSpPr>
        <a:xfrm>
          <a:off x="0" y="0"/>
          <a:ext cx="0" cy="0"/>
          <a:chOff x="0" y="0"/>
          <a:chExt cx="0" cy="0"/>
        </a:xfrm>
      </p:grpSpPr>
      <p:sp>
        <p:nvSpPr>
          <p:cNvPr id="4" name="Shape 0"/>
          <p:cNvSpPr/>
          <p:nvPr/>
        </p:nvSpPr>
        <p:spPr>
          <a:xfrm>
            <a:off x="-1521" y="-1046"/>
            <a:ext cx="3333750" cy="5144455"/>
          </a:xfrm>
          <a:prstGeom prst="roundRect">
            <a:avLst>
              <a:gd name="adj" fmla="val -27429"/>
            </a:avLst>
          </a:prstGeom>
          <a:solidFill>
            <a:srgbClr val="1A2C99"/>
          </a:solidFill>
          <a:ln/>
        </p:spPr>
        <p:txBody>
          <a:bodyPr/>
          <a:lstStyle/>
          <a:p>
            <a:endParaRPr lang="en-US" dirty="0"/>
          </a:p>
        </p:txBody>
      </p:sp>
      <p:sp>
        <p:nvSpPr>
          <p:cNvPr id="5" name="Text 1"/>
          <p:cNvSpPr/>
          <p:nvPr/>
        </p:nvSpPr>
        <p:spPr>
          <a:xfrm>
            <a:off x="430031" y="2958947"/>
            <a:ext cx="2470645" cy="500424"/>
          </a:xfrm>
          <a:prstGeom prst="rect">
            <a:avLst/>
          </a:prstGeom>
          <a:noFill/>
          <a:ln/>
        </p:spPr>
        <p:txBody>
          <a:bodyPr wrap="square" lIns="0" tIns="0" rIns="0" bIns="0" rtlCol="0" anchor="t"/>
          <a:lstStyle/>
          <a:p>
            <a:pPr algn="ctr">
              <a:lnSpc>
                <a:spcPts val="3713"/>
              </a:lnSpc>
            </a:pPr>
            <a:r>
              <a:rPr lang="en-US" sz="4400" b="1" kern="0" spc="-36" dirty="0">
                <a:solidFill>
                  <a:srgbClr val="FFFFFF"/>
                </a:solidFill>
                <a:latin typeface="Space Grotesk" pitchFamily="34" charset="0"/>
                <a:ea typeface="Space Grotesk" pitchFamily="34" charset="-122"/>
                <a:cs typeface="Space Grotesk" pitchFamily="34" charset="-120"/>
              </a:rPr>
              <a:t>Thankyou</a:t>
            </a:r>
            <a:endParaRPr lang="en-US" sz="4400" dirty="0"/>
          </a:p>
        </p:txBody>
      </p:sp>
      <p:pic>
        <p:nvPicPr>
          <p:cNvPr id="6" name="Image 1" descr="https://pitch-assets-ccb95893-de3f-4266-973c-20049231b248.s3.eu-west-1.amazonaws.com/f461de73-87a3-4aa2-80f4-8d2a59861872?pitch-bytes=399009&amp;pitch-content-type=image%2Fpng"/>
          <p:cNvPicPr>
            <a:picLocks noChangeAspect="1"/>
          </p:cNvPicPr>
          <p:nvPr/>
        </p:nvPicPr>
        <p:blipFill>
          <a:blip r:embed="rId3"/>
          <a:srcRect l="4754" t="14422" r="18646" b="20823"/>
          <a:stretch/>
        </p:blipFill>
        <p:spPr>
          <a:xfrm>
            <a:off x="475043" y="931325"/>
            <a:ext cx="2299209" cy="1621455"/>
          </a:xfrm>
          <a:prstGeom prst="rect">
            <a:avLst/>
          </a:prstGeom>
        </p:spPr>
      </p:pic>
      <p:sp>
        <p:nvSpPr>
          <p:cNvPr id="2" name="Text 1">
            <a:extLst>
              <a:ext uri="{FF2B5EF4-FFF2-40B4-BE49-F238E27FC236}">
                <a16:creationId xmlns:a16="http://schemas.microsoft.com/office/drawing/2014/main" id="{8DA29434-0461-2D8D-5A02-76B3E3A1C8EB}"/>
              </a:ext>
            </a:extLst>
          </p:cNvPr>
          <p:cNvSpPr/>
          <p:nvPr/>
        </p:nvSpPr>
        <p:spPr>
          <a:xfrm>
            <a:off x="3706631" y="433952"/>
            <a:ext cx="5437369" cy="1407548"/>
          </a:xfrm>
          <a:prstGeom prst="rect">
            <a:avLst/>
          </a:prstGeom>
          <a:noFill/>
          <a:ln/>
        </p:spPr>
        <p:txBody>
          <a:bodyPr wrap="square" lIns="0" tIns="0" rIns="0" bIns="0" rtlCol="0" anchor="t"/>
          <a:lstStyle/>
          <a:p>
            <a:pPr>
              <a:lnSpc>
                <a:spcPts val="3713"/>
              </a:lnSpc>
            </a:pPr>
            <a:r>
              <a:rPr lang="en-US" sz="2800" b="1" kern="0" spc="-36" dirty="0">
                <a:solidFill>
                  <a:srgbClr val="FFFFFF"/>
                </a:solidFill>
                <a:latin typeface="Space Grotesk" pitchFamily="34" charset="0"/>
                <a:ea typeface="Space Grotesk" pitchFamily="34" charset="-122"/>
              </a:rPr>
              <a:t>If you like this project and want to use it on your computer, scan this QR code to download our software</a:t>
            </a:r>
            <a:endParaRPr lang="en-US" sz="2800" dirty="0"/>
          </a:p>
        </p:txBody>
      </p:sp>
      <p:pic>
        <p:nvPicPr>
          <p:cNvPr id="7" name="Picture 6" descr="A qr code with a white background&#10;&#10;Description automatically generated">
            <a:extLst>
              <a:ext uri="{FF2B5EF4-FFF2-40B4-BE49-F238E27FC236}">
                <a16:creationId xmlns:a16="http://schemas.microsoft.com/office/drawing/2014/main" id="{3B44F009-00C1-CE02-BB77-99295577BB1F}"/>
              </a:ext>
            </a:extLst>
          </p:cNvPr>
          <p:cNvPicPr>
            <a:picLocks noChangeAspect="1"/>
          </p:cNvPicPr>
          <p:nvPr/>
        </p:nvPicPr>
        <p:blipFill>
          <a:blip r:embed="rId4"/>
          <a:stretch>
            <a:fillRect/>
          </a:stretch>
        </p:blipFill>
        <p:spPr>
          <a:xfrm>
            <a:off x="5491536" y="2114875"/>
            <a:ext cx="1867557" cy="18675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2" name="Picture 8">
            <a:extLst>
              <a:ext uri="{FF2B5EF4-FFF2-40B4-BE49-F238E27FC236}">
                <a16:creationId xmlns:a16="http://schemas.microsoft.com/office/drawing/2014/main" id="{80A5F380-67EF-4994-5826-A6A4CAC82A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5269" y="1345404"/>
            <a:ext cx="1207376" cy="12073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26" presetClass="entr" presetSubtype="0" fill="hold" nodeType="afterEffect">
                                  <p:stCondLst>
                                    <p:cond delay="0"/>
                                  </p:stCondLst>
                                  <p:childTnLst>
                                    <p:set>
                                      <p:cBhvr>
                                        <p:cTn id="23" dur="1" fill="hold">
                                          <p:stCondLst>
                                            <p:cond delay="0"/>
                                          </p:stCondLst>
                                        </p:cTn>
                                        <p:tgtEl>
                                          <p:spTgt spid="1032"/>
                                        </p:tgtEl>
                                        <p:attrNameLst>
                                          <p:attrName>style.visibility</p:attrName>
                                        </p:attrNameLst>
                                      </p:cBhvr>
                                      <p:to>
                                        <p:strVal val="visible"/>
                                      </p:to>
                                    </p:set>
                                    <p:animEffect transition="in" filter="wipe(down)">
                                      <p:cBhvr>
                                        <p:cTn id="24" dur="580">
                                          <p:stCondLst>
                                            <p:cond delay="0"/>
                                          </p:stCondLst>
                                        </p:cTn>
                                        <p:tgtEl>
                                          <p:spTgt spid="1032"/>
                                        </p:tgtEl>
                                      </p:cBhvr>
                                    </p:animEffect>
                                    <p:anim calcmode="lin" valueType="num">
                                      <p:cBhvr>
                                        <p:cTn id="25" dur="1822" tmFilter="0,0; 0.14,0.36; 0.43,0.73; 0.71,0.91; 1.0,1.0">
                                          <p:stCondLst>
                                            <p:cond delay="0"/>
                                          </p:stCondLst>
                                        </p:cTn>
                                        <p:tgtEl>
                                          <p:spTgt spid="1032"/>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032"/>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032"/>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032"/>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032"/>
                                        </p:tgtEl>
                                        <p:attrNameLst>
                                          <p:attrName>ppt_y</p:attrName>
                                        </p:attrNameLst>
                                      </p:cBhvr>
                                      <p:tavLst>
                                        <p:tav tm="0" fmla="#ppt_y-sin(pi*$)/81">
                                          <p:val>
                                            <p:fltVal val="0"/>
                                          </p:val>
                                        </p:tav>
                                        <p:tav tm="100000">
                                          <p:val>
                                            <p:fltVal val="1"/>
                                          </p:val>
                                        </p:tav>
                                      </p:tavLst>
                                    </p:anim>
                                    <p:animScale>
                                      <p:cBhvr>
                                        <p:cTn id="30" dur="26">
                                          <p:stCondLst>
                                            <p:cond delay="650"/>
                                          </p:stCondLst>
                                        </p:cTn>
                                        <p:tgtEl>
                                          <p:spTgt spid="1032"/>
                                        </p:tgtEl>
                                      </p:cBhvr>
                                      <p:to x="100000" y="60000"/>
                                    </p:animScale>
                                    <p:animScale>
                                      <p:cBhvr>
                                        <p:cTn id="31" dur="166" decel="50000">
                                          <p:stCondLst>
                                            <p:cond delay="676"/>
                                          </p:stCondLst>
                                        </p:cTn>
                                        <p:tgtEl>
                                          <p:spTgt spid="1032"/>
                                        </p:tgtEl>
                                      </p:cBhvr>
                                      <p:to x="100000" y="100000"/>
                                    </p:animScale>
                                    <p:animScale>
                                      <p:cBhvr>
                                        <p:cTn id="32" dur="26">
                                          <p:stCondLst>
                                            <p:cond delay="1312"/>
                                          </p:stCondLst>
                                        </p:cTn>
                                        <p:tgtEl>
                                          <p:spTgt spid="1032"/>
                                        </p:tgtEl>
                                      </p:cBhvr>
                                      <p:to x="100000" y="80000"/>
                                    </p:animScale>
                                    <p:animScale>
                                      <p:cBhvr>
                                        <p:cTn id="33" dur="166" decel="50000">
                                          <p:stCondLst>
                                            <p:cond delay="1338"/>
                                          </p:stCondLst>
                                        </p:cTn>
                                        <p:tgtEl>
                                          <p:spTgt spid="1032"/>
                                        </p:tgtEl>
                                      </p:cBhvr>
                                      <p:to x="100000" y="100000"/>
                                    </p:animScale>
                                    <p:animScale>
                                      <p:cBhvr>
                                        <p:cTn id="34" dur="26">
                                          <p:stCondLst>
                                            <p:cond delay="1642"/>
                                          </p:stCondLst>
                                        </p:cTn>
                                        <p:tgtEl>
                                          <p:spTgt spid="1032"/>
                                        </p:tgtEl>
                                      </p:cBhvr>
                                      <p:to x="100000" y="90000"/>
                                    </p:animScale>
                                    <p:animScale>
                                      <p:cBhvr>
                                        <p:cTn id="35" dur="166" decel="50000">
                                          <p:stCondLst>
                                            <p:cond delay="1668"/>
                                          </p:stCondLst>
                                        </p:cTn>
                                        <p:tgtEl>
                                          <p:spTgt spid="1032"/>
                                        </p:tgtEl>
                                      </p:cBhvr>
                                      <p:to x="100000" y="100000"/>
                                    </p:animScale>
                                    <p:animScale>
                                      <p:cBhvr>
                                        <p:cTn id="36" dur="26">
                                          <p:stCondLst>
                                            <p:cond delay="1808"/>
                                          </p:stCondLst>
                                        </p:cTn>
                                        <p:tgtEl>
                                          <p:spTgt spid="1032"/>
                                        </p:tgtEl>
                                      </p:cBhvr>
                                      <p:to x="100000" y="95000"/>
                                    </p:animScale>
                                    <p:animScale>
                                      <p:cBhvr>
                                        <p:cTn id="37" dur="166" decel="50000">
                                          <p:stCondLst>
                                            <p:cond delay="1834"/>
                                          </p:stCondLst>
                                        </p:cTn>
                                        <p:tgtEl>
                                          <p:spTgt spid="1032"/>
                                        </p:tgtEl>
                                      </p:cBhvr>
                                      <p:to x="100000" y="100000"/>
                                    </p:animScale>
                                  </p:childTnLst>
                                </p:cTn>
                              </p:par>
                              <p:par>
                                <p:cTn id="38" presetID="42" presetClass="entr" presetSubtype="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 3">
    <p:bg>
      <p:bgPr>
        <a:gradFill>
          <a:gsLst>
            <a:gs pos="0">
              <a:srgbClr val="5682F3"/>
            </a:gs>
            <a:gs pos="100000">
              <a:srgbClr val="1731B1"/>
            </a:gs>
          </a:gsLst>
          <a:lin ang="2700000"/>
        </a:gra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55ab56e1-1ecf-4eea-b28a-c0b7343c3123?pitch-bytes=329&amp;pitch-content-type=image%2Fsvg%2Bxml"/>
          <p:cNvPicPr>
            <a:picLocks noChangeAspect="1"/>
          </p:cNvPicPr>
          <p:nvPr/>
        </p:nvPicPr>
        <p:blipFill>
          <a:blip r:embed="rId3">
            <a:alphaModFix amt="60000"/>
            <a:extLst>
              <a:ext uri="{96DAC541-7B7A-43D3-8B79-37D633B846F1}">
                <asvg:svgBlip xmlns:asvg="http://schemas.microsoft.com/office/drawing/2016/SVG/main" r:embed="rId4"/>
              </a:ext>
            </a:extLst>
          </a:blip>
          <a:srcRect/>
          <a:stretch/>
        </p:blipFill>
        <p:spPr>
          <a:xfrm>
            <a:off x="3941297" y="-1234454"/>
            <a:ext cx="6507652" cy="7605328"/>
          </a:xfrm>
          <a:prstGeom prst="rect">
            <a:avLst/>
          </a:prstGeom>
        </p:spPr>
      </p:pic>
      <p:pic>
        <p:nvPicPr>
          <p:cNvPr id="4" name="Image 1" descr="https://pitch-assets-ccb95893-de3f-4266-973c-20049231b248.s3.eu-west-1.amazonaws.com/2a8c3df0-6ce4-4a44-9dc4-08fe76265104?pitch-bytes=231&amp;pitch-content-type=image%2Fsvg%2Bxml"/>
          <p:cNvPicPr>
            <a:picLocks noChangeAspect="1"/>
          </p:cNvPicPr>
          <p:nvPr/>
        </p:nvPicPr>
        <p:blipFill>
          <a:blip r:embed="rId5">
            <a:alphaModFix amt="60000"/>
            <a:extLst>
              <a:ext uri="{96DAC541-7B7A-43D3-8B79-37D633B846F1}">
                <asvg:svgBlip xmlns:asvg="http://schemas.microsoft.com/office/drawing/2016/SVG/main" r:embed="rId6"/>
              </a:ext>
            </a:extLst>
          </a:blip>
          <a:srcRect/>
          <a:stretch/>
        </p:blipFill>
        <p:spPr>
          <a:xfrm>
            <a:off x="-1065025" y="-907482"/>
            <a:ext cx="3890319" cy="2685919"/>
          </a:xfrm>
          <a:prstGeom prst="rect">
            <a:avLst/>
          </a:prstGeom>
        </p:spPr>
      </p:pic>
      <p:sp>
        <p:nvSpPr>
          <p:cNvPr id="2" name="TextBox 1">
            <a:extLst>
              <a:ext uri="{FF2B5EF4-FFF2-40B4-BE49-F238E27FC236}">
                <a16:creationId xmlns:a16="http://schemas.microsoft.com/office/drawing/2014/main" id="{F0F52A28-40F5-01BC-FB2E-8A3CA82B2AE8}"/>
              </a:ext>
            </a:extLst>
          </p:cNvPr>
          <p:cNvSpPr txBox="1"/>
          <p:nvPr/>
        </p:nvSpPr>
        <p:spPr>
          <a:xfrm>
            <a:off x="337112" y="199178"/>
            <a:ext cx="2478452" cy="707886"/>
          </a:xfrm>
          <a:prstGeom prst="rect">
            <a:avLst/>
          </a:prstGeom>
          <a:noFill/>
        </p:spPr>
        <p:txBody>
          <a:bodyPr wrap="square" rtlCol="0">
            <a:spAutoFit/>
          </a:bodyPr>
          <a:lstStyle/>
          <a:p>
            <a:r>
              <a:rPr lang="en-US" sz="4000" b="1" dirty="0">
                <a:solidFill>
                  <a:schemeClr val="bg1"/>
                </a:solidFill>
                <a:latin typeface="Space Grotesk"/>
              </a:rPr>
              <a:t>Overview:</a:t>
            </a:r>
          </a:p>
        </p:txBody>
      </p:sp>
      <p:sp>
        <p:nvSpPr>
          <p:cNvPr id="8" name="TextBox 7">
            <a:extLst>
              <a:ext uri="{FF2B5EF4-FFF2-40B4-BE49-F238E27FC236}">
                <a16:creationId xmlns:a16="http://schemas.microsoft.com/office/drawing/2014/main" id="{BE0F2208-6B5E-5B2A-9E03-6BC1DCCA7937}"/>
              </a:ext>
            </a:extLst>
          </p:cNvPr>
          <p:cNvSpPr txBox="1"/>
          <p:nvPr/>
        </p:nvSpPr>
        <p:spPr>
          <a:xfrm>
            <a:off x="337112" y="907064"/>
            <a:ext cx="5111188" cy="4016484"/>
          </a:xfrm>
          <a:prstGeom prst="rect">
            <a:avLst/>
          </a:prstGeom>
          <a:noFill/>
        </p:spPr>
        <p:txBody>
          <a:bodyPr wrap="square" rtlCol="0">
            <a:spAutoFit/>
          </a:bodyPr>
          <a:lstStyle/>
          <a:p>
            <a:r>
              <a:rPr lang="en-US" sz="1700" dirty="0">
                <a:solidFill>
                  <a:schemeClr val="bg1"/>
                </a:solidFill>
                <a:latin typeface="Space Grotesk"/>
                <a:ea typeface="Calibri" panose="020F0502020204030204" pitchFamily="34" charset="0"/>
                <a:cs typeface="Times New Roman" panose="02020603050405020304" pitchFamily="18" charset="0"/>
              </a:rPr>
              <a:t>Introducing our Mart Management &amp; Billing System software—it's like a helpful assistant for stores! Our project makes it easy to manage employees, keep track of products, and handle sales—all safely stored on your computer. You don't even need the internet for it to work; our system is cool like that. With a robust local database, handling product info and employees is super easy. Admins can quickly add new employees and products. Creating invoices is a straightforward process, conveniently done directly on your computer. And here's a nifty feature: employees get a special OTP code sent to their email for extra security. If an employee forgets their password? No problem! Employees can change it themselves! Step into the future of Mart Management—easy, convenient, and made just for you!</a:t>
            </a:r>
            <a:endParaRPr lang="en-US" sz="1700" dirty="0">
              <a:solidFill>
                <a:schemeClr val="bg1"/>
              </a:solidFill>
              <a:latin typeface="Space Grotesk"/>
            </a:endParaRPr>
          </a:p>
        </p:txBody>
      </p:sp>
      <p:pic>
        <p:nvPicPr>
          <p:cNvPr id="2056" name="Picture 8">
            <a:extLst>
              <a:ext uri="{FF2B5EF4-FFF2-40B4-BE49-F238E27FC236}">
                <a16:creationId xmlns:a16="http://schemas.microsoft.com/office/drawing/2014/main" id="{3715E8E0-2BD2-AABD-8097-1A9B45AB82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5049" y="1016000"/>
            <a:ext cx="5191125" cy="3460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056"/>
                                        </p:tgtEl>
                                        <p:attrNameLst>
                                          <p:attrName>style.visibility</p:attrName>
                                        </p:attrNameLst>
                                      </p:cBhvr>
                                      <p:to>
                                        <p:strVal val="visible"/>
                                      </p:to>
                                    </p:set>
                                    <p:animEffect transition="in" filter="fade">
                                      <p:cBhvr>
                                        <p:cTn id="19" dur="1000"/>
                                        <p:tgtEl>
                                          <p:spTgt spid="2056"/>
                                        </p:tgtEl>
                                      </p:cBhvr>
                                    </p:animEffect>
                                    <p:anim calcmode="lin" valueType="num">
                                      <p:cBhvr>
                                        <p:cTn id="20" dur="1000" fill="hold"/>
                                        <p:tgtEl>
                                          <p:spTgt spid="2056"/>
                                        </p:tgtEl>
                                        <p:attrNameLst>
                                          <p:attrName>ppt_x</p:attrName>
                                        </p:attrNameLst>
                                      </p:cBhvr>
                                      <p:tavLst>
                                        <p:tav tm="0">
                                          <p:val>
                                            <p:strVal val="#ppt_x"/>
                                          </p:val>
                                        </p:tav>
                                        <p:tav tm="100000">
                                          <p:val>
                                            <p:strVal val="#ppt_x"/>
                                          </p:val>
                                        </p:tav>
                                      </p:tavLst>
                                    </p:anim>
                                    <p:anim calcmode="lin" valueType="num">
                                      <p:cBhvr>
                                        <p:cTn id="21" dur="1000" fill="hold"/>
                                        <p:tgtEl>
                                          <p:spTgt spid="20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5682F3"/>
            </a:gs>
            <a:gs pos="100000">
              <a:srgbClr val="1731B1"/>
            </a:gs>
          </a:gsLst>
          <a:lin ang="2700000"/>
        </a:gra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55ab56e1-1ecf-4eea-b28a-c0b7343c3123?pitch-bytes=329&amp;pitch-content-type=image%2Fsvg%2Bxml"/>
          <p:cNvPicPr>
            <a:picLocks noChangeAspect="1"/>
          </p:cNvPicPr>
          <p:nvPr/>
        </p:nvPicPr>
        <p:blipFill>
          <a:blip r:embed="rId3">
            <a:alphaModFix amt="60000"/>
            <a:extLst>
              <a:ext uri="{96DAC541-7B7A-43D3-8B79-37D633B846F1}">
                <asvg:svgBlip xmlns:asvg="http://schemas.microsoft.com/office/drawing/2016/SVG/main" r:embed="rId4"/>
              </a:ext>
            </a:extLst>
          </a:blip>
          <a:srcRect/>
          <a:stretch/>
        </p:blipFill>
        <p:spPr>
          <a:xfrm>
            <a:off x="3941297" y="-1234454"/>
            <a:ext cx="6507652" cy="7605328"/>
          </a:xfrm>
          <a:prstGeom prst="rect">
            <a:avLst/>
          </a:prstGeom>
        </p:spPr>
      </p:pic>
      <p:pic>
        <p:nvPicPr>
          <p:cNvPr id="4" name="Image 1" descr="https://pitch-assets-ccb95893-de3f-4266-973c-20049231b248.s3.eu-west-1.amazonaws.com/2a8c3df0-6ce4-4a44-9dc4-08fe76265104?pitch-bytes=231&amp;pitch-content-type=image%2Fsvg%2Bxml"/>
          <p:cNvPicPr>
            <a:picLocks noChangeAspect="1"/>
          </p:cNvPicPr>
          <p:nvPr/>
        </p:nvPicPr>
        <p:blipFill>
          <a:blip r:embed="rId5">
            <a:alphaModFix amt="60000"/>
            <a:extLst>
              <a:ext uri="{96DAC541-7B7A-43D3-8B79-37D633B846F1}">
                <asvg:svgBlip xmlns:asvg="http://schemas.microsoft.com/office/drawing/2016/SVG/main" r:embed="rId6"/>
              </a:ext>
            </a:extLst>
          </a:blip>
          <a:srcRect/>
          <a:stretch/>
        </p:blipFill>
        <p:spPr>
          <a:xfrm>
            <a:off x="-1065025" y="-732014"/>
            <a:ext cx="3890319" cy="2685919"/>
          </a:xfrm>
          <a:prstGeom prst="rect">
            <a:avLst/>
          </a:prstGeom>
        </p:spPr>
      </p:pic>
      <p:sp>
        <p:nvSpPr>
          <p:cNvPr id="5" name="Text 0"/>
          <p:cNvSpPr/>
          <p:nvPr/>
        </p:nvSpPr>
        <p:spPr>
          <a:xfrm>
            <a:off x="904670" y="1628482"/>
            <a:ext cx="8229600" cy="1885950"/>
          </a:xfrm>
          <a:prstGeom prst="rect">
            <a:avLst/>
          </a:prstGeom>
          <a:noFill/>
          <a:ln/>
        </p:spPr>
        <p:txBody>
          <a:bodyPr wrap="square" lIns="0" tIns="0" rIns="0" bIns="0" rtlCol="0" anchor="ctr"/>
          <a:lstStyle/>
          <a:p>
            <a:pPr algn="ctr">
              <a:lnSpc>
                <a:spcPts val="3713"/>
              </a:lnSpc>
            </a:pPr>
            <a:endParaRPr lang="en-US" sz="3375" dirty="0"/>
          </a:p>
        </p:txBody>
      </p:sp>
      <p:sp>
        <p:nvSpPr>
          <p:cNvPr id="2" name="TextBox 1">
            <a:extLst>
              <a:ext uri="{FF2B5EF4-FFF2-40B4-BE49-F238E27FC236}">
                <a16:creationId xmlns:a16="http://schemas.microsoft.com/office/drawing/2014/main" id="{81F3A226-04C9-E698-6F1D-BD6EC90619A1}"/>
              </a:ext>
            </a:extLst>
          </p:cNvPr>
          <p:cNvSpPr txBox="1"/>
          <p:nvPr/>
        </p:nvSpPr>
        <p:spPr>
          <a:xfrm>
            <a:off x="323611" y="147458"/>
            <a:ext cx="3447393" cy="707886"/>
          </a:xfrm>
          <a:prstGeom prst="rect">
            <a:avLst/>
          </a:prstGeom>
          <a:noFill/>
        </p:spPr>
        <p:txBody>
          <a:bodyPr wrap="square" rtlCol="0">
            <a:spAutoFit/>
          </a:bodyPr>
          <a:lstStyle/>
          <a:p>
            <a:r>
              <a:rPr lang="en-US" sz="4000" b="1" dirty="0">
                <a:solidFill>
                  <a:schemeClr val="bg1"/>
                </a:solidFill>
                <a:latin typeface="Space Grotesk"/>
              </a:rPr>
              <a:t>Technologies:</a:t>
            </a:r>
          </a:p>
        </p:txBody>
      </p:sp>
      <p:sp>
        <p:nvSpPr>
          <p:cNvPr id="9" name="TextBox 8">
            <a:extLst>
              <a:ext uri="{FF2B5EF4-FFF2-40B4-BE49-F238E27FC236}">
                <a16:creationId xmlns:a16="http://schemas.microsoft.com/office/drawing/2014/main" id="{0940C36A-2870-EE7F-0184-AAEF2D54400E}"/>
              </a:ext>
            </a:extLst>
          </p:cNvPr>
          <p:cNvSpPr txBox="1"/>
          <p:nvPr/>
        </p:nvSpPr>
        <p:spPr>
          <a:xfrm>
            <a:off x="217733" y="871463"/>
            <a:ext cx="3594456" cy="1323439"/>
          </a:xfrm>
          <a:prstGeom prst="rect">
            <a:avLst/>
          </a:prstGeom>
          <a:noFill/>
        </p:spPr>
        <p:txBody>
          <a:bodyPr wrap="square" rtlCol="0">
            <a:spAutoFit/>
          </a:bodyPr>
          <a:lstStyle/>
          <a:p>
            <a:pPr marL="171450" indent="-171450">
              <a:buFont typeface="Arial" panose="020B0604020202020204" pitchFamily="34" charset="0"/>
              <a:buChar char="•"/>
            </a:pPr>
            <a:r>
              <a:rPr lang="en-US" sz="1600" b="1" dirty="0">
                <a:solidFill>
                  <a:schemeClr val="bg1"/>
                </a:solidFill>
                <a:latin typeface="Space Grotesk"/>
              </a:rPr>
              <a:t>Integrated Development Environment (IDE): </a:t>
            </a:r>
            <a:r>
              <a:rPr lang="en-US" sz="1600" dirty="0">
                <a:solidFill>
                  <a:schemeClr val="bg1"/>
                </a:solidFill>
                <a:latin typeface="Space Grotesk"/>
              </a:rPr>
              <a:t>Visual Studio served as our primary IDE for coding, debugging, and building our robust desktop application.</a:t>
            </a:r>
          </a:p>
        </p:txBody>
      </p:sp>
      <p:sp>
        <p:nvSpPr>
          <p:cNvPr id="10" name="TextBox 9">
            <a:extLst>
              <a:ext uri="{FF2B5EF4-FFF2-40B4-BE49-F238E27FC236}">
                <a16:creationId xmlns:a16="http://schemas.microsoft.com/office/drawing/2014/main" id="{BFEB49BD-7F90-E7F0-5D48-36FDEC650A10}"/>
              </a:ext>
            </a:extLst>
          </p:cNvPr>
          <p:cNvSpPr txBox="1"/>
          <p:nvPr/>
        </p:nvSpPr>
        <p:spPr>
          <a:xfrm>
            <a:off x="212355" y="2286879"/>
            <a:ext cx="3728942" cy="1323439"/>
          </a:xfrm>
          <a:prstGeom prst="rect">
            <a:avLst/>
          </a:prstGeom>
          <a:noFill/>
        </p:spPr>
        <p:txBody>
          <a:bodyPr wrap="square" rtlCol="0">
            <a:spAutoFit/>
          </a:bodyPr>
          <a:lstStyle/>
          <a:p>
            <a:pPr marL="171450" indent="-171450">
              <a:buFont typeface="Arial" panose="020B0604020202020204" pitchFamily="34" charset="0"/>
              <a:buChar char="•"/>
            </a:pPr>
            <a:r>
              <a:rPr lang="en-US" sz="1600" b="1" dirty="0">
                <a:solidFill>
                  <a:schemeClr val="bg1"/>
                </a:solidFill>
                <a:latin typeface="Space Grotesk"/>
              </a:rPr>
              <a:t>Programming Language: </a:t>
            </a:r>
            <a:r>
              <a:rPr lang="en-US" sz="1600" dirty="0">
                <a:solidFill>
                  <a:schemeClr val="bg1"/>
                </a:solidFill>
                <a:latin typeface="Space Grotesk"/>
              </a:rPr>
              <a:t>Our Mart Management &amp; Billing System is developed using C++ CLI, a powerful extension of C++ that enables seamless integration with the .NET Framework.</a:t>
            </a:r>
          </a:p>
        </p:txBody>
      </p:sp>
      <p:sp>
        <p:nvSpPr>
          <p:cNvPr id="11" name="TextBox 10">
            <a:extLst>
              <a:ext uri="{FF2B5EF4-FFF2-40B4-BE49-F238E27FC236}">
                <a16:creationId xmlns:a16="http://schemas.microsoft.com/office/drawing/2014/main" id="{136D91E3-50B3-522B-7B05-8061842C5BCA}"/>
              </a:ext>
            </a:extLst>
          </p:cNvPr>
          <p:cNvSpPr txBox="1"/>
          <p:nvPr/>
        </p:nvSpPr>
        <p:spPr>
          <a:xfrm>
            <a:off x="212355" y="3718280"/>
            <a:ext cx="3911339" cy="1323439"/>
          </a:xfrm>
          <a:prstGeom prst="rect">
            <a:avLst/>
          </a:prstGeom>
          <a:noFill/>
        </p:spPr>
        <p:txBody>
          <a:bodyPr wrap="square" rtlCol="0">
            <a:spAutoFit/>
          </a:bodyPr>
          <a:lstStyle/>
          <a:p>
            <a:pPr marL="171450" indent="-171450">
              <a:buFont typeface="Arial" panose="020B0604020202020204" pitchFamily="34" charset="0"/>
              <a:buChar char="•"/>
            </a:pPr>
            <a:r>
              <a:rPr lang="en-US" sz="1600" b="1" dirty="0">
                <a:solidFill>
                  <a:schemeClr val="bg1"/>
                </a:solidFill>
                <a:latin typeface="Space Grotesk"/>
              </a:rPr>
              <a:t>User Interface (UI): </a:t>
            </a:r>
            <a:r>
              <a:rPr lang="en-US" sz="1600" dirty="0">
                <a:solidFill>
                  <a:schemeClr val="bg1"/>
                </a:solidFill>
                <a:latin typeface="Space Grotesk"/>
              </a:rPr>
              <a:t>Windows Form is like the friendly face of our application. It helps us design buttons, screens, and all the things you see and click in our Mart Management &amp; Billing Software.</a:t>
            </a:r>
          </a:p>
        </p:txBody>
      </p:sp>
      <p:sp>
        <p:nvSpPr>
          <p:cNvPr id="12" name="TextBox 11">
            <a:extLst>
              <a:ext uri="{FF2B5EF4-FFF2-40B4-BE49-F238E27FC236}">
                <a16:creationId xmlns:a16="http://schemas.microsoft.com/office/drawing/2014/main" id="{CE279672-9114-178F-FD01-5DA3BE6C4F93}"/>
              </a:ext>
            </a:extLst>
          </p:cNvPr>
          <p:cNvSpPr txBox="1"/>
          <p:nvPr/>
        </p:nvSpPr>
        <p:spPr>
          <a:xfrm>
            <a:off x="4572000" y="870876"/>
            <a:ext cx="3911340" cy="1323439"/>
          </a:xfrm>
          <a:prstGeom prst="rect">
            <a:avLst/>
          </a:prstGeom>
          <a:noFill/>
        </p:spPr>
        <p:txBody>
          <a:bodyPr wrap="square" rtlCol="0">
            <a:spAutoFit/>
          </a:bodyPr>
          <a:lstStyle/>
          <a:p>
            <a:pPr marL="171450" indent="-171450">
              <a:buFont typeface="Arial" panose="020B0604020202020204" pitchFamily="34" charset="0"/>
              <a:buChar char="•"/>
            </a:pPr>
            <a:r>
              <a:rPr lang="en-US" sz="1600" b="1" dirty="0">
                <a:solidFill>
                  <a:schemeClr val="bg1"/>
                </a:solidFill>
                <a:latin typeface="Space Grotesk"/>
              </a:rPr>
              <a:t>Database Management: </a:t>
            </a:r>
            <a:r>
              <a:rPr lang="en-US" sz="1600" dirty="0">
                <a:solidFill>
                  <a:schemeClr val="bg1"/>
                </a:solidFill>
                <a:latin typeface="Space Grotesk"/>
              </a:rPr>
              <a:t>Utilizing SQL Server Local DB for efficient and secure data storage, ensuring seamless integration with our C++ CLI-based desktop application.</a:t>
            </a:r>
          </a:p>
        </p:txBody>
      </p:sp>
      <p:pic>
        <p:nvPicPr>
          <p:cNvPr id="1032" name="Picture 8">
            <a:extLst>
              <a:ext uri="{FF2B5EF4-FFF2-40B4-BE49-F238E27FC236}">
                <a16:creationId xmlns:a16="http://schemas.microsoft.com/office/drawing/2014/main" id="{9FC15AE9-E558-B0A9-EC77-E8B41572E0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9470" y="2036038"/>
            <a:ext cx="3249864" cy="3249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50450"/>
      </p:ext>
    </p:extLst>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032"/>
                                        </p:tgtEl>
                                        <p:attrNameLst>
                                          <p:attrName>style.visibility</p:attrName>
                                        </p:attrNameLst>
                                      </p:cBhvr>
                                      <p:to>
                                        <p:strVal val="visible"/>
                                      </p:to>
                                    </p:set>
                                    <p:anim calcmode="lin" valueType="num">
                                      <p:cBhvr additive="base">
                                        <p:cTn id="13" dur="500" fill="hold"/>
                                        <p:tgtEl>
                                          <p:spTgt spid="1032"/>
                                        </p:tgtEl>
                                        <p:attrNameLst>
                                          <p:attrName>ppt_x</p:attrName>
                                        </p:attrNameLst>
                                      </p:cBhvr>
                                      <p:tavLst>
                                        <p:tav tm="0">
                                          <p:val>
                                            <p:strVal val="#ppt_x"/>
                                          </p:val>
                                        </p:tav>
                                        <p:tav tm="100000">
                                          <p:val>
                                            <p:strVal val="#ppt_x"/>
                                          </p:val>
                                        </p:tav>
                                      </p:tavLst>
                                    </p:anim>
                                    <p:anim calcmode="lin" valueType="num">
                                      <p:cBhvr additive="base">
                                        <p:cTn id="14"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name="Slide 4">
    <p:bg>
      <p:bgPr>
        <a:gradFill>
          <a:gsLst>
            <a:gs pos="0">
              <a:srgbClr val="5682F3"/>
            </a:gs>
            <a:gs pos="100000">
              <a:srgbClr val="1731B1"/>
            </a:gs>
          </a:gsLst>
          <a:lin ang="2700000"/>
        </a:gra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55ab56e1-1ecf-4eea-b28a-c0b7343c3123?pitch-bytes=329&amp;pitch-content-type=image%2Fsvg%2Bxml"/>
          <p:cNvPicPr>
            <a:picLocks noChangeAspect="1"/>
          </p:cNvPicPr>
          <p:nvPr/>
        </p:nvPicPr>
        <p:blipFill>
          <a:blip r:embed="rId3">
            <a:alphaModFix amt="60000"/>
            <a:extLst>
              <a:ext uri="{96DAC541-7B7A-43D3-8B79-37D633B846F1}">
                <asvg:svgBlip xmlns:asvg="http://schemas.microsoft.com/office/drawing/2016/SVG/main" r:embed="rId4"/>
              </a:ext>
            </a:extLst>
          </a:blip>
          <a:srcRect/>
          <a:stretch/>
        </p:blipFill>
        <p:spPr>
          <a:xfrm>
            <a:off x="3941297" y="-1234454"/>
            <a:ext cx="6507652" cy="7605328"/>
          </a:xfrm>
          <a:prstGeom prst="rect">
            <a:avLst/>
          </a:prstGeom>
        </p:spPr>
      </p:pic>
      <p:pic>
        <p:nvPicPr>
          <p:cNvPr id="4" name="Image 1" descr="https://pitch-assets-ccb95893-de3f-4266-973c-20049231b248.s3.eu-west-1.amazonaws.com/2a8c3df0-6ce4-4a44-9dc4-08fe76265104?pitch-bytes=231&amp;pitch-content-type=image%2Fsvg%2Bxml"/>
          <p:cNvPicPr>
            <a:picLocks noChangeAspect="1"/>
          </p:cNvPicPr>
          <p:nvPr/>
        </p:nvPicPr>
        <p:blipFill>
          <a:blip r:embed="rId5">
            <a:alphaModFix amt="60000"/>
            <a:extLst>
              <a:ext uri="{96DAC541-7B7A-43D3-8B79-37D633B846F1}">
                <asvg:svgBlip xmlns:asvg="http://schemas.microsoft.com/office/drawing/2016/SVG/main" r:embed="rId6"/>
              </a:ext>
            </a:extLst>
          </a:blip>
          <a:srcRect/>
          <a:stretch/>
        </p:blipFill>
        <p:spPr>
          <a:xfrm>
            <a:off x="-1065025" y="-732014"/>
            <a:ext cx="3890319" cy="2685919"/>
          </a:xfrm>
          <a:prstGeom prst="rect">
            <a:avLst/>
          </a:prstGeom>
        </p:spPr>
      </p:pic>
      <p:pic>
        <p:nvPicPr>
          <p:cNvPr id="5" name="Image 2" descr="https://pitch-assets-ccb95893-de3f-4266-973c-20049231b248.s3.eu-west-1.amazonaws.com/3f755978-860a-49a5-ad4f-b7e357fa8539?pitch-bytes=9288&amp;pitch-content-type=image%2Fgif&amp;pitch-gifm=true"/>
          <p:cNvPicPr>
            <a:picLocks noChangeAspect="1"/>
          </p:cNvPicPr>
          <p:nvPr/>
        </p:nvPicPr>
        <p:blipFill>
          <a:blip r:embed="rId7"/>
          <a:srcRect/>
          <a:stretch/>
        </p:blipFill>
        <p:spPr>
          <a:xfrm rot="16200000">
            <a:off x="2116159" y="612214"/>
            <a:ext cx="1905000" cy="1905000"/>
          </a:xfrm>
          <a:prstGeom prst="rect">
            <a:avLst/>
          </a:prstGeom>
        </p:spPr>
      </p:pic>
      <p:pic>
        <p:nvPicPr>
          <p:cNvPr id="6" name="Image 3" descr="https://pitch-assets-ccb95893-de3f-4266-973c-20049231b248.s3.eu-west-1.amazonaws.com/3f755978-860a-49a5-ad4f-b7e357fa8539?pitch-bytes=9288&amp;pitch-content-type=image%2Fgif&amp;pitch-gifm=true"/>
          <p:cNvPicPr>
            <a:picLocks noChangeAspect="1"/>
          </p:cNvPicPr>
          <p:nvPr/>
        </p:nvPicPr>
        <p:blipFill>
          <a:blip r:embed="rId7"/>
          <a:srcRect/>
          <a:stretch/>
        </p:blipFill>
        <p:spPr>
          <a:xfrm rot="5400000">
            <a:off x="5128573" y="663420"/>
            <a:ext cx="1905000" cy="1905000"/>
          </a:xfrm>
          <a:prstGeom prst="rect">
            <a:avLst/>
          </a:prstGeom>
        </p:spPr>
      </p:pic>
      <p:sp>
        <p:nvSpPr>
          <p:cNvPr id="8" name="Text 1"/>
          <p:cNvSpPr/>
          <p:nvPr/>
        </p:nvSpPr>
        <p:spPr>
          <a:xfrm>
            <a:off x="476322" y="2902408"/>
            <a:ext cx="8229600" cy="471488"/>
          </a:xfrm>
          <a:prstGeom prst="rect">
            <a:avLst/>
          </a:prstGeom>
          <a:noFill/>
          <a:ln/>
        </p:spPr>
        <p:txBody>
          <a:bodyPr wrap="square" lIns="0" tIns="0" rIns="0" bIns="0" rtlCol="0" anchor="t"/>
          <a:lstStyle/>
          <a:p>
            <a:pPr algn="ctr">
              <a:lnSpc>
                <a:spcPts val="3713"/>
              </a:lnSpc>
            </a:pPr>
            <a:r>
              <a:rPr lang="en-US" sz="3400" b="1" kern="0" spc="-36" dirty="0">
                <a:solidFill>
                  <a:srgbClr val="FFFFFF"/>
                </a:solidFill>
                <a:latin typeface="Space Grotesk" pitchFamily="34" charset="0"/>
                <a:ea typeface="Space Grotesk" pitchFamily="34" charset="-122"/>
                <a:cs typeface="Space Grotesk" pitchFamily="34" charset="-120"/>
              </a:rPr>
              <a:t>Group Members</a:t>
            </a:r>
            <a:endParaRPr lang="en-US" sz="3375" dirty="0"/>
          </a:p>
        </p:txBody>
      </p:sp>
      <p:sp>
        <p:nvSpPr>
          <p:cNvPr id="2" name="TextBox 1">
            <a:extLst>
              <a:ext uri="{FF2B5EF4-FFF2-40B4-BE49-F238E27FC236}">
                <a16:creationId xmlns:a16="http://schemas.microsoft.com/office/drawing/2014/main" id="{E50459EF-B7DA-4B4A-292C-2CEA758EEBAC}"/>
              </a:ext>
            </a:extLst>
          </p:cNvPr>
          <p:cNvSpPr txBox="1"/>
          <p:nvPr/>
        </p:nvSpPr>
        <p:spPr>
          <a:xfrm>
            <a:off x="3541987" y="3490713"/>
            <a:ext cx="2312276" cy="477054"/>
          </a:xfrm>
          <a:prstGeom prst="rect">
            <a:avLst/>
          </a:prstGeom>
          <a:noFill/>
        </p:spPr>
        <p:txBody>
          <a:bodyPr wrap="square" rtlCol="0">
            <a:spAutoFit/>
          </a:bodyPr>
          <a:lstStyle/>
          <a:p>
            <a:pPr marL="285750" indent="-285750">
              <a:buFont typeface="Arial" panose="020B0604020202020204" pitchFamily="34" charset="0"/>
              <a:buChar char="•"/>
            </a:pPr>
            <a:r>
              <a:rPr lang="en-US" sz="2500" b="1" dirty="0">
                <a:solidFill>
                  <a:schemeClr val="bg1"/>
                </a:solidFill>
              </a:rPr>
              <a:t>Konain Raza</a:t>
            </a:r>
          </a:p>
        </p:txBody>
      </p:sp>
      <p:sp>
        <p:nvSpPr>
          <p:cNvPr id="11" name="TextBox 10">
            <a:extLst>
              <a:ext uri="{FF2B5EF4-FFF2-40B4-BE49-F238E27FC236}">
                <a16:creationId xmlns:a16="http://schemas.microsoft.com/office/drawing/2014/main" id="{35C58501-DE1D-AB41-CAB8-E68580176385}"/>
              </a:ext>
            </a:extLst>
          </p:cNvPr>
          <p:cNvSpPr txBox="1"/>
          <p:nvPr/>
        </p:nvSpPr>
        <p:spPr>
          <a:xfrm>
            <a:off x="3579136" y="4079176"/>
            <a:ext cx="2312276" cy="477054"/>
          </a:xfrm>
          <a:prstGeom prst="rect">
            <a:avLst/>
          </a:prstGeom>
          <a:noFill/>
        </p:spPr>
        <p:txBody>
          <a:bodyPr wrap="square" rtlCol="0">
            <a:spAutoFit/>
          </a:bodyPr>
          <a:lstStyle/>
          <a:p>
            <a:pPr marL="285750" indent="-285750">
              <a:buFont typeface="Arial" panose="020B0604020202020204" pitchFamily="34" charset="0"/>
              <a:buChar char="•"/>
            </a:pPr>
            <a:r>
              <a:rPr lang="en-US" sz="2500" b="1" dirty="0">
                <a:solidFill>
                  <a:schemeClr val="bg1"/>
                </a:solidFill>
              </a:rPr>
              <a:t>Abdul Moiz</a:t>
            </a:r>
          </a:p>
        </p:txBody>
      </p:sp>
      <p:pic>
        <p:nvPicPr>
          <p:cNvPr id="4100" name="Picture 4">
            <a:extLst>
              <a:ext uri="{FF2B5EF4-FFF2-40B4-BE49-F238E27FC236}">
                <a16:creationId xmlns:a16="http://schemas.microsoft.com/office/drawing/2014/main" id="{FBF46830-2E40-BD8B-7851-1399FA9759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7622" y="342569"/>
            <a:ext cx="2667000"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5682F3"/>
            </a:gs>
            <a:gs pos="100000">
              <a:srgbClr val="1731B1"/>
            </a:gs>
          </a:gsLst>
          <a:lin ang="2700000"/>
        </a:gra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55ab56e1-1ecf-4eea-b28a-c0b7343c3123?pitch-bytes=329&amp;pitch-content-type=image%2Fsvg%2Bxml"/>
          <p:cNvPicPr>
            <a:picLocks noChangeAspect="1"/>
          </p:cNvPicPr>
          <p:nvPr/>
        </p:nvPicPr>
        <p:blipFill>
          <a:blip r:embed="rId3">
            <a:alphaModFix amt="60000"/>
            <a:extLst>
              <a:ext uri="{96DAC541-7B7A-43D3-8B79-37D633B846F1}">
                <asvg:svgBlip xmlns:asvg="http://schemas.microsoft.com/office/drawing/2016/SVG/main" r:embed="rId4"/>
              </a:ext>
            </a:extLst>
          </a:blip>
          <a:srcRect/>
          <a:stretch/>
        </p:blipFill>
        <p:spPr>
          <a:xfrm>
            <a:off x="3941297" y="-1234454"/>
            <a:ext cx="6507652" cy="7605328"/>
          </a:xfrm>
          <a:prstGeom prst="rect">
            <a:avLst/>
          </a:prstGeom>
        </p:spPr>
      </p:pic>
      <p:pic>
        <p:nvPicPr>
          <p:cNvPr id="4" name="Image 1" descr="https://pitch-assets-ccb95893-de3f-4266-973c-20049231b248.s3.eu-west-1.amazonaws.com/2a8c3df0-6ce4-4a44-9dc4-08fe76265104?pitch-bytes=231&amp;pitch-content-type=image%2Fsvg%2Bxml"/>
          <p:cNvPicPr>
            <a:picLocks noChangeAspect="1"/>
          </p:cNvPicPr>
          <p:nvPr/>
        </p:nvPicPr>
        <p:blipFill>
          <a:blip r:embed="rId5">
            <a:alphaModFix amt="60000"/>
            <a:extLst>
              <a:ext uri="{96DAC541-7B7A-43D3-8B79-37D633B846F1}">
                <asvg:svgBlip xmlns:asvg="http://schemas.microsoft.com/office/drawing/2016/SVG/main" r:embed="rId6"/>
              </a:ext>
            </a:extLst>
          </a:blip>
          <a:srcRect/>
          <a:stretch/>
        </p:blipFill>
        <p:spPr>
          <a:xfrm>
            <a:off x="-1065025" y="-732014"/>
            <a:ext cx="3890319" cy="2685919"/>
          </a:xfrm>
          <a:prstGeom prst="rect">
            <a:avLst/>
          </a:prstGeom>
        </p:spPr>
      </p:pic>
      <p:sp>
        <p:nvSpPr>
          <p:cNvPr id="5" name="Text 0"/>
          <p:cNvSpPr/>
          <p:nvPr/>
        </p:nvSpPr>
        <p:spPr>
          <a:xfrm>
            <a:off x="475839" y="1929248"/>
            <a:ext cx="8229600" cy="1200150"/>
          </a:xfrm>
          <a:prstGeom prst="rect">
            <a:avLst/>
          </a:prstGeom>
          <a:noFill/>
          <a:ln/>
        </p:spPr>
        <p:txBody>
          <a:bodyPr wrap="square" lIns="0" tIns="0" rIns="0" bIns="0" rtlCol="0" anchor="t"/>
          <a:lstStyle/>
          <a:p>
            <a:pPr algn="ctr">
              <a:lnSpc>
                <a:spcPts val="9450"/>
              </a:lnSpc>
            </a:pPr>
            <a:r>
              <a:rPr lang="en-US" sz="10500" b="1" kern="0" spc="-12" dirty="0">
                <a:solidFill>
                  <a:srgbClr val="FFFFFF"/>
                </a:solidFill>
                <a:latin typeface="Space Grotesk" pitchFamily="34" charset="0"/>
                <a:ea typeface="Space Grotesk" pitchFamily="34" charset="-122"/>
                <a:cs typeface="Space Grotesk" pitchFamily="34" charset="-120"/>
              </a:rPr>
              <a:t>UI Snippets</a:t>
            </a:r>
            <a:endParaRPr lang="en-US" sz="10500" dirty="0"/>
          </a:p>
        </p:txBody>
      </p:sp>
    </p:spTree>
    <p:extLst>
      <p:ext uri="{BB962C8B-B14F-4D97-AF65-F5344CB8AC3E}">
        <p14:creationId xmlns:p14="http://schemas.microsoft.com/office/powerpoint/2010/main" val="42152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2E9FC"/>
        </a:solidFill>
        <a:effectLst/>
      </p:bgPr>
    </p:bg>
    <p:spTree>
      <p:nvGrpSpPr>
        <p:cNvPr id="1" name=""/>
        <p:cNvGrpSpPr/>
        <p:nvPr/>
      </p:nvGrpSpPr>
      <p:grpSpPr>
        <a:xfrm>
          <a:off x="0" y="0"/>
          <a:ext cx="0" cy="0"/>
          <a:chOff x="0" y="0"/>
          <a:chExt cx="0" cy="0"/>
        </a:xfrm>
      </p:grpSpPr>
      <p:sp>
        <p:nvSpPr>
          <p:cNvPr id="4" name="Shape 0"/>
          <p:cNvSpPr/>
          <p:nvPr/>
        </p:nvSpPr>
        <p:spPr>
          <a:xfrm>
            <a:off x="-1521" y="-1046"/>
            <a:ext cx="2743200" cy="5144455"/>
          </a:xfrm>
          <a:prstGeom prst="roundRect">
            <a:avLst>
              <a:gd name="adj" fmla="val -27429"/>
            </a:avLst>
          </a:prstGeom>
          <a:solidFill>
            <a:srgbClr val="1A2C99"/>
          </a:solidFill>
          <a:ln/>
        </p:spPr>
        <p:txBody>
          <a:bodyPr/>
          <a:lstStyle/>
          <a:p>
            <a:endParaRPr lang="en-US"/>
          </a:p>
        </p:txBody>
      </p:sp>
      <p:sp>
        <p:nvSpPr>
          <p:cNvPr id="6" name="Text 2"/>
          <p:cNvSpPr/>
          <p:nvPr/>
        </p:nvSpPr>
        <p:spPr>
          <a:xfrm>
            <a:off x="0" y="1880782"/>
            <a:ext cx="2743200" cy="942975"/>
          </a:xfrm>
          <a:prstGeom prst="rect">
            <a:avLst/>
          </a:prstGeom>
          <a:noFill/>
          <a:ln/>
        </p:spPr>
        <p:txBody>
          <a:bodyPr wrap="square" lIns="0" tIns="0" rIns="0" bIns="0" rtlCol="0" anchor="t"/>
          <a:lstStyle/>
          <a:p>
            <a:pPr algn="ctr">
              <a:lnSpc>
                <a:spcPts val="3713"/>
              </a:lnSpc>
            </a:pPr>
            <a:r>
              <a:rPr lang="en-US" sz="3400" b="1" kern="0" spc="-36" dirty="0">
                <a:solidFill>
                  <a:srgbClr val="FFFFFF"/>
                </a:solidFill>
                <a:latin typeface="Space Grotesk" pitchFamily="34" charset="0"/>
                <a:ea typeface="Space Grotesk" pitchFamily="34" charset="-122"/>
                <a:cs typeface="Space Grotesk" pitchFamily="34" charset="-120"/>
              </a:rPr>
              <a:t>Loading</a:t>
            </a:r>
            <a:br>
              <a:rPr lang="en-US" sz="3400" b="1" kern="0" spc="-36" dirty="0">
                <a:solidFill>
                  <a:srgbClr val="FFFFFF"/>
                </a:solidFill>
                <a:latin typeface="Space Grotesk" pitchFamily="34" charset="0"/>
                <a:ea typeface="Space Grotesk" pitchFamily="34" charset="-122"/>
                <a:cs typeface="Space Grotesk" pitchFamily="34" charset="-120"/>
              </a:rPr>
            </a:br>
            <a:r>
              <a:rPr lang="en-US" sz="3400" b="1" kern="0" spc="-36" dirty="0">
                <a:solidFill>
                  <a:srgbClr val="FFFFFF"/>
                </a:solidFill>
                <a:latin typeface="Space Grotesk" pitchFamily="34" charset="0"/>
                <a:ea typeface="Space Grotesk" pitchFamily="34" charset="-122"/>
                <a:cs typeface="Space Grotesk" pitchFamily="34" charset="-120"/>
              </a:rPr>
              <a:t>Screen</a:t>
            </a:r>
            <a:endParaRPr lang="en-US" sz="3375" dirty="0"/>
          </a:p>
        </p:txBody>
      </p:sp>
      <p:pic>
        <p:nvPicPr>
          <p:cNvPr id="5" name="Picture 4">
            <a:extLst>
              <a:ext uri="{FF2B5EF4-FFF2-40B4-BE49-F238E27FC236}">
                <a16:creationId xmlns:a16="http://schemas.microsoft.com/office/drawing/2014/main" id="{4D80A1B4-A313-6723-554F-71FB9EAD4FDD}"/>
              </a:ext>
            </a:extLst>
          </p:cNvPr>
          <p:cNvPicPr>
            <a:picLocks noChangeAspect="1"/>
          </p:cNvPicPr>
          <p:nvPr/>
        </p:nvPicPr>
        <p:blipFill rotWithShape="1">
          <a:blip r:embed="rId3"/>
          <a:srcRect l="1440" t="2166" r="1440" b="2827"/>
          <a:stretch/>
        </p:blipFill>
        <p:spPr>
          <a:xfrm>
            <a:off x="3463159" y="723785"/>
            <a:ext cx="5118538" cy="33437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96240898"/>
      </p:ext>
    </p:extLst>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name="Slide 5">
    <p:bg>
      <p:bgPr>
        <a:solidFill>
          <a:srgbClr val="E2E9FC"/>
        </a:solidFill>
        <a:effectLst/>
      </p:bgPr>
    </p:bg>
    <p:spTree>
      <p:nvGrpSpPr>
        <p:cNvPr id="1" name=""/>
        <p:cNvGrpSpPr/>
        <p:nvPr/>
      </p:nvGrpSpPr>
      <p:grpSpPr>
        <a:xfrm>
          <a:off x="0" y="0"/>
          <a:ext cx="0" cy="0"/>
          <a:chOff x="0" y="0"/>
          <a:chExt cx="0" cy="0"/>
        </a:xfrm>
      </p:grpSpPr>
      <p:sp>
        <p:nvSpPr>
          <p:cNvPr id="4" name="Shape 0"/>
          <p:cNvSpPr/>
          <p:nvPr/>
        </p:nvSpPr>
        <p:spPr>
          <a:xfrm>
            <a:off x="-1521" y="-1046"/>
            <a:ext cx="2355838" cy="5144455"/>
          </a:xfrm>
          <a:prstGeom prst="roundRect">
            <a:avLst>
              <a:gd name="adj" fmla="val -27429"/>
            </a:avLst>
          </a:prstGeom>
          <a:solidFill>
            <a:srgbClr val="1A2C99"/>
          </a:solidFill>
          <a:ln/>
        </p:spPr>
        <p:txBody>
          <a:bodyPr/>
          <a:lstStyle/>
          <a:p>
            <a:endParaRPr lang="en-US"/>
          </a:p>
        </p:txBody>
      </p:sp>
      <p:sp>
        <p:nvSpPr>
          <p:cNvPr id="6" name="Text 2"/>
          <p:cNvSpPr/>
          <p:nvPr/>
        </p:nvSpPr>
        <p:spPr>
          <a:xfrm>
            <a:off x="-195202" y="1860046"/>
            <a:ext cx="2743200" cy="942975"/>
          </a:xfrm>
          <a:prstGeom prst="rect">
            <a:avLst/>
          </a:prstGeom>
          <a:noFill/>
          <a:ln/>
        </p:spPr>
        <p:txBody>
          <a:bodyPr wrap="square" lIns="0" tIns="0" rIns="0" bIns="0" rtlCol="0" anchor="t"/>
          <a:lstStyle/>
          <a:p>
            <a:pPr algn="ctr">
              <a:lnSpc>
                <a:spcPts val="3713"/>
              </a:lnSpc>
            </a:pPr>
            <a:r>
              <a:rPr lang="en-US" sz="3400" b="1" kern="0" spc="-36" dirty="0">
                <a:solidFill>
                  <a:srgbClr val="FFFFFF"/>
                </a:solidFill>
                <a:latin typeface="Space Grotesk" pitchFamily="34" charset="0"/>
                <a:ea typeface="Space Grotesk" pitchFamily="34" charset="-122"/>
                <a:cs typeface="Space Grotesk" pitchFamily="34" charset="-120"/>
              </a:rPr>
              <a:t>Signin</a:t>
            </a:r>
            <a:br>
              <a:rPr lang="en-US" sz="3400" b="1" kern="0" spc="-36" dirty="0">
                <a:solidFill>
                  <a:srgbClr val="FFFFFF"/>
                </a:solidFill>
                <a:latin typeface="Space Grotesk" pitchFamily="34" charset="0"/>
                <a:ea typeface="Space Grotesk" pitchFamily="34" charset="-122"/>
                <a:cs typeface="Space Grotesk" pitchFamily="34" charset="-120"/>
              </a:rPr>
            </a:br>
            <a:r>
              <a:rPr lang="en-US" sz="3400" b="1" kern="0" spc="-36" dirty="0">
                <a:solidFill>
                  <a:srgbClr val="FFFFFF"/>
                </a:solidFill>
                <a:latin typeface="Space Grotesk" pitchFamily="34" charset="0"/>
                <a:ea typeface="Space Grotesk" pitchFamily="34" charset="-122"/>
                <a:cs typeface="Space Grotesk" pitchFamily="34" charset="-120"/>
              </a:rPr>
              <a:t>Page</a:t>
            </a:r>
            <a:endParaRPr lang="en-US" sz="3375" dirty="0"/>
          </a:p>
        </p:txBody>
      </p:sp>
      <p:pic>
        <p:nvPicPr>
          <p:cNvPr id="9" name="Picture 8">
            <a:extLst>
              <a:ext uri="{FF2B5EF4-FFF2-40B4-BE49-F238E27FC236}">
                <a16:creationId xmlns:a16="http://schemas.microsoft.com/office/drawing/2014/main" id="{1C4FB328-442B-4E51-E197-7FD5C652CB4D}"/>
              </a:ext>
            </a:extLst>
          </p:cNvPr>
          <p:cNvPicPr>
            <a:picLocks noChangeAspect="1"/>
          </p:cNvPicPr>
          <p:nvPr/>
        </p:nvPicPr>
        <p:blipFill>
          <a:blip r:embed="rId3"/>
          <a:stretch>
            <a:fillRect/>
          </a:stretch>
        </p:blipFill>
        <p:spPr>
          <a:xfrm>
            <a:off x="3167903" y="500907"/>
            <a:ext cx="5398029" cy="39594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2E9FC"/>
        </a:solidFill>
        <a:effectLst/>
      </p:bgPr>
    </p:bg>
    <p:spTree>
      <p:nvGrpSpPr>
        <p:cNvPr id="1" name=""/>
        <p:cNvGrpSpPr/>
        <p:nvPr/>
      </p:nvGrpSpPr>
      <p:grpSpPr>
        <a:xfrm>
          <a:off x="0" y="0"/>
          <a:ext cx="0" cy="0"/>
          <a:chOff x="0" y="0"/>
          <a:chExt cx="0" cy="0"/>
        </a:xfrm>
      </p:grpSpPr>
      <p:sp>
        <p:nvSpPr>
          <p:cNvPr id="4" name="Shape 0"/>
          <p:cNvSpPr/>
          <p:nvPr/>
        </p:nvSpPr>
        <p:spPr>
          <a:xfrm>
            <a:off x="-1521" y="-1046"/>
            <a:ext cx="2954928" cy="5144455"/>
          </a:xfrm>
          <a:prstGeom prst="roundRect">
            <a:avLst>
              <a:gd name="adj" fmla="val -27429"/>
            </a:avLst>
          </a:prstGeom>
          <a:solidFill>
            <a:srgbClr val="1A2C99"/>
          </a:solidFill>
          <a:ln/>
        </p:spPr>
        <p:txBody>
          <a:bodyPr/>
          <a:lstStyle/>
          <a:p>
            <a:endParaRPr lang="en-US"/>
          </a:p>
        </p:txBody>
      </p:sp>
      <p:sp>
        <p:nvSpPr>
          <p:cNvPr id="6" name="Text 2"/>
          <p:cNvSpPr/>
          <p:nvPr/>
        </p:nvSpPr>
        <p:spPr>
          <a:xfrm>
            <a:off x="104343" y="1880782"/>
            <a:ext cx="2743200" cy="942975"/>
          </a:xfrm>
          <a:prstGeom prst="rect">
            <a:avLst/>
          </a:prstGeom>
          <a:noFill/>
          <a:ln/>
        </p:spPr>
        <p:txBody>
          <a:bodyPr wrap="square" lIns="0" tIns="0" rIns="0" bIns="0" rtlCol="0" anchor="t"/>
          <a:lstStyle/>
          <a:p>
            <a:pPr algn="ctr">
              <a:lnSpc>
                <a:spcPts val="3713"/>
              </a:lnSpc>
            </a:pPr>
            <a:r>
              <a:rPr lang="en-US" sz="3400" b="1" kern="0" spc="-36" dirty="0">
                <a:solidFill>
                  <a:srgbClr val="FFFFFF"/>
                </a:solidFill>
                <a:latin typeface="Space Grotesk" pitchFamily="34" charset="0"/>
                <a:ea typeface="Space Grotesk" pitchFamily="34" charset="-122"/>
                <a:cs typeface="Space Grotesk" pitchFamily="34" charset="-120"/>
              </a:rPr>
              <a:t>Reset </a:t>
            </a:r>
            <a:br>
              <a:rPr lang="en-US" sz="3400" b="1" kern="0" spc="-36" dirty="0">
                <a:solidFill>
                  <a:srgbClr val="FFFFFF"/>
                </a:solidFill>
                <a:latin typeface="Space Grotesk" pitchFamily="34" charset="0"/>
                <a:ea typeface="Space Grotesk" pitchFamily="34" charset="-122"/>
                <a:cs typeface="Space Grotesk" pitchFamily="34" charset="-120"/>
              </a:rPr>
            </a:br>
            <a:r>
              <a:rPr lang="en-US" sz="3400" b="1" kern="0" spc="-36" dirty="0">
                <a:solidFill>
                  <a:srgbClr val="FFFFFF"/>
                </a:solidFill>
                <a:latin typeface="Space Grotesk" pitchFamily="34" charset="0"/>
                <a:ea typeface="Space Grotesk" pitchFamily="34" charset="-122"/>
                <a:cs typeface="Space Grotesk" pitchFamily="34" charset="-120"/>
              </a:rPr>
              <a:t>Password Page</a:t>
            </a:r>
          </a:p>
          <a:p>
            <a:pPr algn="ctr">
              <a:lnSpc>
                <a:spcPts val="3713"/>
              </a:lnSpc>
            </a:pPr>
            <a:endParaRPr lang="en-US" sz="3375" dirty="0"/>
          </a:p>
        </p:txBody>
      </p:sp>
      <p:pic>
        <p:nvPicPr>
          <p:cNvPr id="3" name="Picture 2">
            <a:extLst>
              <a:ext uri="{FF2B5EF4-FFF2-40B4-BE49-F238E27FC236}">
                <a16:creationId xmlns:a16="http://schemas.microsoft.com/office/drawing/2014/main" id="{257C8E84-843B-713D-7DFA-7F466A1C5069}"/>
              </a:ext>
            </a:extLst>
          </p:cNvPr>
          <p:cNvPicPr>
            <a:picLocks noChangeAspect="1"/>
          </p:cNvPicPr>
          <p:nvPr/>
        </p:nvPicPr>
        <p:blipFill>
          <a:blip r:embed="rId3"/>
          <a:stretch>
            <a:fillRect/>
          </a:stretch>
        </p:blipFill>
        <p:spPr>
          <a:xfrm>
            <a:off x="4262406" y="482600"/>
            <a:ext cx="3856377" cy="36284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8998968"/>
      </p:ext>
    </p:extLst>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2E9FC"/>
        </a:solidFill>
        <a:effectLst/>
      </p:bgPr>
    </p:bg>
    <p:spTree>
      <p:nvGrpSpPr>
        <p:cNvPr id="1" name=""/>
        <p:cNvGrpSpPr/>
        <p:nvPr/>
      </p:nvGrpSpPr>
      <p:grpSpPr>
        <a:xfrm>
          <a:off x="0" y="0"/>
          <a:ext cx="0" cy="0"/>
          <a:chOff x="0" y="0"/>
          <a:chExt cx="0" cy="0"/>
        </a:xfrm>
      </p:grpSpPr>
      <p:sp>
        <p:nvSpPr>
          <p:cNvPr id="4" name="Shape 0"/>
          <p:cNvSpPr/>
          <p:nvPr/>
        </p:nvSpPr>
        <p:spPr>
          <a:xfrm>
            <a:off x="-1521" y="-1046"/>
            <a:ext cx="2355838" cy="5144455"/>
          </a:xfrm>
          <a:prstGeom prst="roundRect">
            <a:avLst>
              <a:gd name="adj" fmla="val -27429"/>
            </a:avLst>
          </a:prstGeom>
          <a:solidFill>
            <a:srgbClr val="1A2C99"/>
          </a:solidFill>
          <a:ln/>
        </p:spPr>
        <p:txBody>
          <a:bodyPr/>
          <a:lstStyle/>
          <a:p>
            <a:endParaRPr lang="en-US"/>
          </a:p>
        </p:txBody>
      </p:sp>
      <p:sp>
        <p:nvSpPr>
          <p:cNvPr id="6" name="Text 2"/>
          <p:cNvSpPr/>
          <p:nvPr/>
        </p:nvSpPr>
        <p:spPr>
          <a:xfrm>
            <a:off x="-195202" y="1860046"/>
            <a:ext cx="2743200" cy="942975"/>
          </a:xfrm>
          <a:prstGeom prst="rect">
            <a:avLst/>
          </a:prstGeom>
          <a:noFill/>
          <a:ln/>
        </p:spPr>
        <p:txBody>
          <a:bodyPr wrap="square" lIns="0" tIns="0" rIns="0" bIns="0" rtlCol="0" anchor="t"/>
          <a:lstStyle/>
          <a:p>
            <a:pPr algn="ctr">
              <a:lnSpc>
                <a:spcPts val="3713"/>
              </a:lnSpc>
            </a:pPr>
            <a:r>
              <a:rPr lang="en-US" sz="3400" b="1" kern="0" spc="-36" dirty="0">
                <a:solidFill>
                  <a:srgbClr val="FFFFFF"/>
                </a:solidFill>
                <a:latin typeface="Space Grotesk" pitchFamily="34" charset="0"/>
                <a:ea typeface="Space Grotesk" pitchFamily="34" charset="-122"/>
                <a:cs typeface="Space Grotesk" pitchFamily="34" charset="-120"/>
              </a:rPr>
              <a:t>Admin</a:t>
            </a:r>
            <a:br>
              <a:rPr lang="en-US" sz="3400" b="1" kern="0" spc="-36" dirty="0">
                <a:solidFill>
                  <a:srgbClr val="FFFFFF"/>
                </a:solidFill>
                <a:latin typeface="Space Grotesk" pitchFamily="34" charset="0"/>
                <a:ea typeface="Space Grotesk" pitchFamily="34" charset="-122"/>
                <a:cs typeface="Space Grotesk" pitchFamily="34" charset="-120"/>
              </a:rPr>
            </a:br>
            <a:r>
              <a:rPr lang="en-US" sz="3400" b="1" kern="0" spc="-36" dirty="0">
                <a:solidFill>
                  <a:srgbClr val="FFFFFF"/>
                </a:solidFill>
                <a:latin typeface="Space Grotesk" pitchFamily="34" charset="0"/>
                <a:ea typeface="Space Grotesk" pitchFamily="34" charset="-122"/>
                <a:cs typeface="Space Grotesk" pitchFamily="34" charset="-120"/>
              </a:rPr>
              <a:t>Panel</a:t>
            </a:r>
            <a:endParaRPr lang="en-US" sz="3375" dirty="0"/>
          </a:p>
        </p:txBody>
      </p:sp>
      <p:pic>
        <p:nvPicPr>
          <p:cNvPr id="3" name="Picture 2">
            <a:extLst>
              <a:ext uri="{FF2B5EF4-FFF2-40B4-BE49-F238E27FC236}">
                <a16:creationId xmlns:a16="http://schemas.microsoft.com/office/drawing/2014/main" id="{6B8E7623-887A-A49F-FE11-0950E75A52C5}"/>
              </a:ext>
            </a:extLst>
          </p:cNvPr>
          <p:cNvPicPr>
            <a:picLocks noChangeAspect="1"/>
          </p:cNvPicPr>
          <p:nvPr/>
        </p:nvPicPr>
        <p:blipFill>
          <a:blip r:embed="rId3"/>
          <a:stretch>
            <a:fillRect/>
          </a:stretch>
        </p:blipFill>
        <p:spPr>
          <a:xfrm>
            <a:off x="3776918" y="452320"/>
            <a:ext cx="4135182" cy="37680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18855573"/>
      </p:ext>
    </p:extLst>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359</Words>
  <Application>Microsoft Office PowerPoint</Application>
  <PresentationFormat>On-screen Show (16:9)</PresentationFormat>
  <Paragraphs>38</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Mart Software</dc:title>
  <dc:subject>PptxGenJS Presentation</dc:subject>
  <dc:creator>Pitch Software GmbH</dc:creator>
  <cp:lastModifiedBy>Konain Raza</cp:lastModifiedBy>
  <cp:revision>14</cp:revision>
  <dcterms:created xsi:type="dcterms:W3CDTF">2023-12-24T19:44:50Z</dcterms:created>
  <dcterms:modified xsi:type="dcterms:W3CDTF">2024-03-17T18:07:18Z</dcterms:modified>
</cp:coreProperties>
</file>