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116194006999125"/>
          <c:y val="0.0652894429862934"/>
          <c:w val="0.589401793525809"/>
          <c:h val="0.722458442694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610880"/>
        <c:axId val="175713280"/>
      </c:barChart>
      <c:catAx>
        <c:axId val="175610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5713280"/>
        <c:crosses val="autoZero"/>
        <c:auto val="1"/>
        <c:lblAlgn val="ctr"/>
        <c:lblOffset val="100"/>
        <c:noMultiLvlLbl val="0"/>
      </c:catAx>
      <c:valAx>
        <c:axId val="175713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561088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-1"/>
  </c:pivotSource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Lbls>
            <c:delete val="1"/>
          </c:dLbls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  <a:endParaRPr lang="en-US" dirty="0" smtClean="0"/>
          </a:p>
          <a:p>
            <a:r>
              <a:rPr lang="en-US" dirty="0" smtClean="0"/>
              <a:t>9- features</a:t>
            </a:r>
            <a:endParaRPr lang="en-US" dirty="0" smtClean="0"/>
          </a:p>
          <a:p>
            <a:r>
              <a:rPr lang="en-US" dirty="0" smtClean="0"/>
              <a:t>Employees id – number</a:t>
            </a:r>
            <a:endParaRPr lang="en-US" dirty="0" smtClean="0"/>
          </a:p>
          <a:p>
            <a:r>
              <a:rPr lang="en-US" dirty="0" smtClean="0"/>
              <a:t>Name – text</a:t>
            </a:r>
            <a:endParaRPr lang="en-US" dirty="0" smtClean="0"/>
          </a:p>
          <a:p>
            <a:r>
              <a:rPr lang="en-US" dirty="0" smtClean="0"/>
              <a:t>Employees type</a:t>
            </a:r>
            <a:endParaRPr lang="en-US" dirty="0" smtClean="0"/>
          </a:p>
          <a:p>
            <a:r>
              <a:rPr lang="en-US" dirty="0" smtClean="0"/>
              <a:t>Performance level</a:t>
            </a:r>
            <a:endParaRPr lang="en-US" dirty="0" smtClean="0"/>
          </a:p>
          <a:p>
            <a:r>
              <a:rPr lang="en-US" dirty="0" smtClean="0"/>
              <a:t>Gender – male / female </a:t>
            </a:r>
            <a:endParaRPr lang="en-US" dirty="0" smtClean="0"/>
          </a:p>
          <a:p>
            <a:r>
              <a:rPr lang="en-US" dirty="0" smtClean="0"/>
              <a:t>Employee rating  - number</a:t>
            </a:r>
            <a:endParaRPr lang="en-US" dirty="0" smtClean="0"/>
          </a:p>
          <a:p>
            <a:r>
              <a:rPr lang="en-US" dirty="0" smtClean="0"/>
              <a:t>Department </a:t>
            </a:r>
            <a:endParaRPr lang="en-US" dirty="0" smtClean="0"/>
          </a:p>
          <a:p>
            <a:r>
              <a:rPr lang="en-US" dirty="0" smtClean="0"/>
              <a:t>Salary</a:t>
            </a:r>
            <a:endParaRPr lang="en-US" dirty="0" smtClean="0"/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  <a:endParaRPr lang="en-US" dirty="0" smtClean="0"/>
          </a:p>
          <a:p>
            <a:pPr marL="457200" indent="-457200"/>
            <a:r>
              <a:rPr lang="en-US" dirty="0" smtClean="0"/>
              <a:t>Identification of features</a:t>
            </a:r>
            <a:endParaRPr lang="en-US" dirty="0" smtClean="0"/>
          </a:p>
          <a:p>
            <a:pPr marL="457200" indent="-457200"/>
            <a:r>
              <a:rPr lang="en-US" dirty="0" smtClean="0"/>
              <a:t>List of features identified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DATA CLEANING</a:t>
            </a:r>
            <a:endParaRPr lang="en-US" dirty="0" smtClean="0"/>
          </a:p>
          <a:p>
            <a:pPr marL="457200" indent="-457200"/>
            <a:r>
              <a:rPr lang="en-US" dirty="0" smtClean="0"/>
              <a:t>Identification of missing values</a:t>
            </a:r>
            <a:endParaRPr lang="en-US" dirty="0" smtClean="0"/>
          </a:p>
          <a:p>
            <a:pPr marL="457200" indent="-457200"/>
            <a:r>
              <a:rPr lang="en-US" dirty="0" smtClean="0"/>
              <a:t>Filter missing values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  <a:endParaRPr lang="en-US" dirty="0" smtClean="0"/>
          </a:p>
          <a:p>
            <a:pPr marL="457200" indent="-457200"/>
            <a:r>
              <a:rPr lang="en-US" dirty="0" smtClean="0"/>
              <a:t>Calculation of performance level</a:t>
            </a:r>
            <a:endParaRPr lang="en-US" dirty="0" smtClean="0"/>
          </a:p>
          <a:p>
            <a:pPr marL="457200" indent="-457200"/>
            <a:r>
              <a:rPr lang="en-US" dirty="0" smtClean="0"/>
              <a:t>Column </a:t>
            </a: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  <a:endParaRPr lang="en-US" dirty="0" smtClean="0"/>
          </a:p>
          <a:p>
            <a:pPr marL="457200" indent="-457200"/>
            <a:r>
              <a:rPr lang="en-US" dirty="0" smtClean="0"/>
              <a:t>Drag fields between areas </a:t>
            </a:r>
            <a:endParaRPr lang="en-US" dirty="0" smtClean="0"/>
          </a:p>
          <a:p>
            <a:pPr marL="457200" indent="-457200"/>
            <a:r>
              <a:rPr lang="en-US" dirty="0" smtClean="0"/>
              <a:t>Fill gender</a:t>
            </a:r>
            <a:endParaRPr lang="en-US" dirty="0" smtClean="0"/>
          </a:p>
          <a:p>
            <a:pPr marL="457200" indent="-457200"/>
            <a:r>
              <a:rPr lang="en-US" dirty="0" smtClean="0"/>
              <a:t>Column</a:t>
            </a:r>
            <a:endParaRPr lang="en-US" dirty="0" smtClean="0"/>
          </a:p>
          <a:p>
            <a:pPr marL="457200" indent="-457200"/>
            <a:r>
              <a:rPr lang="en-US" dirty="0" smtClean="0"/>
              <a:t>Row</a:t>
            </a:r>
            <a:endParaRPr lang="en-US" dirty="0" smtClean="0"/>
          </a:p>
          <a:p>
            <a:pPr marL="457200" indent="-457200"/>
            <a:r>
              <a:rPr lang="en-US" dirty="0" smtClean="0"/>
              <a:t>Value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  <a:endParaRPr lang="en-US" dirty="0" smtClean="0"/>
          </a:p>
          <a:p>
            <a:pPr marL="457200" indent="-457200"/>
            <a:r>
              <a:rPr lang="en-US" dirty="0" smtClean="0"/>
              <a:t>select</a:t>
            </a:r>
            <a:endParaRPr lang="en-US" dirty="0" smtClean="0"/>
          </a:p>
          <a:p>
            <a:pPr marL="457200" indent="-457200"/>
            <a:r>
              <a:rPr lang="en-US" dirty="0" smtClean="0"/>
              <a:t>Insert</a:t>
            </a:r>
            <a:endParaRPr lang="en-US" dirty="0" smtClean="0"/>
          </a:p>
          <a:p>
            <a:pPr marL="457200" indent="-457200"/>
            <a:r>
              <a:rPr lang="en-US" dirty="0" smtClean="0"/>
              <a:t>Illustration </a:t>
            </a: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  <a:endParaRPr lang="en-US" dirty="0" smtClean="0"/>
          </a:p>
          <a:p>
            <a:r>
              <a:rPr lang="en-US" dirty="0" smtClean="0"/>
              <a:t>We need to motivate these employees by giving them different levels of  task based on their performance.</a:t>
            </a:r>
            <a:endParaRPr lang="en-US" dirty="0" smtClean="0"/>
          </a:p>
          <a:p>
            <a:r>
              <a:rPr lang="en-US" dirty="0" smtClean="0"/>
              <a:t> every other employees have their own strength and weakness, work should be assigned according to their ability.</a:t>
            </a:r>
            <a:endParaRPr lang="en-US" dirty="0" smtClean="0"/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57" y="1646303"/>
            <a:ext cx="7467600" cy="4873752"/>
          </a:xfrm>
        </p:spPr>
        <p:txBody>
          <a:bodyPr/>
          <a:lstStyle/>
          <a:p>
            <a:r>
              <a:rPr lang="en-US" dirty="0" smtClean="0"/>
              <a:t>Student Name : </a:t>
            </a:r>
            <a:r>
              <a:rPr lang="en-US" altLang="zh-CN" dirty="0" smtClean="0"/>
              <a:t>Kona Jasmeen Abdul Rahim </a:t>
            </a:r>
            <a:endParaRPr lang="en-US" dirty="0" smtClean="0"/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altLang="zh-CN" dirty="0" smtClean="0"/>
              <a:t>122201160</a:t>
            </a:r>
            <a:r>
              <a:rPr lang="en-US" dirty="0" smtClean="0"/>
              <a:t> / unm299b.com(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  <a:r>
              <a:rPr lang="en-US" altLang="zh-CN" dirty="0" smtClean="0"/>
              <a:t>21 </a:t>
            </a:r>
            <a:endParaRPr lang="en-US" altLang="zh-CN" dirty="0" smtClean="0"/>
          </a:p>
          <a:p>
            <a:r>
              <a:rPr lang="en-US" altLang="zh-CN" dirty="0" smtClean="0"/>
              <a:t>725257</a:t>
            </a:r>
            <a:endParaRPr lang="en-US" dirty="0" smtClean="0"/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Secretaryship</a:t>
            </a:r>
            <a:r>
              <a:rPr lang="en-US" dirty="0" smtClean="0"/>
              <a:t> )</a:t>
            </a:r>
            <a:endParaRPr lang="en-US" dirty="0" smtClean="0"/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 smtClean="0"/>
          </a:p>
          <a:p>
            <a:r>
              <a:rPr lang="en-US" dirty="0" smtClean="0"/>
              <a:t>Project overview</a:t>
            </a:r>
            <a:endParaRPr lang="en-US" dirty="0" smtClean="0"/>
          </a:p>
          <a:p>
            <a:r>
              <a:rPr lang="en-US" dirty="0" smtClean="0"/>
              <a:t>End users</a:t>
            </a:r>
            <a:endParaRPr lang="en-US" dirty="0" smtClean="0"/>
          </a:p>
          <a:p>
            <a:r>
              <a:rPr lang="en-US" dirty="0" smtClean="0"/>
              <a:t>Our solution and proposition</a:t>
            </a:r>
            <a:endParaRPr lang="en-US" dirty="0" smtClean="0"/>
          </a:p>
          <a:p>
            <a:r>
              <a:rPr lang="en-US" dirty="0" smtClean="0"/>
              <a:t>Dataset description</a:t>
            </a:r>
            <a:endParaRPr lang="en-US" dirty="0" smtClean="0"/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  <a:endParaRPr lang="en-US" dirty="0" smtClean="0"/>
          </a:p>
          <a:p>
            <a:r>
              <a:rPr lang="en-US" dirty="0" smtClean="0"/>
              <a:t>Results and discussion </a:t>
            </a:r>
            <a:endParaRPr lang="en-US" dirty="0" smtClean="0"/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  <a:endParaRPr lang="en-US" dirty="0" smtClean="0"/>
          </a:p>
          <a:p>
            <a:r>
              <a:rPr lang="en-US" dirty="0" smtClean="0"/>
              <a:t>Identify top performers and underperformers.</a:t>
            </a:r>
            <a:endParaRPr lang="en-US" dirty="0" smtClean="0"/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  <a:endParaRPr lang="en-US" dirty="0" smtClean="0"/>
          </a:p>
          <a:p>
            <a:r>
              <a:rPr lang="en-US" dirty="0" smtClean="0"/>
              <a:t>Visualize trends and correlations in performance data.</a:t>
            </a:r>
            <a:endParaRPr lang="en-US" dirty="0" smtClean="0"/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  <a:endParaRPr lang="en-US" dirty="0" smtClean="0"/>
          </a:p>
          <a:p>
            <a:r>
              <a:rPr lang="en-US" dirty="0" smtClean="0"/>
              <a:t> 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  <a:endParaRPr lang="en-US" dirty="0" smtClean="0"/>
          </a:p>
          <a:p>
            <a:r>
              <a:rPr lang="en-US" dirty="0" smtClean="0"/>
              <a:t>Department heads</a:t>
            </a:r>
            <a:endParaRPr lang="en-US" dirty="0" smtClean="0"/>
          </a:p>
          <a:p>
            <a:r>
              <a:rPr lang="en-US" dirty="0" smtClean="0"/>
              <a:t>Team leads</a:t>
            </a:r>
            <a:endParaRPr lang="en-US" dirty="0" smtClean="0"/>
          </a:p>
          <a:p>
            <a:r>
              <a:rPr lang="en-US" dirty="0" smtClean="0"/>
              <a:t>Line managers</a:t>
            </a:r>
            <a:endParaRPr lang="en-US" dirty="0" smtClean="0"/>
          </a:p>
          <a:p>
            <a:r>
              <a:rPr lang="en-US" dirty="0" smtClean="0"/>
              <a:t>Talent management</a:t>
            </a:r>
            <a:endParaRPr lang="en-US" dirty="0" smtClean="0"/>
          </a:p>
          <a:p>
            <a:r>
              <a:rPr lang="en-US" dirty="0" smtClean="0"/>
              <a:t>Business analysts</a:t>
            </a:r>
            <a:endParaRPr lang="en-US" dirty="0" smtClean="0"/>
          </a:p>
          <a:p>
            <a:r>
              <a:rPr lang="en-US" dirty="0" smtClean="0"/>
              <a:t>Executives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  <a:endParaRPr lang="en-US" dirty="0" smtClean="0"/>
          </a:p>
          <a:p>
            <a:r>
              <a:rPr lang="en-US" dirty="0" smtClean="0"/>
              <a:t>Filter – remove</a:t>
            </a:r>
            <a:endParaRPr lang="en-US" dirty="0" smtClean="0"/>
          </a:p>
          <a:p>
            <a:r>
              <a:rPr lang="en-US" dirty="0" smtClean="0"/>
              <a:t>Formula – performance</a:t>
            </a:r>
            <a:endParaRPr lang="en-US" dirty="0" smtClean="0"/>
          </a:p>
          <a:p>
            <a:r>
              <a:rPr lang="en-US" dirty="0" smtClean="0"/>
              <a:t>Pivot – summary</a:t>
            </a:r>
            <a:endParaRPr lang="en-US" dirty="0" smtClean="0"/>
          </a:p>
          <a:p>
            <a:r>
              <a:rPr lang="en-US" dirty="0" smtClean="0"/>
              <a:t>Graph – data visualization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By incorporating filtering and removal capabilities, our solution empowers HR managers and leaders to efficiently analyze and visualize employee performance data, driving informed decision – making and business success.</a:t>
            </a:r>
            <a:endParaRPr lang="en-US" dirty="0" smtClean="0"/>
          </a:p>
          <a:p>
            <a:r>
              <a:rPr lang="en-US" dirty="0" smtClean="0"/>
              <a:t>Formula – performance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dirty="0" smtClean="0"/>
          </a:p>
          <a:p>
            <a:r>
              <a:rPr lang="en-US" dirty="0" smtClean="0"/>
              <a:t>Graph – data visualization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3652</Words>
  <Application>WPS Office WWO_wpscloud_20231009072630-3916d64f34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Wingdings</vt:lpstr>
      <vt:lpstr>Kingsoft Confetti</vt:lpstr>
      <vt:lpstr>Wingdings 2</vt:lpstr>
      <vt:lpstr>Century Schoolbook</vt:lpstr>
      <vt:lpstr>Georgia</vt:lpstr>
      <vt:lpstr>汉仪书宋二KW</vt:lpstr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PowerPoint 演示文稿</vt:lpstr>
      <vt:lpstr>PowerPoint 演示文稿</vt:lpstr>
      <vt:lpstr>Dataset description</vt:lpstr>
      <vt:lpstr>The “wow” in our solution</vt:lpstr>
      <vt:lpstr>modelling</vt:lpstr>
      <vt:lpstr>PowerPoint 演示文稿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dcterms:created xsi:type="dcterms:W3CDTF">2024-08-31T08:53:23Z</dcterms:created>
  <dcterms:modified xsi:type="dcterms:W3CDTF">2024-08-31T08:53:23Z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1033-0.0.0.0</vt:lpwstr>
  </property>
</Properties>
</file>