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982EE-22CD-46DD-952B-B0F8FEFC7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7B66F1-8E01-4DF9-BDCF-EB8A2ACA2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15EF7-688B-41D7-B4D2-23ED1DF1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E9B33-8CB1-4BF8-9664-1CB2B096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8949-2F64-4646-A9B8-B5C69023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7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7C0A0-4B8F-4821-8FC8-BD76DDA4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03362-B5A9-4490-9641-B1FA8175C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30DD1-9DE2-44AC-908F-55062163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F6728-7892-4993-B1D2-5DFBA669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5A2CA-B45D-49C4-AA04-C4D7B06E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8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1FC48-B815-4B4B-B93D-BD9863C43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231036-550E-4ADD-A2B3-3F0A81851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D91CB-EC02-4417-85C0-4E4865BC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9AB06-9DF5-46C5-B112-7B4222D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1A704-83EB-4D81-BF43-1A45C687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00460-FE4B-4EA7-BAF4-7971936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6342B-AF99-49A6-B9C9-2CBE053E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87F9-943B-42C1-B678-96F80A36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A0D41-5307-4F90-A06A-5B92A134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FC729-0AB7-417F-BD20-B26C5A72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5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9D955-A824-45B3-B620-F66AC35E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7BE95-77B1-451C-A153-A1B97E1D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405A7-7822-427C-84A9-C21F80E5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CA6B9-ECAD-40B3-AFAF-D5C07A78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D98BB-745E-416C-9FB8-0278EC78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5F3A7-68A7-4781-8184-095D5544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A976E-4F59-4EB6-877F-4FEA88C6B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8A617-D6F7-4A03-B011-0D43AE63C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97F61-A1CA-48F5-8F12-7401AC49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25A32-5EE2-4EDE-AB8D-D95FE018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874F6-67E0-46B6-BCC7-8C15A29C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6439B-11CF-4204-84A1-DA443250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E4043-8DB6-4A55-A6DE-F3373C81A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EA301-7696-48B5-AAED-05C0383B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D08A8F-7171-48FB-B11C-1A1EC6B2A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AD6549-3844-4763-A643-902CEC27D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F19DE8-98F4-40CC-8EE2-5D626686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1413B9-CC47-49E5-B3A3-C990360E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FB2C18-454C-4F0A-BAD3-C265D8D8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3EF3D-9680-4B8F-98E6-CFA760C1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0A92BA-A0D9-4D56-B080-5EA47129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48BF5-9C9B-4FBE-AEC3-5E5C650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9A1C7-8D8A-4FB8-8479-E88527B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0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CB6AE6-A05C-466A-97AE-E2114900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F5D84E-6358-4E70-8540-AD14973D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401C7-4CCA-47CC-9878-4DE605B9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18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2422C-722A-4043-BAD4-4BB68530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0737E-1A24-4E7B-BCAF-00541B2F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0D5F9-643B-4CBF-9D3F-7EB892734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AE8BD-1105-444D-8C4A-FEAC8D1C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12E07-DEF2-4419-A96A-E9631F7E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5E3407-E877-418B-B60E-1D4B4DC2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5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5F74-B0F6-415A-A2A3-EB3A9E51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73C6B9-45EC-4EA9-9050-699D14A1D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0C8E2-1ECD-439F-81EA-8F063261F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3F907-E607-44CA-AFA9-BBB087F0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3385E-5CA1-460A-9836-F6B5D01B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5A896-C3CC-4D6B-A18E-B9D0CB19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7CC011-E33F-47BF-8781-87CFE579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F5F57-F3AA-46A2-AC9F-B2B098F1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1AE4E-E586-4A7C-A508-6506EA2C3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3A58-0856-403A-AAF0-9C4321B070F3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49DAA-5491-43FA-B4C0-C043E46C3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631CA-06C2-4293-B08C-9AE14BB74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BE21-1BF1-43E3-9C58-3CFA00A77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7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CB03F-5B21-4A8B-9205-AAB87D64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次全体大会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0E77B6-3DAB-435E-8CAD-8879A2985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zh-CN" altLang="en-US" dirty="0"/>
              <a:t>演示用）</a:t>
            </a:r>
          </a:p>
        </p:txBody>
      </p:sp>
    </p:spTree>
    <p:extLst>
      <p:ext uri="{BB962C8B-B14F-4D97-AF65-F5344CB8AC3E}">
        <p14:creationId xmlns:p14="http://schemas.microsoft.com/office/powerpoint/2010/main" val="360993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第3次全体大会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第3次全体大会</dc:title>
  <dc:creator>Administrator</dc:creator>
  <cp:lastModifiedBy>Administrator</cp:lastModifiedBy>
  <cp:revision>4</cp:revision>
  <dcterms:created xsi:type="dcterms:W3CDTF">2021-05-12T03:39:25Z</dcterms:created>
  <dcterms:modified xsi:type="dcterms:W3CDTF">2021-05-12T08:55:36Z</dcterms:modified>
</cp:coreProperties>
</file>