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8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0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5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2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9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8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3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1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9B62-5437-4BAC-A47E-59DB05565CB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12E5C5-15C1-47EB-A9D2-9374CCA17FE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B7FB-36C9-4B44-92FD-D3BD43B37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PAYMENT 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5FACA-F0EE-4170-BB5A-05A2E2086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member:</a:t>
            </a:r>
          </a:p>
          <a:p>
            <a:r>
              <a:rPr lang="en-IN" dirty="0"/>
              <a:t>Konda sriharika patel</a:t>
            </a:r>
          </a:p>
        </p:txBody>
      </p:sp>
    </p:spTree>
    <p:extLst>
      <p:ext uri="{BB962C8B-B14F-4D97-AF65-F5344CB8AC3E}">
        <p14:creationId xmlns:p14="http://schemas.microsoft.com/office/powerpoint/2010/main" val="420389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45BE-89AF-474E-B3D9-2C21EB72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C0F8-8B50-47DF-ABCC-7B3EABF1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185" y="4212178"/>
            <a:ext cx="9603275" cy="345061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A11C54-4C23-4408-98C9-2166CEAD4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606" y="2178825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18C091F-71E9-4B68-A3AE-1C41C2A2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06" y="2653645"/>
            <a:ext cx="8163613" cy="399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1010934-EEC8-4518-9185-F55914E8C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606" y="48253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82D2-CD6E-4A29-889A-6B7CE116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69C9F6-114F-42F3-AED8-0418B5DF04F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D10995-77E2-4F32-B561-DA546ACA0473}"/>
              </a:ext>
            </a:extLst>
          </p:cNvPr>
          <p:cNvSpPr/>
          <p:nvPr/>
        </p:nvSpPr>
        <p:spPr>
          <a:xfrm>
            <a:off x="2837468" y="3429000"/>
            <a:ext cx="1498862" cy="1143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Wallet User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392E84-A3DC-4F8D-8FF7-8D942DB44CCD}"/>
              </a:ext>
            </a:extLst>
          </p:cNvPr>
          <p:cNvSpPr/>
          <p:nvPr/>
        </p:nvSpPr>
        <p:spPr>
          <a:xfrm>
            <a:off x="8484124" y="3429000"/>
            <a:ext cx="1498862" cy="125612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System Backend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870FA4-DAC6-4720-B2A5-693C2397C05C}"/>
              </a:ext>
            </a:extLst>
          </p:cNvPr>
          <p:cNvSpPr/>
          <p:nvPr/>
        </p:nvSpPr>
        <p:spPr>
          <a:xfrm>
            <a:off x="5439266" y="2130458"/>
            <a:ext cx="1442301" cy="650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 User </a:t>
            </a:r>
            <a:r>
              <a:rPr lang="en-IN" dirty="0" err="1"/>
              <a:t>PhoneNo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59DA6F-F4C0-4D80-A16E-1450C3A9C25E}"/>
              </a:ext>
            </a:extLst>
          </p:cNvPr>
          <p:cNvSpPr/>
          <p:nvPr/>
        </p:nvSpPr>
        <p:spPr>
          <a:xfrm>
            <a:off x="5439266" y="3043135"/>
            <a:ext cx="1659117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Fetch Transactions Between Dates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025E0C-51D2-4807-86E9-8A620E8FE084}"/>
              </a:ext>
            </a:extLst>
          </p:cNvPr>
          <p:cNvSpPr/>
          <p:nvPr/>
        </p:nvSpPr>
        <p:spPr>
          <a:xfrm>
            <a:off x="5439266" y="4348113"/>
            <a:ext cx="1498862" cy="8837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Fetch Transactions by </a:t>
            </a:r>
            <a:r>
              <a:rPr lang="en-IN" dirty="0" err="1"/>
              <a:t>phoneNo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E14535-1600-463E-BFB4-4A7DB2681FEB}"/>
              </a:ext>
            </a:extLst>
          </p:cNvPr>
          <p:cNvCxnSpPr/>
          <p:nvPr/>
        </p:nvCxnSpPr>
        <p:spPr>
          <a:xfrm flipV="1">
            <a:off x="3978111" y="2498103"/>
            <a:ext cx="1461155" cy="93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DD8551-CCE8-41C8-8A37-D2646B7AA43B}"/>
              </a:ext>
            </a:extLst>
          </p:cNvPr>
          <p:cNvCxnSpPr>
            <a:endCxn id="16" idx="1"/>
          </p:cNvCxnSpPr>
          <p:nvPr/>
        </p:nvCxnSpPr>
        <p:spPr>
          <a:xfrm>
            <a:off x="6938128" y="2509887"/>
            <a:ext cx="1765499" cy="110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AA5A90-7870-4100-96FF-FEDF718EB26E}"/>
              </a:ext>
            </a:extLst>
          </p:cNvPr>
          <p:cNvCxnSpPr/>
          <p:nvPr/>
        </p:nvCxnSpPr>
        <p:spPr>
          <a:xfrm flipH="1">
            <a:off x="7242472" y="3978111"/>
            <a:ext cx="1156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716933-E2BC-40AA-AF4D-20541D8C1C92}"/>
              </a:ext>
            </a:extLst>
          </p:cNvPr>
          <p:cNvCxnSpPr/>
          <p:nvPr/>
        </p:nvCxnSpPr>
        <p:spPr>
          <a:xfrm flipH="1">
            <a:off x="7013542" y="4487159"/>
            <a:ext cx="1611984" cy="4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8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6482-2CD2-42E4-917B-F5E269FC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0D5DFE9-EAE1-4011-B360-83A7FDB73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94" y="2016125"/>
            <a:ext cx="7000736" cy="3449638"/>
          </a:xfrm>
        </p:spPr>
      </p:pic>
    </p:spTree>
    <p:extLst>
      <p:ext uri="{BB962C8B-B14F-4D97-AF65-F5344CB8AC3E}">
        <p14:creationId xmlns:p14="http://schemas.microsoft.com/office/powerpoint/2010/main" val="6250112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PAYMENT WALLET</vt:lpstr>
      <vt:lpstr>Class diagram</vt:lpstr>
      <vt:lpstr>Use case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WALLET</dc:title>
  <dc:creator>sriharika patel konda</dc:creator>
  <cp:lastModifiedBy>sriharika patel konda</cp:lastModifiedBy>
  <cp:revision>5</cp:revision>
  <dcterms:created xsi:type="dcterms:W3CDTF">2020-09-03T16:52:27Z</dcterms:created>
  <dcterms:modified xsi:type="dcterms:W3CDTF">2020-09-03T17:40:48Z</dcterms:modified>
</cp:coreProperties>
</file>