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81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9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7758-5B3D-4AE9-84AC-D0E3FF73EFA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F9C17-8F78-464D-B75C-AA935AAA8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7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i="1" dirty="0">
              <a:solidFill>
                <a:schemeClr val="tx1"/>
              </a:solidFill>
            </a:endParaRPr>
          </a:p>
        </p:txBody>
      </p:sp>
      <p:sp>
        <p:nvSpPr>
          <p:cNvPr id="3" name="AutoShape 2" descr="Remember when TVs weighed 200 pounds? A look back at TV trends over the  years - C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member when TVs weighed 200 pounds? A look back at TV trends over the  years - C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495299"/>
            <a:ext cx="914400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evolution of the television set - CB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486400"/>
            <a:ext cx="8306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THE TV SIZE IS DEREASED AS COMPARED TO MODERN TECHNOLOGY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854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egrated circuit in hindi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777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ircuit (IC) - History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6096000" cy="318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5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10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</dc:creator>
  <cp:lastModifiedBy>Hemanth</cp:lastModifiedBy>
  <cp:revision>2</cp:revision>
  <dcterms:created xsi:type="dcterms:W3CDTF">2021-08-19T10:38:44Z</dcterms:created>
  <dcterms:modified xsi:type="dcterms:W3CDTF">2021-08-20T15:03:14Z</dcterms:modified>
</cp:coreProperties>
</file>