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82" r:id="rId2"/>
    <p:sldMasterId id="2147483650" r:id="rId3"/>
    <p:sldMasterId id="2147483726" r:id="rId4"/>
  </p:sldMasterIdLst>
  <p:notesMasterIdLst>
    <p:notesMasterId r:id="rId19"/>
  </p:notesMasterIdLst>
  <p:handoutMasterIdLst>
    <p:handoutMasterId r:id="rId20"/>
  </p:handoutMasterIdLst>
  <p:sldIdLst>
    <p:sldId id="267" r:id="rId5"/>
    <p:sldId id="470" r:id="rId6"/>
    <p:sldId id="468" r:id="rId7"/>
    <p:sldId id="461" r:id="rId8"/>
    <p:sldId id="264" r:id="rId9"/>
    <p:sldId id="462" r:id="rId10"/>
    <p:sldId id="459" r:id="rId11"/>
    <p:sldId id="464" r:id="rId12"/>
    <p:sldId id="465" r:id="rId13"/>
    <p:sldId id="466" r:id="rId14"/>
    <p:sldId id="467" r:id="rId15"/>
    <p:sldId id="460" r:id="rId16"/>
    <p:sldId id="469" r:id="rId17"/>
    <p:sldId id="369" r:id="rId18"/>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4">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EA3F8"/>
    <a:srgbClr val="000000"/>
    <a:srgbClr val="10B0C0"/>
    <a:srgbClr val="BEF4FA"/>
    <a:srgbClr val="FFFFFF"/>
    <a:srgbClr val="0F0634"/>
    <a:srgbClr val="06105A"/>
    <a:srgbClr val="000C68"/>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2391" autoAdjust="0"/>
  </p:normalViewPr>
  <p:slideViewPr>
    <p:cSldViewPr showGuides="1">
      <p:cViewPr varScale="1">
        <p:scale>
          <a:sx n="53" d="100"/>
          <a:sy n="53" d="100"/>
        </p:scale>
        <p:origin x="826" y="62"/>
      </p:cViewPr>
      <p:guideLst>
        <p:guide orient="horz" pos="2134"/>
        <p:guide pos="5759"/>
      </p:guideLst>
    </p:cSldViewPr>
  </p:slideViewPr>
  <p:outlineViewPr>
    <p:cViewPr>
      <p:scale>
        <a:sx n="33" d="100"/>
        <a:sy n="33" d="100"/>
      </p:scale>
      <p:origin x="0" y="13027"/>
    </p:cViewPr>
  </p:outlineViewPr>
  <p:notesTextViewPr>
    <p:cViewPr>
      <p:scale>
        <a:sx n="1" d="1"/>
        <a:sy n="1" d="1"/>
      </p:scale>
      <p:origin x="0" y="0"/>
    </p:cViewPr>
  </p:notesTextViewPr>
  <p:sorterViewPr>
    <p:cViewPr>
      <p:scale>
        <a:sx n="52" d="100"/>
        <a:sy n="52" d="100"/>
      </p:scale>
      <p:origin x="0" y="0"/>
    </p:cViewPr>
  </p:sorterViewPr>
  <p:notesViewPr>
    <p:cSldViewPr showGuides="1">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533536-0B1C-4113-81A9-88933E6B5E35}" type="datetimeFigureOut">
              <a:rPr lang="en-US" smtClean="0"/>
              <a:pPr/>
              <a:t>2/13/2022</a:t>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B39D4A-42BD-4661-A34B-169B9D4948D5}" type="slidenum">
              <a:rPr lang="en-US" smtClean="0"/>
              <a:pPr/>
              <a:t>‹#›</a:t>
            </a:fld>
            <a:endParaRPr lang="en-US"/>
          </a:p>
        </p:txBody>
      </p:sp>
    </p:spTree>
    <p:extLst>
      <p:ext uri="{BB962C8B-B14F-4D97-AF65-F5344CB8AC3E}">
        <p14:creationId xmlns:p14="http://schemas.microsoft.com/office/powerpoint/2010/main" val="2451924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AB2DA-10AE-4BD6-BFC1-534DE09D66C3}" type="datetimeFigureOut">
              <a:rPr lang="en-US" smtClean="0"/>
              <a:pPr/>
              <a:t>2/13/2022</a:t>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81ECDC-7530-4EA9-86FD-4E56342A475C}" type="slidenum">
              <a:rPr lang="en-US" smtClean="0"/>
              <a:pPr/>
              <a:t>‹#›</a:t>
            </a:fld>
            <a:endParaRPr lang="en-US"/>
          </a:p>
        </p:txBody>
      </p:sp>
    </p:spTree>
    <p:extLst>
      <p:ext uri="{BB962C8B-B14F-4D97-AF65-F5344CB8AC3E}">
        <p14:creationId xmlns:p14="http://schemas.microsoft.com/office/powerpoint/2010/main" val="2547794093"/>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481ECDC-7530-4EA9-86FD-4E56342A475C}" type="slidenum">
              <a:rPr lang="en-US" smtClean="0"/>
              <a:pPr/>
              <a:t>2</a:t>
            </a:fld>
            <a:endParaRPr lang="en-US"/>
          </a:p>
        </p:txBody>
      </p:sp>
    </p:spTree>
    <p:extLst>
      <p:ext uri="{BB962C8B-B14F-4D97-AF65-F5344CB8AC3E}">
        <p14:creationId xmlns:p14="http://schemas.microsoft.com/office/powerpoint/2010/main" val="1752673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481ECDC-7530-4EA9-86FD-4E56342A475C}"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481ECDC-7530-4EA9-86FD-4E56342A475C}" type="slidenum">
              <a:rPr lang="en-US" smtClean="0"/>
              <a:pPr/>
              <a:t>8</a:t>
            </a:fld>
            <a:endParaRPr lang="en-US"/>
          </a:p>
        </p:txBody>
      </p:sp>
    </p:spTree>
    <p:extLst>
      <p:ext uri="{BB962C8B-B14F-4D97-AF65-F5344CB8AC3E}">
        <p14:creationId xmlns:p14="http://schemas.microsoft.com/office/powerpoint/2010/main" val="1253350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Master" Target="../slideMasters/slideMaster4.xml"/><Relationship Id="rId4" Type="http://schemas.openxmlformats.org/officeDocument/2006/relationships/image" Target="../media/image11.png"/></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4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3967663"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9" name="テキスト プレースホルダー 11"/>
          <p:cNvSpPr>
            <a:spLocks noGrp="1"/>
          </p:cNvSpPr>
          <p:nvPr>
            <p:ph type="body" sz="quarter" idx="15" hasCustomPrompt="1"/>
          </p:nvPr>
        </p:nvSpPr>
        <p:spPr>
          <a:xfrm>
            <a:off x="284250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4" name="図プレースホルダー 7"/>
          <p:cNvSpPr>
            <a:spLocks noGrp="1"/>
          </p:cNvSpPr>
          <p:nvPr>
            <p:ph type="pic" sz="quarter" idx="16" hasCustomPrompt="1"/>
          </p:nvPr>
        </p:nvSpPr>
        <p:spPr>
          <a:xfrm>
            <a:off x="7148016"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5" name="テキスト プレースホルダー 11"/>
          <p:cNvSpPr>
            <a:spLocks noGrp="1"/>
          </p:cNvSpPr>
          <p:nvPr>
            <p:ph type="body" sz="quarter" idx="17" hasCustomPrompt="1"/>
          </p:nvPr>
        </p:nvSpPr>
        <p:spPr>
          <a:xfrm>
            <a:off x="6022859"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6" name="図プレースホルダー 7"/>
          <p:cNvSpPr>
            <a:spLocks noGrp="1"/>
          </p:cNvSpPr>
          <p:nvPr>
            <p:ph type="pic" sz="quarter" idx="18" hasCustomPrompt="1"/>
          </p:nvPr>
        </p:nvSpPr>
        <p:spPr>
          <a:xfrm>
            <a:off x="10328369"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7" name="テキスト プレースホルダー 11"/>
          <p:cNvSpPr>
            <a:spLocks noGrp="1"/>
          </p:cNvSpPr>
          <p:nvPr>
            <p:ph type="body" sz="quarter" idx="19" hasCustomPrompt="1"/>
          </p:nvPr>
        </p:nvSpPr>
        <p:spPr>
          <a:xfrm>
            <a:off x="9203212"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1" name="図プレースホルダー 7"/>
          <p:cNvSpPr>
            <a:spLocks noGrp="1"/>
          </p:cNvSpPr>
          <p:nvPr>
            <p:ph type="pic" sz="quarter" idx="20" hasCustomPrompt="1"/>
          </p:nvPr>
        </p:nvSpPr>
        <p:spPr>
          <a:xfrm>
            <a:off x="13508723"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2" name="テキスト プレースホルダー 11"/>
          <p:cNvSpPr>
            <a:spLocks noGrp="1"/>
          </p:cNvSpPr>
          <p:nvPr>
            <p:ph type="body" sz="quarter" idx="21" hasCustomPrompt="1"/>
          </p:nvPr>
        </p:nvSpPr>
        <p:spPr>
          <a:xfrm>
            <a:off x="1238356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Tree>
    <p:extLst>
      <p:ext uri="{BB962C8B-B14F-4D97-AF65-F5344CB8AC3E}">
        <p14:creationId xmlns:p14="http://schemas.microsoft.com/office/powerpoint/2010/main" val="376135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par>
                          <p:cTn id="27" fill="hold">
                            <p:stCondLst>
                              <p:cond delay="2300"/>
                            </p:stCondLst>
                            <p:childTnLst>
                              <p:par>
                                <p:cTn id="28" presetID="10"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animEffect transition="in" filter="fade">
                                      <p:cBhvr>
                                        <p:cTn id="33" dur="500"/>
                                        <p:tgtEl>
                                          <p:spTgt spid="17">
                                            <p:txEl>
                                              <p:pRg st="0" end="0"/>
                                            </p:txEl>
                                          </p:spTgt>
                                        </p:tgtEl>
                                      </p:cBhvr>
                                    </p:animEffect>
                                  </p:childTnLst>
                                </p:cTn>
                              </p:par>
                            </p:childTnLst>
                          </p:cTn>
                        </p:par>
                        <p:par>
                          <p:cTn id="34" fill="hold">
                            <p:stCondLst>
                              <p:cond delay="2800"/>
                            </p:stCondLst>
                            <p:childTnLst>
                              <p:par>
                                <p:cTn id="35" presetID="10"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xEl>
                                              <p:pRg st="0" end="0"/>
                                            </p:txEl>
                                          </p:spTgt>
                                        </p:tgtEl>
                                        <p:attrNameLst>
                                          <p:attrName>style.visibility</p:attrName>
                                        </p:attrNameLst>
                                      </p:cBhvr>
                                      <p:to>
                                        <p:strVal val="visible"/>
                                      </p:to>
                                    </p:set>
                                    <p:animEffect transition="in" filter="fade">
                                      <p:cBhvr>
                                        <p:cTn id="40"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1" grpId="0"/>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orkers">
    <p:spTree>
      <p:nvGrpSpPr>
        <p:cNvPr id="1" name=""/>
        <p:cNvGrpSpPr/>
        <p:nvPr/>
      </p:nvGrpSpPr>
      <p:grpSpPr>
        <a:xfrm>
          <a:off x="0" y="0"/>
          <a:ext cx="0" cy="0"/>
          <a:chOff x="0" y="0"/>
          <a:chExt cx="0" cy="0"/>
        </a:xfrm>
      </p:grpSpPr>
      <p:sp>
        <p:nvSpPr>
          <p:cNvPr id="12" name="正方形/長方形 11"/>
          <p:cNvSpPr/>
          <p:nvPr userDrawn="1"/>
        </p:nvSpPr>
        <p:spPr>
          <a:xfrm>
            <a:off x="0" y="0"/>
            <a:ext cx="18286413" cy="5953590"/>
          </a:xfrm>
          <a:prstGeom prst="rect">
            <a:avLst/>
          </a:prstGeom>
          <a:solidFill>
            <a:schemeClr val="accent1">
              <a:lumMod val="20000"/>
              <a:lumOff val="8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p:cNvSpPr/>
          <p:nvPr userDrawn="1"/>
        </p:nvSpPr>
        <p:spPr>
          <a:xfrm>
            <a:off x="0" y="5908584"/>
            <a:ext cx="18286413" cy="437841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66368" y="1104847"/>
            <a:ext cx="830480" cy="4192709"/>
          </a:xfrm>
          <a:prstGeom prst="rect">
            <a:avLst/>
          </a:prstGeom>
          <a:effectLst>
            <a:outerShdw blurRad="76200" dir="13500000" sy="23000" kx="1200000" algn="br" rotWithShape="0">
              <a:prstClr val="black">
                <a:alpha val="20000"/>
              </a:prstClr>
            </a:outerShdw>
          </a:effectLst>
        </p:spPr>
      </p:pic>
      <p:pic>
        <p:nvPicPr>
          <p:cNvPr id="3" name="図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54832" y="1180642"/>
            <a:ext cx="1295500" cy="4494754"/>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68131" y="958035"/>
            <a:ext cx="1678629" cy="4939971"/>
          </a:xfrm>
          <a:prstGeom prst="rect">
            <a:avLst/>
          </a:prstGeom>
          <a:effectLst>
            <a:outerShdw blurRad="76200" dir="13500000" sy="23000" kx="1200000" algn="br" rotWithShape="0">
              <a:prstClr val="black">
                <a:alpha val="20000"/>
              </a:prstClr>
            </a:outerShdw>
          </a:effectLst>
        </p:spPr>
      </p:pic>
      <p:pic>
        <p:nvPicPr>
          <p:cNvPr id="10" name="図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172876" y="1476823"/>
            <a:ext cx="1446565" cy="4182464"/>
          </a:xfrm>
          <a:prstGeom prst="rect">
            <a:avLst/>
          </a:prstGeom>
          <a:effectLst>
            <a:outerShdw blurRad="76200" dir="13500000" sy="23000" kx="1200000" algn="br" rotWithShape="0">
              <a:prstClr val="black">
                <a:alpha val="20000"/>
              </a:prstClr>
            </a:outerShdw>
          </a:effectLst>
        </p:spPr>
      </p:pic>
      <p:pic>
        <p:nvPicPr>
          <p:cNvPr id="5" name="図 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552696" y="1090061"/>
            <a:ext cx="1142784" cy="4077159"/>
          </a:xfrm>
          <a:prstGeom prst="rect">
            <a:avLst/>
          </a:prstGeom>
          <a:effectLst>
            <a:outerShdw blurRad="76200" dir="13500000" sy="23000" kx="1200000" algn="br" rotWithShape="0">
              <a:prstClr val="black">
                <a:alpha val="20000"/>
              </a:prstClr>
            </a:outerShdw>
          </a:effectLst>
        </p:spPr>
      </p:pic>
      <p:sp>
        <p:nvSpPr>
          <p:cNvPr id="26" name="テキスト プレースホルダー 11"/>
          <p:cNvSpPr>
            <a:spLocks noGrp="1"/>
          </p:cNvSpPr>
          <p:nvPr>
            <p:ph type="body" sz="quarter" idx="15" hasCustomPrompt="1"/>
          </p:nvPr>
        </p:nvSpPr>
        <p:spPr>
          <a:xfrm>
            <a:off x="727271" y="644864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727272" y="8626017"/>
            <a:ext cx="16831870" cy="990111"/>
          </a:xfrm>
        </p:spPr>
        <p:txBody>
          <a:bodyPr anchor="ctr">
            <a:noAutofit/>
          </a:bodyPr>
          <a:lstStyle>
            <a:lvl1pPr algn="ctr">
              <a:lnSpc>
                <a:spcPct val="100000"/>
              </a:lnSpc>
              <a:spcBef>
                <a:spcPts val="0"/>
              </a:spcBef>
              <a:defRPr sz="3600" spc="300" baseline="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2166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25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25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par>
                          <p:cTn id="25" fill="hold">
                            <p:stCondLst>
                              <p:cond delay="750"/>
                            </p:stCondLst>
                            <p:childTnLst>
                              <p:par>
                                <p:cTn id="26" presetID="2" presetClass="entr" presetSubtype="8" decel="100000" fill="hold" grpId="0" nodeType="afterEffect">
                                  <p:stCondLst>
                                    <p:cond delay="0"/>
                                  </p:stCondLst>
                                  <p:iterate type="lt">
                                    <p:tmPct val="10000"/>
                                  </p:iterate>
                                  <p:childTnLst>
                                    <p:set>
                                      <p:cBhvr>
                                        <p:cTn id="27" dur="1" fill="hold">
                                          <p:stCondLst>
                                            <p:cond delay="0"/>
                                          </p:stCondLst>
                                        </p:cTn>
                                        <p:tgtEl>
                                          <p:spTgt spid="26">
                                            <p:txEl>
                                              <p:pRg st="0" end="0"/>
                                            </p:txEl>
                                          </p:spTgt>
                                        </p:tgtEl>
                                        <p:attrNameLst>
                                          <p:attrName>style.visibility</p:attrName>
                                        </p:attrNameLst>
                                      </p:cBhvr>
                                      <p:to>
                                        <p:strVal val="visible"/>
                                      </p:to>
                                    </p:set>
                                    <p:anim calcmode="lin" valueType="num">
                                      <p:cBhvr additive="base">
                                        <p:cTn id="2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6">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250"/>
                                  </p:stCondLst>
                                  <p:iterate type="wd">
                                    <p:tmPct val="10000"/>
                                  </p:iterate>
                                  <p:childTnLst>
                                    <p:set>
                                      <p:cBhvr>
                                        <p:cTn id="31" dur="1" fill="hold">
                                          <p:stCondLst>
                                            <p:cond delay="0"/>
                                          </p:stCondLst>
                                        </p:cTn>
                                        <p:tgtEl>
                                          <p:spTgt spid="27">
                                            <p:txEl>
                                              <p:pRg st="0" end="0"/>
                                            </p:txEl>
                                          </p:spTgt>
                                        </p:tgtEl>
                                        <p:attrNameLst>
                                          <p:attrName>style.visibility</p:attrName>
                                        </p:attrNameLst>
                                      </p:cBhvr>
                                      <p:to>
                                        <p:strVal val="visible"/>
                                      </p:to>
                                    </p:set>
                                    <p:anim calcmode="lin" valueType="num">
                                      <p:cBhvr additive="base">
                                        <p:cTn id="3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ig Image">
    <p:spTree>
      <p:nvGrpSpPr>
        <p:cNvPr id="1" name=""/>
        <p:cNvGrpSpPr/>
        <p:nvPr/>
      </p:nvGrpSpPr>
      <p:grpSpPr>
        <a:xfrm>
          <a:off x="0" y="0"/>
          <a:ext cx="0" cy="0"/>
          <a:chOff x="0" y="0"/>
          <a:chExt cx="0" cy="0"/>
        </a:xfrm>
      </p:grpSpPr>
      <p:sp>
        <p:nvSpPr>
          <p:cNvPr id="14" name="正方形/長方形 13"/>
          <p:cNvSpPr/>
          <p:nvPr userDrawn="1"/>
        </p:nvSpPr>
        <p:spPr>
          <a:xfrm>
            <a:off x="1" y="0"/>
            <a:ext cx="502246"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p:ph type="body" sz="quarter" idx="15" hasCustomPrompt="1"/>
          </p:nvPr>
        </p:nvSpPr>
        <p:spPr>
          <a:xfrm>
            <a:off x="9430095" y="1993151"/>
            <a:ext cx="8399077"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0" hasCustomPrompt="1"/>
          </p:nvPr>
        </p:nvSpPr>
        <p:spPr>
          <a:xfrm>
            <a:off x="9430095" y="4905010"/>
            <a:ext cx="8399076" cy="3523856"/>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7" name="図プレースホルダー 6"/>
          <p:cNvSpPr>
            <a:spLocks noGrp="1"/>
          </p:cNvSpPr>
          <p:nvPr>
            <p:ph type="pic" sz="quarter" idx="12" hasCustomPrompt="1"/>
          </p:nvPr>
        </p:nvSpPr>
        <p:spPr>
          <a:xfrm>
            <a:off x="412236" y="0"/>
            <a:ext cx="8730970" cy="10287000"/>
          </a:xfrm>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2739607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right)">
                                      <p:cBhvr>
                                        <p:cTn id="14" dur="500"/>
                                        <p:tgtEl>
                                          <p:spTgt spid="10"/>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1+#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7" grpId="0"/>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5 Images and description">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38182" y="43542"/>
            <a:ext cx="3600000" cy="461554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3687753" y="4706599"/>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4" hasCustomPrompt="1"/>
          </p:nvPr>
        </p:nvSpPr>
        <p:spPr>
          <a:xfrm>
            <a:off x="7337324"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5" hasCustomPrompt="1"/>
          </p:nvPr>
        </p:nvSpPr>
        <p:spPr>
          <a:xfrm>
            <a:off x="10988185" y="4706943"/>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6" hasCustomPrompt="1"/>
          </p:nvPr>
        </p:nvSpPr>
        <p:spPr>
          <a:xfrm>
            <a:off x="14636467"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2" name="正方形/長方形 11"/>
          <p:cNvSpPr/>
          <p:nvPr userDrawn="1"/>
        </p:nvSpPr>
        <p:spPr>
          <a:xfrm>
            <a:off x="38182" y="4706943"/>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3687753"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7337324" y="4706943"/>
            <a:ext cx="3600000" cy="4615200"/>
          </a:xfrm>
          <a:prstGeom prst="rect">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userDrawn="1"/>
        </p:nvSpPr>
        <p:spPr>
          <a:xfrm>
            <a:off x="10988185"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userDrawn="1"/>
        </p:nvSpPr>
        <p:spPr>
          <a:xfrm>
            <a:off x="14636467" y="4707287"/>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図プレースホルダー 7"/>
          <p:cNvSpPr>
            <a:spLocks noGrp="1"/>
          </p:cNvSpPr>
          <p:nvPr>
            <p:ph type="pic" sz="quarter" idx="17" hasCustomPrompt="1"/>
          </p:nvPr>
        </p:nvSpPr>
        <p:spPr>
          <a:xfrm>
            <a:off x="1367024"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18" name="図プレースホルダー 7"/>
          <p:cNvSpPr>
            <a:spLocks noGrp="1"/>
          </p:cNvSpPr>
          <p:nvPr>
            <p:ph type="pic" sz="quarter" idx="18" hasCustomPrompt="1"/>
          </p:nvPr>
        </p:nvSpPr>
        <p:spPr>
          <a:xfrm>
            <a:off x="5016594" y="365037"/>
            <a:ext cx="942317" cy="942317"/>
          </a:xfrm>
        </p:spPr>
        <p:txBody>
          <a:bodyPr>
            <a:normAutofit/>
          </a:bodyPr>
          <a:lstStyle>
            <a:lvl1pPr>
              <a:defRPr sz="1600"/>
            </a:lvl1pPr>
          </a:lstStyle>
          <a:p>
            <a:r>
              <a:rPr kumimoji="1" lang="en-US" altLang="ja-JP" dirty="0"/>
              <a:t>ICON</a:t>
            </a:r>
            <a:endParaRPr kumimoji="1" lang="ja-JP" altLang="en-US" dirty="0"/>
          </a:p>
        </p:txBody>
      </p:sp>
      <p:sp>
        <p:nvSpPr>
          <p:cNvPr id="19" name="図プレースホルダー 7"/>
          <p:cNvSpPr>
            <a:spLocks noGrp="1"/>
          </p:cNvSpPr>
          <p:nvPr>
            <p:ph type="pic" sz="quarter" idx="19" hasCustomPrompt="1"/>
          </p:nvPr>
        </p:nvSpPr>
        <p:spPr>
          <a:xfrm>
            <a:off x="8666165"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7"/>
          <p:cNvSpPr>
            <a:spLocks noGrp="1"/>
          </p:cNvSpPr>
          <p:nvPr>
            <p:ph type="pic" sz="quarter" idx="20" hasCustomPrompt="1"/>
          </p:nvPr>
        </p:nvSpPr>
        <p:spPr>
          <a:xfrm>
            <a:off x="15965308"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7"/>
          <p:cNvSpPr>
            <a:spLocks noGrp="1"/>
          </p:cNvSpPr>
          <p:nvPr>
            <p:ph type="pic" sz="quarter" idx="21" hasCustomPrompt="1"/>
          </p:nvPr>
        </p:nvSpPr>
        <p:spPr>
          <a:xfrm>
            <a:off x="12317027" y="365037"/>
            <a:ext cx="942317" cy="942317"/>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11"/>
          <p:cNvSpPr>
            <a:spLocks noGrp="1"/>
          </p:cNvSpPr>
          <p:nvPr>
            <p:ph type="body" sz="quarter" idx="22" hasCustomPrompt="1"/>
          </p:nvPr>
        </p:nvSpPr>
        <p:spPr>
          <a:xfrm>
            <a:off x="41589"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4" hasCustomPrompt="1"/>
          </p:nvPr>
        </p:nvSpPr>
        <p:spPr>
          <a:xfrm>
            <a:off x="3734702" y="1411831"/>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26" hasCustomPrompt="1"/>
          </p:nvPr>
        </p:nvSpPr>
        <p:spPr>
          <a:xfrm>
            <a:off x="11035134" y="1411832"/>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2" name="テキスト プレースホルダー 11"/>
          <p:cNvSpPr>
            <a:spLocks noGrp="1"/>
          </p:cNvSpPr>
          <p:nvPr>
            <p:ph type="body" sz="quarter" idx="28" hasCustomPrompt="1"/>
          </p:nvPr>
        </p:nvSpPr>
        <p:spPr>
          <a:xfrm>
            <a:off x="7367934"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30" hasCustomPrompt="1"/>
          </p:nvPr>
        </p:nvSpPr>
        <p:spPr>
          <a:xfrm>
            <a:off x="14668366" y="6038947"/>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8" name="図プレースホルダー 37"/>
          <p:cNvSpPr>
            <a:spLocks noGrp="1"/>
          </p:cNvSpPr>
          <p:nvPr>
            <p:ph type="pic" sz="quarter" idx="32" hasCustomPrompt="1"/>
          </p:nvPr>
        </p:nvSpPr>
        <p:spPr>
          <a:xfrm>
            <a:off x="1574657" y="4443762"/>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39" name="図プレースホルダー 37"/>
          <p:cNvSpPr>
            <a:spLocks noGrp="1"/>
          </p:cNvSpPr>
          <p:nvPr>
            <p:ph type="pic" sz="quarter" idx="33" hasCustomPrompt="1"/>
          </p:nvPr>
        </p:nvSpPr>
        <p:spPr>
          <a:xfrm>
            <a:off x="8878888" y="4443762"/>
            <a:ext cx="527050" cy="527050"/>
          </a:xfrm>
          <a:prstGeom prst="triangle">
            <a:avLst/>
          </a:prstGeom>
          <a:solidFill>
            <a:schemeClr val="accent1">
              <a:lumMod val="50000"/>
            </a:schemeClr>
          </a:solidFill>
        </p:spPr>
        <p:txBody>
          <a:bodyPr/>
          <a:lstStyle/>
          <a:p>
            <a:r>
              <a:rPr kumimoji="1" lang="en-US" altLang="ja-JP" dirty="0"/>
              <a:t> </a:t>
            </a:r>
            <a:endParaRPr kumimoji="1" lang="ja-JP" altLang="en-US" dirty="0"/>
          </a:p>
        </p:txBody>
      </p:sp>
      <p:sp>
        <p:nvSpPr>
          <p:cNvPr id="40" name="図プレースホルダー 37"/>
          <p:cNvSpPr>
            <a:spLocks noGrp="1"/>
          </p:cNvSpPr>
          <p:nvPr>
            <p:ph type="pic" sz="quarter" idx="34" hasCustomPrompt="1"/>
          </p:nvPr>
        </p:nvSpPr>
        <p:spPr>
          <a:xfrm>
            <a:off x="16172942" y="4443762"/>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41" name="図プレースホルダー 37"/>
          <p:cNvSpPr>
            <a:spLocks noGrp="1"/>
          </p:cNvSpPr>
          <p:nvPr>
            <p:ph type="pic" sz="quarter" idx="35" hasCustomPrompt="1"/>
          </p:nvPr>
        </p:nvSpPr>
        <p:spPr>
          <a:xfrm rot="10800000">
            <a:off x="5224228" y="4378415"/>
            <a:ext cx="527050" cy="527050"/>
          </a:xfrm>
          <a:prstGeom prst="triangle">
            <a:avLst/>
          </a:prstGeom>
          <a:solidFill>
            <a:schemeClr val="accent1"/>
          </a:solidFill>
        </p:spPr>
        <p:txBody>
          <a:bodyPr/>
          <a:lstStyle/>
          <a:p>
            <a:r>
              <a:rPr kumimoji="1" lang="en-US" altLang="ja-JP" dirty="0"/>
              <a:t> </a:t>
            </a:r>
            <a:endParaRPr kumimoji="1" lang="ja-JP" altLang="en-US" dirty="0"/>
          </a:p>
        </p:txBody>
      </p:sp>
      <p:sp>
        <p:nvSpPr>
          <p:cNvPr id="42" name="図プレースホルダー 37"/>
          <p:cNvSpPr>
            <a:spLocks noGrp="1"/>
          </p:cNvSpPr>
          <p:nvPr>
            <p:ph type="pic" sz="quarter" idx="36" hasCustomPrompt="1"/>
          </p:nvPr>
        </p:nvSpPr>
        <p:spPr>
          <a:xfrm rot="10800000">
            <a:off x="12524660" y="4436430"/>
            <a:ext cx="527050" cy="527050"/>
          </a:xfrm>
          <a:prstGeom prst="triangle">
            <a:avLst/>
          </a:prstGeom>
          <a:solidFill>
            <a:schemeClr val="accent1"/>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97877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8"/>
                                        </p:tgtEl>
                                        <p:attrNameLst>
                                          <p:attrName>style.visibility</p:attrName>
                                        </p:attrNameLst>
                                      </p:cBhvr>
                                      <p:to>
                                        <p:strVal val="visible"/>
                                      </p:to>
                                    </p:set>
                                    <p:animEffect transition="in" filter="wipe(down)">
                                      <p:cBhvr>
                                        <p:cTn id="14" dur="100"/>
                                        <p:tgtEl>
                                          <p:spTgt spid="38"/>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up)">
                                      <p:cBhvr>
                                        <p:cTn id="35" dur="100"/>
                                        <p:tgtEl>
                                          <p:spTgt spid="4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8"/>
                                        </p:tgtEl>
                                        <p:attrNameLst>
                                          <p:attrName>style.visibility</p:attrName>
                                        </p:attrNameLst>
                                      </p:cBhvr>
                                      <p:to>
                                        <p:strVal val="visible"/>
                                      </p:to>
                                    </p:set>
                                    <p:animEffect transition="in" filter="wipe(up)">
                                      <p:cBhvr>
                                        <p:cTn id="48" dur="500"/>
                                        <p:tgtEl>
                                          <p:spTgt spid="8"/>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100"/>
                                        <p:tgtEl>
                                          <p:spTgt spid="3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9"/>
                                        </p:tgtEl>
                                        <p:attrNameLst>
                                          <p:attrName>style.visibility</p:attrName>
                                        </p:attrNameLst>
                                      </p:cBhvr>
                                      <p:to>
                                        <p:strVal val="visible"/>
                                      </p:to>
                                    </p:set>
                                    <p:animEffect transition="in" filter="wipe(down)">
                                      <p:cBhvr>
                                        <p:cTn id="69" dur="500"/>
                                        <p:tgtEl>
                                          <p:spTgt spid="9"/>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up)">
                                      <p:cBhvr>
                                        <p:cTn id="73" dur="500"/>
                                        <p:tgtEl>
                                          <p:spTgt spid="15"/>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wipe(up)">
                                      <p:cBhvr>
                                        <p:cTn id="77" dur="100"/>
                                        <p:tgtEl>
                                          <p:spTgt spid="4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500"/>
                                        <p:tgtEl>
                                          <p:spTgt spid="2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500"/>
                                        <p:tgtEl>
                                          <p:spTgt spid="3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500"/>
                                        <p:tgtEl>
                                          <p:spTgt spid="31"/>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10"/>
                                        </p:tgtEl>
                                        <p:attrNameLst>
                                          <p:attrName>style.visibility</p:attrName>
                                        </p:attrNameLst>
                                      </p:cBhvr>
                                      <p:to>
                                        <p:strVal val="visible"/>
                                      </p:to>
                                    </p:set>
                                    <p:animEffect transition="in" filter="wipe(up)">
                                      <p:cBhvr>
                                        <p:cTn id="90" dur="500"/>
                                        <p:tgtEl>
                                          <p:spTgt spid="10"/>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wipe(down)">
                                      <p:cBhvr>
                                        <p:cTn id="98" dur="100"/>
                                        <p:tgtEl>
                                          <p:spTgt spid="40"/>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fade">
                                      <p:cBhvr>
                                        <p:cTn id="101" dur="500"/>
                                        <p:tgtEl>
                                          <p:spTgt spid="20"/>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fade">
                                      <p:cBhvr>
                                        <p:cTn id="104" dur="500"/>
                                        <p:tgtEl>
                                          <p:spTgt spid="3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fade">
                                      <p:cBhvr>
                                        <p:cTn id="10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2" grpId="0" animBg="1"/>
      <p:bldP spid="13" grpId="0" animBg="1"/>
      <p:bldP spid="14" grpId="0" animBg="1"/>
      <p:bldP spid="15" grpId="0" animBg="1"/>
      <p:bldP spid="16" grpId="0" animBg="1"/>
      <p:bldP spid="17" grpId="0"/>
      <p:bldP spid="18" grpId="0"/>
      <p:bldP spid="19" grpId="0"/>
      <p:bldP spid="20" grpId="0"/>
      <p:bldP spid="21" grpId="0"/>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tmplLst>
          <p:tmpl>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animBg="1"/>
      <p:bldP spid="39" grpId="0" animBg="1"/>
      <p:bldP spid="40" grpId="0" animBg="1"/>
      <p:bldP spid="41" grpId="0" animBg="1"/>
      <p:bldP spid="42" grpId="0" animBg="1"/>
    </p:bld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Layer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六角形 31"/>
          <p:cNvSpPr/>
          <p:nvPr userDrawn="1"/>
        </p:nvSpPr>
        <p:spPr>
          <a:xfrm rot="5400000">
            <a:off x="5939381" y="2737528"/>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120711" y="1395630"/>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10853396" y="288079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円/楕円 38"/>
          <p:cNvSpPr/>
          <p:nvPr userDrawn="1"/>
        </p:nvSpPr>
        <p:spPr>
          <a:xfrm>
            <a:off x="10853396"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20711" y="756131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5368565"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5368565" y="2872462"/>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テキスト プレースホルダー 11"/>
          <p:cNvSpPr>
            <a:spLocks noGrp="1"/>
          </p:cNvSpPr>
          <p:nvPr>
            <p:ph type="body" sz="quarter" idx="21" hasCustomPrompt="1"/>
          </p:nvPr>
        </p:nvSpPr>
        <p:spPr>
          <a:xfrm>
            <a:off x="6982966" y="4950496"/>
            <a:ext cx="4275475" cy="990111"/>
          </a:xfrm>
        </p:spPr>
        <p:txBody>
          <a:bodyPr anchor="ctr">
            <a:noAutofit/>
          </a:bodyPr>
          <a:lstStyle>
            <a:lvl1pPr algn="ctr">
              <a:lnSpc>
                <a:spcPct val="100000"/>
              </a:lnSpc>
              <a:spcBef>
                <a:spcPts val="0"/>
              </a:spcBef>
              <a:defRPr sz="3600" spc="300" baseline="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2" hasCustomPrompt="1"/>
          </p:nvPr>
        </p:nvSpPr>
        <p:spPr>
          <a:xfrm>
            <a:off x="5485100"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5" name="テキスト プレースホルダー 11"/>
          <p:cNvSpPr>
            <a:spLocks noGrp="1"/>
          </p:cNvSpPr>
          <p:nvPr>
            <p:ph type="body" sz="quarter" idx="23" hasCustomPrompt="1"/>
          </p:nvPr>
        </p:nvSpPr>
        <p:spPr>
          <a:xfrm>
            <a:off x="8216912" y="188235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24" hasCustomPrompt="1"/>
          </p:nvPr>
        </p:nvSpPr>
        <p:spPr>
          <a:xfrm>
            <a:off x="10953207"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25" hasCustomPrompt="1"/>
          </p:nvPr>
        </p:nvSpPr>
        <p:spPr>
          <a:xfrm>
            <a:off x="5468377"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26" hasCustomPrompt="1"/>
          </p:nvPr>
        </p:nvSpPr>
        <p:spPr>
          <a:xfrm>
            <a:off x="10936484"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1" name="テキスト プレースホルダー 11"/>
          <p:cNvSpPr>
            <a:spLocks noGrp="1"/>
          </p:cNvSpPr>
          <p:nvPr>
            <p:ph type="body" sz="quarter" idx="27" hasCustomPrompt="1"/>
          </p:nvPr>
        </p:nvSpPr>
        <p:spPr>
          <a:xfrm>
            <a:off x="8216912" y="807887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2" name="円弧 51"/>
          <p:cNvSpPr/>
          <p:nvPr userDrawn="1"/>
        </p:nvSpPr>
        <p:spPr>
          <a:xfrm rot="2700000">
            <a:off x="7976000" y="12497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4" name="直線コネクタ 53"/>
          <p:cNvCxnSpPr>
            <a:stCxn id="52" idx="0"/>
          </p:cNvCxnSpPr>
          <p:nvPr userDrawn="1"/>
        </p:nvCxnSpPr>
        <p:spPr>
          <a:xfrm>
            <a:off x="9956746" y="1589578"/>
            <a:ext cx="56515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0" name="円弧 59"/>
          <p:cNvSpPr/>
          <p:nvPr userDrawn="1"/>
        </p:nvSpPr>
        <p:spPr>
          <a:xfrm rot="2700000">
            <a:off x="10706500"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1" name="直線コネクタ 60"/>
          <p:cNvCxnSpPr>
            <a:stCxn id="60" idx="0"/>
          </p:cNvCxnSpPr>
          <p:nvPr userDrawn="1"/>
        </p:nvCxnSpPr>
        <p:spPr>
          <a:xfrm>
            <a:off x="12687246" y="3051922"/>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3" name="円弧 62"/>
          <p:cNvSpPr/>
          <p:nvPr userDrawn="1"/>
        </p:nvSpPr>
        <p:spPr>
          <a:xfrm rot="2700000">
            <a:off x="10706500"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4" name="直線コネクタ 63"/>
          <p:cNvCxnSpPr/>
          <p:nvPr userDrawn="1"/>
        </p:nvCxnSpPr>
        <p:spPr>
          <a:xfrm>
            <a:off x="12687246" y="6210605"/>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0" name="円弧 69"/>
          <p:cNvSpPr/>
          <p:nvPr userDrawn="1"/>
        </p:nvSpPr>
        <p:spPr>
          <a:xfrm rot="18900000" flipH="1">
            <a:off x="5212902"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1" name="直線コネクタ 70"/>
          <p:cNvCxnSpPr>
            <a:stCxn id="70" idx="0"/>
          </p:cNvCxnSpPr>
          <p:nvPr userDrawn="1"/>
        </p:nvCxnSpPr>
        <p:spPr>
          <a:xfrm flipH="1">
            <a:off x="520700" y="3051922"/>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7" name="円弧 76"/>
          <p:cNvSpPr/>
          <p:nvPr userDrawn="1"/>
        </p:nvSpPr>
        <p:spPr>
          <a:xfrm rot="18900000" flipH="1">
            <a:off x="5212902"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8" name="直線コネクタ 77"/>
          <p:cNvCxnSpPr>
            <a:stCxn id="77" idx="0"/>
          </p:cNvCxnSpPr>
          <p:nvPr userDrawn="1"/>
        </p:nvCxnSpPr>
        <p:spPr>
          <a:xfrm flipH="1">
            <a:off x="520700" y="6210605"/>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0" name="円弧 79"/>
          <p:cNvSpPr/>
          <p:nvPr userDrawn="1"/>
        </p:nvSpPr>
        <p:spPr>
          <a:xfrm rot="2700000" flipH="1" flipV="1">
            <a:off x="7943402" y="742633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1" name="直線コネクタ 80"/>
          <p:cNvCxnSpPr>
            <a:stCxn id="80" idx="0"/>
          </p:cNvCxnSpPr>
          <p:nvPr userDrawn="1"/>
        </p:nvCxnSpPr>
        <p:spPr>
          <a:xfrm flipH="1">
            <a:off x="2476500" y="9407079"/>
            <a:ext cx="58067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userDrawn="1">
            <p:ph type="body" sz="quarter" idx="28" hasCustomPrompt="1"/>
          </p:nvPr>
        </p:nvSpPr>
        <p:spPr>
          <a:xfrm>
            <a:off x="10405071" y="1702393"/>
            <a:ext cx="5203230" cy="847338"/>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0" name="テキスト プレースホルダー 11"/>
          <p:cNvSpPr>
            <a:spLocks noGrp="1"/>
          </p:cNvSpPr>
          <p:nvPr userDrawn="1">
            <p:ph type="body" sz="quarter" idx="29" hasCustomPrompt="1"/>
          </p:nvPr>
        </p:nvSpPr>
        <p:spPr>
          <a:xfrm>
            <a:off x="13095883" y="3203596"/>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1" name="テキスト プレースホルダー 11"/>
          <p:cNvSpPr>
            <a:spLocks noGrp="1"/>
          </p:cNvSpPr>
          <p:nvPr userDrawn="1">
            <p:ph type="body" sz="quarter" idx="30" hasCustomPrompt="1"/>
          </p:nvPr>
        </p:nvSpPr>
        <p:spPr>
          <a:xfrm>
            <a:off x="13108583" y="63405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2" name="テキスト プレースホルダー 11"/>
          <p:cNvSpPr>
            <a:spLocks noGrp="1"/>
          </p:cNvSpPr>
          <p:nvPr userDrawn="1">
            <p:ph type="body" sz="quarter" idx="31" hasCustomPrompt="1"/>
          </p:nvPr>
        </p:nvSpPr>
        <p:spPr>
          <a:xfrm>
            <a:off x="496391" y="320285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5" name="テキスト プレースホルダー 11"/>
          <p:cNvSpPr>
            <a:spLocks noGrp="1"/>
          </p:cNvSpPr>
          <p:nvPr userDrawn="1">
            <p:ph type="body" sz="quarter" idx="32" hasCustomPrompt="1"/>
          </p:nvPr>
        </p:nvSpPr>
        <p:spPr>
          <a:xfrm>
            <a:off x="520700" y="63532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6" name="テキスト プレースホルダー 11"/>
          <p:cNvSpPr>
            <a:spLocks noGrp="1"/>
          </p:cNvSpPr>
          <p:nvPr userDrawn="1">
            <p:ph type="body" sz="quarter" idx="33" hasCustomPrompt="1"/>
          </p:nvPr>
        </p:nvSpPr>
        <p:spPr>
          <a:xfrm>
            <a:off x="2619971" y="8433393"/>
            <a:ext cx="5203230" cy="847338"/>
          </a:xfrm>
        </p:spPr>
        <p:txBody>
          <a:bodyPr anchor="b">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8" name="テキスト プレースホルダー 11"/>
          <p:cNvSpPr>
            <a:spLocks noGrp="1"/>
          </p:cNvSpPr>
          <p:nvPr userDrawn="1">
            <p:ph type="body" sz="quarter" idx="15" hasCustomPrompt="1"/>
          </p:nvPr>
        </p:nvSpPr>
        <p:spPr>
          <a:xfrm>
            <a:off x="457200" y="353667"/>
            <a:ext cx="6769100" cy="1983133"/>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47" name="直線コネクタ 46"/>
          <p:cNvCxnSpPr/>
          <p:nvPr userDrawn="1"/>
        </p:nvCxnSpPr>
        <p:spPr>
          <a:xfrm flipH="1">
            <a:off x="-793" y="2372533"/>
            <a:ext cx="7463585"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00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98">
                                            <p:txEl>
                                              <p:pRg st="0" end="0"/>
                                            </p:txEl>
                                          </p:spTgt>
                                        </p:tgtEl>
                                        <p:attrNameLst>
                                          <p:attrName>style.visibility</p:attrName>
                                        </p:attrNameLst>
                                      </p:cBhvr>
                                      <p:to>
                                        <p:strVal val="visible"/>
                                      </p:to>
                                    </p:set>
                                    <p:anim calcmode="lin" valueType="num">
                                      <p:cBhvr additive="base">
                                        <p:cTn id="7" dur="500" fill="hold"/>
                                        <p:tgtEl>
                                          <p:spTgt spid="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550"/>
                            </p:stCondLst>
                            <p:childTnLst>
                              <p:par>
                                <p:cTn id="13" presetID="10" presetClass="entr" presetSubtype="0" fill="hold" grpId="0" nodeType="afterEffect">
                                  <p:stCondLst>
                                    <p:cond delay="50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43">
                                            <p:txEl>
                                              <p:pRg st="0" end="0"/>
                                            </p:txEl>
                                          </p:spTgt>
                                        </p:tgtEl>
                                        <p:attrNameLst>
                                          <p:attrName>style.visibility</p:attrName>
                                        </p:attrNameLst>
                                      </p:cBhvr>
                                      <p:to>
                                        <p:strVal val="visible"/>
                                      </p:to>
                                    </p:set>
                                    <p:animEffect transition="in" filter="fade">
                                      <p:cBhvr>
                                        <p:cTn id="18" dur="500"/>
                                        <p:tgtEl>
                                          <p:spTgt spid="43">
                                            <p:txEl>
                                              <p:pRg st="0" end="0"/>
                                            </p:txEl>
                                          </p:spTgt>
                                        </p:tgtEl>
                                      </p:cBhvr>
                                    </p:animEffect>
                                  </p:childTnLst>
                                </p:cTn>
                              </p:par>
                            </p:childTnLst>
                          </p:cTn>
                        </p:par>
                        <p:par>
                          <p:cTn id="19" fill="hold">
                            <p:stCondLst>
                              <p:cond delay="1550"/>
                            </p:stCondLst>
                            <p:childTnLst>
                              <p:par>
                                <p:cTn id="20" presetID="10" presetClass="entr" presetSubtype="0"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animEffect transition="in" filter="fade">
                                      <p:cBhvr>
                                        <p:cTn id="25" dur="500"/>
                                        <p:tgtEl>
                                          <p:spTgt spid="45">
                                            <p:txEl>
                                              <p:pRg st="0" end="0"/>
                                            </p:txEl>
                                          </p:spTgt>
                                        </p:tgtEl>
                                      </p:cBhvr>
                                    </p:animEffect>
                                  </p:childTnLst>
                                </p:cTn>
                              </p:par>
                            </p:childTnLst>
                          </p:cTn>
                        </p:par>
                        <p:par>
                          <p:cTn id="26" fill="hold">
                            <p:stCondLst>
                              <p:cond delay="2050"/>
                            </p:stCondLst>
                            <p:childTnLst>
                              <p:par>
                                <p:cTn id="27" presetID="22" presetClass="entr" presetSubtype="4" fill="hold" grpId="0"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wipe(down)">
                                      <p:cBhvr>
                                        <p:cTn id="29" dur="500"/>
                                        <p:tgtEl>
                                          <p:spTgt spid="52"/>
                                        </p:tgtEl>
                                      </p:cBhvr>
                                    </p:animEffect>
                                  </p:childTnLst>
                                </p:cTn>
                              </p:par>
                            </p:childTnLst>
                          </p:cTn>
                        </p:par>
                        <p:par>
                          <p:cTn id="30" fill="hold">
                            <p:stCondLst>
                              <p:cond delay="2550"/>
                            </p:stCondLst>
                            <p:childTnLst>
                              <p:par>
                                <p:cTn id="31" presetID="22" presetClass="entr" presetSubtype="8" fill="hold" nodeType="after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wipe(left)">
                                      <p:cBhvr>
                                        <p:cTn id="33" dur="500"/>
                                        <p:tgtEl>
                                          <p:spTgt spid="5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82"/>
                                        </p:tgtEl>
                                        <p:attrNameLst>
                                          <p:attrName>style.visibility</p:attrName>
                                        </p:attrNameLst>
                                      </p:cBhvr>
                                      <p:to>
                                        <p:strVal val="visible"/>
                                      </p:to>
                                    </p:set>
                                    <p:animEffect transition="in" filter="wipe(left)">
                                      <p:cBhvr>
                                        <p:cTn id="36" dur="500"/>
                                        <p:tgtEl>
                                          <p:spTgt spid="82"/>
                                        </p:tgtEl>
                                      </p:cBhvr>
                                    </p:animEffect>
                                  </p:childTnLst>
                                </p:cTn>
                              </p:par>
                            </p:childTnLst>
                          </p:cTn>
                        </p:par>
                        <p:par>
                          <p:cTn id="37" fill="hold">
                            <p:stCondLst>
                              <p:cond delay="3050"/>
                            </p:stCondLst>
                            <p:childTnLst>
                              <p:par>
                                <p:cTn id="38" presetID="10" presetClass="entr" presetSubtype="0" fill="hold" grpId="0"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6">
                                            <p:txEl>
                                              <p:pRg st="0" end="0"/>
                                            </p:txEl>
                                          </p:spTgt>
                                        </p:tgtEl>
                                        <p:attrNameLst>
                                          <p:attrName>style.visibility</p:attrName>
                                        </p:attrNameLst>
                                      </p:cBhvr>
                                      <p:to>
                                        <p:strVal val="visible"/>
                                      </p:to>
                                    </p:set>
                                    <p:animEffect transition="in" filter="fade">
                                      <p:cBhvr>
                                        <p:cTn id="43" dur="500"/>
                                        <p:tgtEl>
                                          <p:spTgt spid="46">
                                            <p:txEl>
                                              <p:pRg st="0" end="0"/>
                                            </p:txEl>
                                          </p:spTgt>
                                        </p:tgtEl>
                                      </p:cBhvr>
                                    </p:animEffect>
                                  </p:childTnLst>
                                </p:cTn>
                              </p:par>
                            </p:childTnLst>
                          </p:cTn>
                        </p:par>
                        <p:par>
                          <p:cTn id="44" fill="hold">
                            <p:stCondLst>
                              <p:cond delay="3550"/>
                            </p:stCondLst>
                            <p:childTnLst>
                              <p:par>
                                <p:cTn id="45" presetID="22" presetClass="entr" presetSubtype="4" fill="hold" grpId="0"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down)">
                                      <p:cBhvr>
                                        <p:cTn id="47" dur="500"/>
                                        <p:tgtEl>
                                          <p:spTgt spid="60"/>
                                        </p:tgtEl>
                                      </p:cBhvr>
                                    </p:animEffect>
                                  </p:childTnLst>
                                </p:cTn>
                              </p:par>
                            </p:childTnLst>
                          </p:cTn>
                        </p:par>
                        <p:par>
                          <p:cTn id="48" fill="hold">
                            <p:stCondLst>
                              <p:cond delay="4050"/>
                            </p:stCondLst>
                            <p:childTnLst>
                              <p:par>
                                <p:cTn id="49" presetID="22" presetClass="entr" presetSubtype="8" fill="hold" nodeType="after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wipe(left)">
                                      <p:cBhvr>
                                        <p:cTn id="51" dur="500"/>
                                        <p:tgtEl>
                                          <p:spTgt spid="6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90"/>
                                        </p:tgtEl>
                                        <p:attrNameLst>
                                          <p:attrName>style.visibility</p:attrName>
                                        </p:attrNameLst>
                                      </p:cBhvr>
                                      <p:to>
                                        <p:strVal val="visible"/>
                                      </p:to>
                                    </p:set>
                                    <p:animEffect transition="in" filter="wipe(left)">
                                      <p:cBhvr>
                                        <p:cTn id="54" dur="500"/>
                                        <p:tgtEl>
                                          <p:spTgt spid="90"/>
                                        </p:tgtEl>
                                      </p:cBhvr>
                                    </p:animEffect>
                                  </p:childTnLst>
                                </p:cTn>
                              </p:par>
                            </p:childTnLst>
                          </p:cTn>
                        </p:par>
                        <p:par>
                          <p:cTn id="55" fill="hold">
                            <p:stCondLst>
                              <p:cond delay="4550"/>
                            </p:stCondLst>
                            <p:childTnLst>
                              <p:par>
                                <p:cTn id="56" presetID="10" presetClass="entr" presetSubtype="0"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0">
                                            <p:txEl>
                                              <p:pRg st="0" end="0"/>
                                            </p:txEl>
                                          </p:spTgt>
                                        </p:tgtEl>
                                        <p:attrNameLst>
                                          <p:attrName>style.visibility</p:attrName>
                                        </p:attrNameLst>
                                      </p:cBhvr>
                                      <p:to>
                                        <p:strVal val="visible"/>
                                      </p:to>
                                    </p:set>
                                    <p:animEffect transition="in" filter="fade">
                                      <p:cBhvr>
                                        <p:cTn id="61" dur="500"/>
                                        <p:tgtEl>
                                          <p:spTgt spid="50">
                                            <p:txEl>
                                              <p:pRg st="0" end="0"/>
                                            </p:txEl>
                                          </p:spTgt>
                                        </p:tgtEl>
                                      </p:cBhvr>
                                    </p:animEffect>
                                  </p:childTnLst>
                                </p:cTn>
                              </p:par>
                            </p:childTnLst>
                          </p:cTn>
                        </p:par>
                        <p:par>
                          <p:cTn id="62" fill="hold">
                            <p:stCondLst>
                              <p:cond delay="5050"/>
                            </p:stCondLst>
                            <p:childTnLst>
                              <p:par>
                                <p:cTn id="63" presetID="22" presetClass="entr" presetSubtype="4" fill="hold" grpId="0" nodeType="after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wipe(down)">
                                      <p:cBhvr>
                                        <p:cTn id="65" dur="500"/>
                                        <p:tgtEl>
                                          <p:spTgt spid="63"/>
                                        </p:tgtEl>
                                      </p:cBhvr>
                                    </p:animEffect>
                                  </p:childTnLst>
                                </p:cTn>
                              </p:par>
                            </p:childTnLst>
                          </p:cTn>
                        </p:par>
                        <p:par>
                          <p:cTn id="66" fill="hold">
                            <p:stCondLst>
                              <p:cond delay="5550"/>
                            </p:stCondLst>
                            <p:childTnLst>
                              <p:par>
                                <p:cTn id="67" presetID="22" presetClass="entr" presetSubtype="8" fill="hold" nodeType="after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wipe(left)">
                                      <p:cBhvr>
                                        <p:cTn id="69" dur="500"/>
                                        <p:tgtEl>
                                          <p:spTgt spid="64"/>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91"/>
                                        </p:tgtEl>
                                        <p:attrNameLst>
                                          <p:attrName>style.visibility</p:attrName>
                                        </p:attrNameLst>
                                      </p:cBhvr>
                                      <p:to>
                                        <p:strVal val="visible"/>
                                      </p:to>
                                    </p:set>
                                    <p:animEffect transition="in" filter="wipe(left)">
                                      <p:cBhvr>
                                        <p:cTn id="72" dur="500"/>
                                        <p:tgtEl>
                                          <p:spTgt spid="91"/>
                                        </p:tgtEl>
                                      </p:cBhvr>
                                    </p:animEffect>
                                  </p:childTnLst>
                                </p:cTn>
                              </p:par>
                            </p:childTnLst>
                          </p:cTn>
                        </p:par>
                        <p:par>
                          <p:cTn id="73" fill="hold">
                            <p:stCondLst>
                              <p:cond delay="6050"/>
                            </p:stCondLst>
                            <p:childTnLst>
                              <p:par>
                                <p:cTn id="74" presetID="10" presetClass="entr" presetSubtype="0" fill="hold" grpId="0" nodeType="afterEffect">
                                  <p:stCondLst>
                                    <p:cond delay="0"/>
                                  </p:stCondLst>
                                  <p:childTnLst>
                                    <p:set>
                                      <p:cBhvr>
                                        <p:cTn id="75" dur="1" fill="hold">
                                          <p:stCondLst>
                                            <p:cond delay="0"/>
                                          </p:stCondLst>
                                        </p:cTn>
                                        <p:tgtEl>
                                          <p:spTgt spid="51">
                                            <p:txEl>
                                              <p:pRg st="0" end="0"/>
                                            </p:txEl>
                                          </p:spTgt>
                                        </p:tgtEl>
                                        <p:attrNameLst>
                                          <p:attrName>style.visibility</p:attrName>
                                        </p:attrNameLst>
                                      </p:cBhvr>
                                      <p:to>
                                        <p:strVal val="visible"/>
                                      </p:to>
                                    </p:set>
                                    <p:animEffect transition="in" filter="fade">
                                      <p:cBhvr>
                                        <p:cTn id="76" dur="500"/>
                                        <p:tgtEl>
                                          <p:spTgt spid="51">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childTnLst>
                          </p:cTn>
                        </p:par>
                        <p:par>
                          <p:cTn id="80" fill="hold">
                            <p:stCondLst>
                              <p:cond delay="6550"/>
                            </p:stCondLst>
                            <p:childTnLst>
                              <p:par>
                                <p:cTn id="81" presetID="22" presetClass="entr" presetSubtype="1" fill="hold" grpId="0" nodeType="afterEffect">
                                  <p:stCondLst>
                                    <p:cond delay="0"/>
                                  </p:stCondLst>
                                  <p:childTnLst>
                                    <p:set>
                                      <p:cBhvr>
                                        <p:cTn id="82" dur="1" fill="hold">
                                          <p:stCondLst>
                                            <p:cond delay="0"/>
                                          </p:stCondLst>
                                        </p:cTn>
                                        <p:tgtEl>
                                          <p:spTgt spid="80"/>
                                        </p:tgtEl>
                                        <p:attrNameLst>
                                          <p:attrName>style.visibility</p:attrName>
                                        </p:attrNameLst>
                                      </p:cBhvr>
                                      <p:to>
                                        <p:strVal val="visible"/>
                                      </p:to>
                                    </p:set>
                                    <p:animEffect transition="in" filter="wipe(up)">
                                      <p:cBhvr>
                                        <p:cTn id="83" dur="500"/>
                                        <p:tgtEl>
                                          <p:spTgt spid="80"/>
                                        </p:tgtEl>
                                      </p:cBhvr>
                                    </p:animEffect>
                                  </p:childTnLst>
                                </p:cTn>
                              </p:par>
                            </p:childTnLst>
                          </p:cTn>
                        </p:par>
                        <p:par>
                          <p:cTn id="84" fill="hold">
                            <p:stCondLst>
                              <p:cond delay="7050"/>
                            </p:stCondLst>
                            <p:childTnLst>
                              <p:par>
                                <p:cTn id="85" presetID="22" presetClass="entr" presetSubtype="2" fill="hold" nodeType="afterEffect">
                                  <p:stCondLst>
                                    <p:cond delay="0"/>
                                  </p:stCondLst>
                                  <p:childTnLst>
                                    <p:set>
                                      <p:cBhvr>
                                        <p:cTn id="86" dur="1" fill="hold">
                                          <p:stCondLst>
                                            <p:cond delay="0"/>
                                          </p:stCondLst>
                                        </p:cTn>
                                        <p:tgtEl>
                                          <p:spTgt spid="81"/>
                                        </p:tgtEl>
                                        <p:attrNameLst>
                                          <p:attrName>style.visibility</p:attrName>
                                        </p:attrNameLst>
                                      </p:cBhvr>
                                      <p:to>
                                        <p:strVal val="visible"/>
                                      </p:to>
                                    </p:set>
                                    <p:animEffect transition="in" filter="wipe(right)">
                                      <p:cBhvr>
                                        <p:cTn id="87" dur="500"/>
                                        <p:tgtEl>
                                          <p:spTgt spid="81"/>
                                        </p:tgtEl>
                                      </p:cBhvr>
                                    </p:animEffect>
                                  </p:childTnLst>
                                </p:cTn>
                              </p:par>
                              <p:par>
                                <p:cTn id="88" presetID="22" presetClass="entr" presetSubtype="2" fill="hold" grpId="0" nodeType="withEffect">
                                  <p:stCondLst>
                                    <p:cond delay="0"/>
                                  </p:stCondLst>
                                  <p:childTnLst>
                                    <p:set>
                                      <p:cBhvr>
                                        <p:cTn id="89" dur="1" fill="hold">
                                          <p:stCondLst>
                                            <p:cond delay="0"/>
                                          </p:stCondLst>
                                        </p:cTn>
                                        <p:tgtEl>
                                          <p:spTgt spid="96"/>
                                        </p:tgtEl>
                                        <p:attrNameLst>
                                          <p:attrName>style.visibility</p:attrName>
                                        </p:attrNameLst>
                                      </p:cBhvr>
                                      <p:to>
                                        <p:strVal val="visible"/>
                                      </p:to>
                                    </p:set>
                                    <p:animEffect transition="in" filter="wipe(right)">
                                      <p:cBhvr>
                                        <p:cTn id="90" dur="500"/>
                                        <p:tgtEl>
                                          <p:spTgt spid="96"/>
                                        </p:tgtEl>
                                      </p:cBhvr>
                                    </p:animEffect>
                                  </p:childTnLst>
                                </p:cTn>
                              </p:par>
                            </p:childTnLst>
                          </p:cTn>
                        </p:par>
                        <p:par>
                          <p:cTn id="91" fill="hold">
                            <p:stCondLst>
                              <p:cond delay="7550"/>
                            </p:stCondLst>
                            <p:childTnLst>
                              <p:par>
                                <p:cTn id="92" presetID="10" presetClass="entr" presetSubtype="0" fill="hold" grpId="0" nodeType="afterEffect">
                                  <p:stCondLst>
                                    <p:cond delay="0"/>
                                  </p:stCondLst>
                                  <p:childTnLst>
                                    <p:set>
                                      <p:cBhvr>
                                        <p:cTn id="93" dur="1" fill="hold">
                                          <p:stCondLst>
                                            <p:cond delay="0"/>
                                          </p:stCondLst>
                                        </p:cTn>
                                        <p:tgtEl>
                                          <p:spTgt spid="49">
                                            <p:txEl>
                                              <p:pRg st="0" end="0"/>
                                            </p:txEl>
                                          </p:spTgt>
                                        </p:tgtEl>
                                        <p:attrNameLst>
                                          <p:attrName>style.visibility</p:attrName>
                                        </p:attrNameLst>
                                      </p:cBhvr>
                                      <p:to>
                                        <p:strVal val="visible"/>
                                      </p:to>
                                    </p:set>
                                    <p:animEffect transition="in" filter="fade">
                                      <p:cBhvr>
                                        <p:cTn id="94" dur="500"/>
                                        <p:tgtEl>
                                          <p:spTgt spid="49">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fade">
                                      <p:cBhvr>
                                        <p:cTn id="97" dur="500"/>
                                        <p:tgtEl>
                                          <p:spTgt spid="41"/>
                                        </p:tgtEl>
                                      </p:cBhvr>
                                    </p:animEffect>
                                  </p:childTnLst>
                                </p:cTn>
                              </p:par>
                            </p:childTnLst>
                          </p:cTn>
                        </p:par>
                        <p:par>
                          <p:cTn id="98" fill="hold">
                            <p:stCondLst>
                              <p:cond delay="8050"/>
                            </p:stCondLst>
                            <p:childTnLst>
                              <p:par>
                                <p:cTn id="99" presetID="22" presetClass="entr" presetSubtype="4" fill="hold" grpId="0" nodeType="after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wipe(down)">
                                      <p:cBhvr>
                                        <p:cTn id="101" dur="500"/>
                                        <p:tgtEl>
                                          <p:spTgt spid="77"/>
                                        </p:tgtEl>
                                      </p:cBhvr>
                                    </p:animEffect>
                                  </p:childTnLst>
                                </p:cTn>
                              </p:par>
                            </p:childTnLst>
                          </p:cTn>
                        </p:par>
                        <p:par>
                          <p:cTn id="102" fill="hold">
                            <p:stCondLst>
                              <p:cond delay="8550"/>
                            </p:stCondLst>
                            <p:childTnLst>
                              <p:par>
                                <p:cTn id="103" presetID="22" presetClass="entr" presetSubtype="2" fill="hold" nodeType="afterEffect">
                                  <p:stCondLst>
                                    <p:cond delay="0"/>
                                  </p:stCondLst>
                                  <p:childTnLst>
                                    <p:set>
                                      <p:cBhvr>
                                        <p:cTn id="104" dur="1" fill="hold">
                                          <p:stCondLst>
                                            <p:cond delay="0"/>
                                          </p:stCondLst>
                                        </p:cTn>
                                        <p:tgtEl>
                                          <p:spTgt spid="78"/>
                                        </p:tgtEl>
                                        <p:attrNameLst>
                                          <p:attrName>style.visibility</p:attrName>
                                        </p:attrNameLst>
                                      </p:cBhvr>
                                      <p:to>
                                        <p:strVal val="visible"/>
                                      </p:to>
                                    </p:set>
                                    <p:animEffect transition="in" filter="wipe(right)">
                                      <p:cBhvr>
                                        <p:cTn id="105" dur="500"/>
                                        <p:tgtEl>
                                          <p:spTgt spid="78"/>
                                        </p:tgtEl>
                                      </p:cBhvr>
                                    </p:animEffect>
                                  </p:childTnLst>
                                </p:cTn>
                              </p:par>
                              <p:par>
                                <p:cTn id="106" presetID="22" presetClass="entr" presetSubtype="2" fill="hold" grpId="0" nodeType="withEffect">
                                  <p:stCondLst>
                                    <p:cond delay="0"/>
                                  </p:stCondLst>
                                  <p:childTnLst>
                                    <p:set>
                                      <p:cBhvr>
                                        <p:cTn id="107" dur="1" fill="hold">
                                          <p:stCondLst>
                                            <p:cond delay="0"/>
                                          </p:stCondLst>
                                        </p:cTn>
                                        <p:tgtEl>
                                          <p:spTgt spid="95"/>
                                        </p:tgtEl>
                                        <p:attrNameLst>
                                          <p:attrName>style.visibility</p:attrName>
                                        </p:attrNameLst>
                                      </p:cBhvr>
                                      <p:to>
                                        <p:strVal val="visible"/>
                                      </p:to>
                                    </p:set>
                                    <p:animEffect transition="in" filter="wipe(right)">
                                      <p:cBhvr>
                                        <p:cTn id="108" dur="500"/>
                                        <p:tgtEl>
                                          <p:spTgt spid="95"/>
                                        </p:tgtEl>
                                      </p:cBhvr>
                                    </p:animEffect>
                                  </p:childTnLst>
                                </p:cTn>
                              </p:par>
                            </p:childTnLst>
                          </p:cTn>
                        </p:par>
                        <p:par>
                          <p:cTn id="109" fill="hold">
                            <p:stCondLst>
                              <p:cond delay="9050"/>
                            </p:stCondLst>
                            <p:childTnLst>
                              <p:par>
                                <p:cTn id="110" presetID="10" presetClass="entr" presetSubtype="0" fill="hold" grpId="0" nodeType="afterEffect">
                                  <p:stCondLst>
                                    <p:cond delay="0"/>
                                  </p:stCondLst>
                                  <p:childTnLst>
                                    <p:set>
                                      <p:cBhvr>
                                        <p:cTn id="111" dur="1" fill="hold">
                                          <p:stCondLst>
                                            <p:cond delay="0"/>
                                          </p:stCondLst>
                                        </p:cTn>
                                        <p:tgtEl>
                                          <p:spTgt spid="44">
                                            <p:txEl>
                                              <p:pRg st="0" end="0"/>
                                            </p:txEl>
                                          </p:spTgt>
                                        </p:tgtEl>
                                        <p:attrNameLst>
                                          <p:attrName>style.visibility</p:attrName>
                                        </p:attrNameLst>
                                      </p:cBhvr>
                                      <p:to>
                                        <p:strVal val="visible"/>
                                      </p:to>
                                    </p:set>
                                    <p:animEffect transition="in" filter="fade">
                                      <p:cBhvr>
                                        <p:cTn id="112" dur="500"/>
                                        <p:tgtEl>
                                          <p:spTgt spid="44">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fade">
                                      <p:cBhvr>
                                        <p:cTn id="115" dur="500"/>
                                        <p:tgtEl>
                                          <p:spTgt spid="42"/>
                                        </p:tgtEl>
                                      </p:cBhvr>
                                    </p:animEffect>
                                  </p:childTnLst>
                                </p:cTn>
                              </p:par>
                            </p:childTnLst>
                          </p:cTn>
                        </p:par>
                        <p:par>
                          <p:cTn id="116" fill="hold">
                            <p:stCondLst>
                              <p:cond delay="9550"/>
                            </p:stCondLst>
                            <p:childTnLst>
                              <p:par>
                                <p:cTn id="117" presetID="22" presetClass="entr" presetSubtype="4" fill="hold" grpId="0" nodeType="afterEffect">
                                  <p:stCondLst>
                                    <p:cond delay="0"/>
                                  </p:stCondLst>
                                  <p:childTnLst>
                                    <p:set>
                                      <p:cBhvr>
                                        <p:cTn id="118" dur="1" fill="hold">
                                          <p:stCondLst>
                                            <p:cond delay="0"/>
                                          </p:stCondLst>
                                        </p:cTn>
                                        <p:tgtEl>
                                          <p:spTgt spid="70"/>
                                        </p:tgtEl>
                                        <p:attrNameLst>
                                          <p:attrName>style.visibility</p:attrName>
                                        </p:attrNameLst>
                                      </p:cBhvr>
                                      <p:to>
                                        <p:strVal val="visible"/>
                                      </p:to>
                                    </p:set>
                                    <p:animEffect transition="in" filter="wipe(down)">
                                      <p:cBhvr>
                                        <p:cTn id="119" dur="500"/>
                                        <p:tgtEl>
                                          <p:spTgt spid="70"/>
                                        </p:tgtEl>
                                      </p:cBhvr>
                                    </p:animEffect>
                                  </p:childTnLst>
                                </p:cTn>
                              </p:par>
                            </p:childTnLst>
                          </p:cTn>
                        </p:par>
                        <p:par>
                          <p:cTn id="120" fill="hold">
                            <p:stCondLst>
                              <p:cond delay="10050"/>
                            </p:stCondLst>
                            <p:childTnLst>
                              <p:par>
                                <p:cTn id="121" presetID="22" presetClass="entr" presetSubtype="2" fill="hold" nodeType="afterEffect">
                                  <p:stCondLst>
                                    <p:cond delay="0"/>
                                  </p:stCondLst>
                                  <p:childTnLst>
                                    <p:set>
                                      <p:cBhvr>
                                        <p:cTn id="122" dur="1" fill="hold">
                                          <p:stCondLst>
                                            <p:cond delay="0"/>
                                          </p:stCondLst>
                                        </p:cTn>
                                        <p:tgtEl>
                                          <p:spTgt spid="71"/>
                                        </p:tgtEl>
                                        <p:attrNameLst>
                                          <p:attrName>style.visibility</p:attrName>
                                        </p:attrNameLst>
                                      </p:cBhvr>
                                      <p:to>
                                        <p:strVal val="visible"/>
                                      </p:to>
                                    </p:set>
                                    <p:animEffect transition="in" filter="wipe(right)">
                                      <p:cBhvr>
                                        <p:cTn id="123" dur="500"/>
                                        <p:tgtEl>
                                          <p:spTgt spid="71"/>
                                        </p:tgtEl>
                                      </p:cBhvr>
                                    </p:animEffect>
                                  </p:childTnLst>
                                </p:cTn>
                              </p:par>
                              <p:par>
                                <p:cTn id="124" presetID="22" presetClass="entr" presetSubtype="2" fill="hold" grpId="0" nodeType="withEffect">
                                  <p:stCondLst>
                                    <p:cond delay="0"/>
                                  </p:stCondLst>
                                  <p:childTnLst>
                                    <p:set>
                                      <p:cBhvr>
                                        <p:cTn id="125" dur="1" fill="hold">
                                          <p:stCondLst>
                                            <p:cond delay="0"/>
                                          </p:stCondLst>
                                        </p:cTn>
                                        <p:tgtEl>
                                          <p:spTgt spid="92"/>
                                        </p:tgtEl>
                                        <p:attrNameLst>
                                          <p:attrName>style.visibility</p:attrName>
                                        </p:attrNameLst>
                                      </p:cBhvr>
                                      <p:to>
                                        <p:strVal val="visible"/>
                                      </p:to>
                                    </p:set>
                                    <p:animEffect transition="in" filter="wipe(right)">
                                      <p:cBhvr>
                                        <p:cTn id="126"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8" grpId="0" animBg="1"/>
      <p:bldP spid="39" grpId="0" animBg="1"/>
      <p:bldP spid="40" grpId="0" animBg="1"/>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9" grpId="0" build="p">
        <p:tmplLst>
          <p:tmpl lvl="1">
            <p:tnLst>
              <p:par>
                <p:cTn presetID="10"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animBg="1"/>
      <p:bldP spid="60" grpId="0" animBg="1"/>
      <p:bldP spid="63" grpId="0" animBg="1"/>
      <p:bldP spid="70" grpId="0" animBg="1"/>
      <p:bldP spid="77" grpId="0" animBg="1"/>
      <p:bldP spid="80" grpId="0" animBg="1"/>
      <p:bldP spid="82" grpId="0">
        <p:tmplLst>
          <p:tmpl>
            <p:tnLst>
              <p:par>
                <p:cTn presetID="22" presetClass="entr" presetSubtype="8" fill="hold" nodeType="withEffect">
                  <p:stCondLst>
                    <p:cond delay="0"/>
                  </p:stCondLst>
                  <p:childTnLst>
                    <p:set>
                      <p:cBhvr>
                        <p:cTn dur="1" fill="hold">
                          <p:stCondLst>
                            <p:cond delay="0"/>
                          </p:stCondLst>
                        </p:cTn>
                        <p:tgtEl>
                          <p:spTgt spid="82"/>
                        </p:tgtEl>
                        <p:attrNameLst>
                          <p:attrName>style.visibility</p:attrName>
                        </p:attrNameLst>
                      </p:cBhvr>
                      <p:to>
                        <p:strVal val="visible"/>
                      </p:to>
                    </p:set>
                    <p:animEffect transition="in" filter="wipe(left)">
                      <p:cBhvr>
                        <p:cTn dur="500"/>
                        <p:tgtEl>
                          <p:spTgt spid="82"/>
                        </p:tgtEl>
                      </p:cBhvr>
                    </p:animEffect>
                  </p:childTnLst>
                </p:cTn>
              </p:par>
            </p:tnLst>
          </p:tmpl>
        </p:tmplLst>
      </p:bldP>
      <p:bldP spid="90" grpId="0">
        <p:tmplLst>
          <p:tmpl>
            <p:tnLst>
              <p:par>
                <p:cTn presetID="22" presetClass="entr" presetSubtype="8" fill="hold" nodeType="with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wipe(left)">
                      <p:cBhvr>
                        <p:cTn dur="500"/>
                        <p:tgtEl>
                          <p:spTgt spid="90"/>
                        </p:tgtEl>
                      </p:cBhvr>
                    </p:animEffect>
                  </p:childTnLst>
                </p:cTn>
              </p:par>
            </p:tnLst>
          </p:tmpl>
        </p:tmplLst>
      </p:bldP>
      <p:bldP spid="91" grpId="0">
        <p:tmplLst>
          <p:tmpl>
            <p:tnLst>
              <p:par>
                <p:cTn presetID="22" presetClass="entr" presetSubtype="8"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wipe(left)">
                      <p:cBhvr>
                        <p:cTn dur="500"/>
                        <p:tgtEl>
                          <p:spTgt spid="91"/>
                        </p:tgtEl>
                      </p:cBhvr>
                    </p:animEffect>
                  </p:childTnLst>
                </p:cTn>
              </p:par>
            </p:tnLst>
          </p:tmpl>
        </p:tmplLst>
      </p:bldP>
      <p:bldP spid="92" grpId="0">
        <p:tmplLst>
          <p:tmpl>
            <p:tnLst>
              <p:par>
                <p:cTn presetID="22" presetClass="entr" presetSubtype="2"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wipe(right)">
                      <p:cBhvr>
                        <p:cTn dur="500"/>
                        <p:tgtEl>
                          <p:spTgt spid="92"/>
                        </p:tgtEl>
                      </p:cBhvr>
                    </p:animEffect>
                  </p:childTnLst>
                </p:cTn>
              </p:par>
            </p:tnLst>
          </p:tmpl>
        </p:tmplLst>
      </p:bldP>
      <p:bldP spid="95" grpId="0">
        <p:tmplLst>
          <p:tmpl>
            <p:tnLst>
              <p:par>
                <p:cTn presetID="22" presetClass="entr" presetSubtype="2"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wipe(right)">
                      <p:cBhvr>
                        <p:cTn dur="500"/>
                        <p:tgtEl>
                          <p:spTgt spid="95"/>
                        </p:tgtEl>
                      </p:cBhvr>
                    </p:animEffect>
                  </p:childTnLst>
                </p:cTn>
              </p:par>
            </p:tnLst>
          </p:tmpl>
        </p:tmplLst>
      </p:bldP>
      <p:bldP spid="96" grpId="0">
        <p:tmplLst>
          <p:tmpl>
            <p:tnLst>
              <p:par>
                <p:cTn presetID="22" presetClass="entr" presetSubtype="2" fill="hold" nodeType="with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wipe(right)">
                      <p:cBhvr>
                        <p:cTn dur="500"/>
                        <p:tgtEl>
                          <p:spTgt spid="96"/>
                        </p:tgtEl>
                      </p:cBhvr>
                    </p:animEffect>
                  </p:childTnLst>
                </p:cTn>
              </p:par>
            </p:tnLst>
          </p:tmpl>
        </p:tmplLst>
      </p:bldP>
      <p:bldP spid="9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98"/>
                        </p:tgtEl>
                        <p:attrNameLst>
                          <p:attrName>style.visibility</p:attrName>
                        </p:attrNameLst>
                      </p:cBhvr>
                      <p:to>
                        <p:strVal val="visible"/>
                      </p:to>
                    </p:set>
                    <p:anim calcmode="lin" valueType="num">
                      <p:cBhvr additive="base">
                        <p:cTn dur="500" fill="hold"/>
                        <p:tgtEl>
                          <p:spTgt spid="98"/>
                        </p:tgtEl>
                        <p:attrNameLst>
                          <p:attrName>ppt_x</p:attrName>
                        </p:attrNameLst>
                      </p:cBhvr>
                      <p:tavLst>
                        <p:tav tm="0">
                          <p:val>
                            <p:strVal val="0-#ppt_w/2"/>
                          </p:val>
                        </p:tav>
                        <p:tav tm="100000">
                          <p:val>
                            <p:strVal val="#ppt_x"/>
                          </p:val>
                        </p:tav>
                      </p:tavLst>
                    </p:anim>
                    <p:anim calcmode="lin" valueType="num">
                      <p:cBhvr additive="base">
                        <p:cTn dur="500" fill="hold"/>
                        <p:tgtEl>
                          <p:spTgt spid="9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5" name="図プレースホルダー 5"/>
          <p:cNvSpPr>
            <a:spLocks noGrp="1"/>
          </p:cNvSpPr>
          <p:nvPr>
            <p:ph type="pic" sz="quarter" idx="12" hasCustomPrompt="1"/>
          </p:nvPr>
        </p:nvSpPr>
        <p:spPr>
          <a:xfrm>
            <a:off x="0" y="0"/>
            <a:ext cx="4572000" cy="3299254"/>
          </a:xfrm>
        </p:spPr>
        <p:txBody>
          <a:bodyPr/>
          <a:lstStyle>
            <a:lvl1pPr>
              <a:defRPr/>
            </a:lvl1pPr>
          </a:lstStyle>
          <a:p>
            <a:r>
              <a:rPr kumimoji="1" lang="en-US" altLang="ja-JP" dirty="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3" hasCustomPrompt="1"/>
          </p:nvPr>
        </p:nvSpPr>
        <p:spPr>
          <a:xfrm>
            <a:off x="4570413" y="0"/>
            <a:ext cx="4572000" cy="329925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4" hasCustomPrompt="1"/>
          </p:nvPr>
        </p:nvSpPr>
        <p:spPr>
          <a:xfrm>
            <a:off x="9144000" y="0"/>
            <a:ext cx="4572000" cy="3299254"/>
          </a:xfrm>
        </p:spPr>
        <p:txBody>
          <a:bodyPr/>
          <a:lstStyle>
            <a:lvl1pPr>
              <a:defRPr/>
            </a:lvl1pPr>
          </a:lstStyle>
          <a:p>
            <a:r>
              <a:rPr kumimoji="1" lang="en-US" altLang="ja-JP" dirty="0"/>
              <a:t>Add an image</a:t>
            </a:r>
            <a:endParaRPr kumimoji="1" lang="ja-JP" altLang="en-US" dirty="0"/>
          </a:p>
        </p:txBody>
      </p:sp>
      <p:sp>
        <p:nvSpPr>
          <p:cNvPr id="8" name="図プレースホルダー 5"/>
          <p:cNvSpPr>
            <a:spLocks noGrp="1"/>
          </p:cNvSpPr>
          <p:nvPr>
            <p:ph type="pic" sz="quarter" idx="15" hasCustomPrompt="1"/>
          </p:nvPr>
        </p:nvSpPr>
        <p:spPr>
          <a:xfrm>
            <a:off x="13714413" y="0"/>
            <a:ext cx="4572000" cy="3299254"/>
          </a:xfrm>
        </p:spPr>
        <p:txBody>
          <a:bodyPr/>
          <a:lstStyle>
            <a:lvl1pPr>
              <a:defRPr/>
            </a:lvl1pPr>
          </a:lstStyle>
          <a:p>
            <a:r>
              <a:rPr kumimoji="1" lang="en-US" altLang="ja-JP" dirty="0"/>
              <a:t>Add an image</a:t>
            </a:r>
            <a:endParaRPr kumimoji="1" lang="ja-JP" altLang="en-US" dirty="0"/>
          </a:p>
        </p:txBody>
      </p:sp>
      <p:sp>
        <p:nvSpPr>
          <p:cNvPr id="13" name="図プレースホルダー 5"/>
          <p:cNvSpPr>
            <a:spLocks noGrp="1"/>
          </p:cNvSpPr>
          <p:nvPr>
            <p:ph type="pic" sz="quarter" idx="16" hasCustomPrompt="1"/>
          </p:nvPr>
        </p:nvSpPr>
        <p:spPr>
          <a:xfrm>
            <a:off x="0" y="3284406"/>
            <a:ext cx="4572000" cy="3299254"/>
          </a:xfrm>
        </p:spPr>
        <p:txBody>
          <a:bodyPr/>
          <a:lstStyle>
            <a:lvl1pPr>
              <a:defRPr/>
            </a:lvl1pPr>
          </a:lstStyle>
          <a:p>
            <a:r>
              <a:rPr kumimoji="1" lang="en-US" altLang="ja-JP" dirty="0"/>
              <a:t>Add an image</a:t>
            </a:r>
            <a:endParaRPr kumimoji="1" lang="ja-JP" altLang="en-US" dirty="0"/>
          </a:p>
        </p:txBody>
      </p:sp>
      <p:sp>
        <p:nvSpPr>
          <p:cNvPr id="14" name="図プレースホルダー 5"/>
          <p:cNvSpPr>
            <a:spLocks noGrp="1"/>
          </p:cNvSpPr>
          <p:nvPr>
            <p:ph type="pic" sz="quarter" idx="17" hasCustomPrompt="1"/>
          </p:nvPr>
        </p:nvSpPr>
        <p:spPr>
          <a:xfrm>
            <a:off x="4570413" y="3284406"/>
            <a:ext cx="4572000" cy="3299254"/>
          </a:xfrm>
        </p:spPr>
        <p:txBody>
          <a:bodyPr/>
          <a:lstStyle>
            <a:lvl1pPr>
              <a:defRPr/>
            </a:lvl1pPr>
          </a:lstStyle>
          <a:p>
            <a:r>
              <a:rPr kumimoji="1" lang="en-US" altLang="ja-JP" dirty="0"/>
              <a:t>Add an image</a:t>
            </a:r>
            <a:endParaRPr kumimoji="1" lang="ja-JP" altLang="en-US" dirty="0"/>
          </a:p>
        </p:txBody>
      </p:sp>
      <p:sp>
        <p:nvSpPr>
          <p:cNvPr id="15" name="図プレースホルダー 5"/>
          <p:cNvSpPr>
            <a:spLocks noGrp="1"/>
          </p:cNvSpPr>
          <p:nvPr>
            <p:ph type="pic" sz="quarter" idx="18" hasCustomPrompt="1"/>
          </p:nvPr>
        </p:nvSpPr>
        <p:spPr>
          <a:xfrm>
            <a:off x="9144000" y="3284406"/>
            <a:ext cx="4572000" cy="3299254"/>
          </a:xfrm>
        </p:spPr>
        <p:txBody>
          <a:bodyPr/>
          <a:lstStyle>
            <a:lvl1pPr>
              <a:defRPr/>
            </a:lvl1pPr>
          </a:lstStyle>
          <a:p>
            <a:r>
              <a:rPr kumimoji="1" lang="en-US" altLang="ja-JP" dirty="0"/>
              <a:t>Add an image</a:t>
            </a:r>
            <a:endParaRPr kumimoji="1" lang="ja-JP" altLang="en-US" dirty="0"/>
          </a:p>
        </p:txBody>
      </p:sp>
      <p:sp>
        <p:nvSpPr>
          <p:cNvPr id="16" name="図プレースホルダー 5"/>
          <p:cNvSpPr>
            <a:spLocks noGrp="1"/>
          </p:cNvSpPr>
          <p:nvPr>
            <p:ph type="pic" sz="quarter" idx="19" hasCustomPrompt="1"/>
          </p:nvPr>
        </p:nvSpPr>
        <p:spPr>
          <a:xfrm>
            <a:off x="13714413" y="3284406"/>
            <a:ext cx="4572000" cy="3299254"/>
          </a:xfrm>
        </p:spPr>
        <p:txBody>
          <a:bodyPr/>
          <a:lstStyle>
            <a:lvl1pPr>
              <a:defRPr/>
            </a:lvl1pPr>
          </a:lstStyle>
          <a:p>
            <a:r>
              <a:rPr kumimoji="1" lang="en-US" altLang="ja-JP" dirty="0"/>
              <a:t>Add an image</a:t>
            </a:r>
            <a:endParaRPr kumimoji="1" lang="ja-JP" altLang="en-US" dirty="0"/>
          </a:p>
        </p:txBody>
      </p:sp>
      <p:sp>
        <p:nvSpPr>
          <p:cNvPr id="18" name="テキスト プレースホルダー 17"/>
          <p:cNvSpPr>
            <a:spLocks noGrp="1"/>
          </p:cNvSpPr>
          <p:nvPr>
            <p:ph type="body" sz="quarter" idx="20" hasCustomPrompt="1"/>
          </p:nvPr>
        </p:nvSpPr>
        <p:spPr>
          <a:xfrm>
            <a:off x="0"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17"/>
          <p:cNvSpPr>
            <a:spLocks noGrp="1"/>
          </p:cNvSpPr>
          <p:nvPr>
            <p:ph type="body" sz="quarter" idx="21" hasCustomPrompt="1"/>
          </p:nvPr>
        </p:nvSpPr>
        <p:spPr>
          <a:xfrm>
            <a:off x="4570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0" name="テキスト プレースホルダー 17"/>
          <p:cNvSpPr>
            <a:spLocks noGrp="1"/>
          </p:cNvSpPr>
          <p:nvPr>
            <p:ph type="body" sz="quarter" idx="22" hasCustomPrompt="1"/>
          </p:nvPr>
        </p:nvSpPr>
        <p:spPr>
          <a:xfrm>
            <a:off x="9142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1" name="テキスト プレースホルダー 17"/>
          <p:cNvSpPr>
            <a:spLocks noGrp="1"/>
          </p:cNvSpPr>
          <p:nvPr>
            <p:ph type="body" sz="quarter" idx="23" hasCustomPrompt="1"/>
          </p:nvPr>
        </p:nvSpPr>
        <p:spPr>
          <a:xfrm>
            <a:off x="13712826"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2" name="テキスト プレースホルダー 17"/>
          <p:cNvSpPr>
            <a:spLocks noGrp="1"/>
          </p:cNvSpPr>
          <p:nvPr>
            <p:ph type="body" sz="quarter" idx="24" hasCustomPrompt="1"/>
          </p:nvPr>
        </p:nvSpPr>
        <p:spPr>
          <a:xfrm>
            <a:off x="1587"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3" name="テキスト プレースホルダー 17"/>
          <p:cNvSpPr>
            <a:spLocks noGrp="1"/>
          </p:cNvSpPr>
          <p:nvPr>
            <p:ph type="body" sz="quarter" idx="25" hasCustomPrompt="1"/>
          </p:nvPr>
        </p:nvSpPr>
        <p:spPr>
          <a:xfrm>
            <a:off x="4572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4" name="テキスト プレースホルダー 17"/>
          <p:cNvSpPr>
            <a:spLocks noGrp="1"/>
          </p:cNvSpPr>
          <p:nvPr>
            <p:ph type="body" sz="quarter" idx="26" hasCustomPrompt="1"/>
          </p:nvPr>
        </p:nvSpPr>
        <p:spPr>
          <a:xfrm>
            <a:off x="9144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5" name="テキスト プレースホルダー 17"/>
          <p:cNvSpPr>
            <a:spLocks noGrp="1"/>
          </p:cNvSpPr>
          <p:nvPr>
            <p:ph type="body" sz="quarter" idx="27" hasCustomPrompt="1"/>
          </p:nvPr>
        </p:nvSpPr>
        <p:spPr>
          <a:xfrm>
            <a:off x="13714413"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6"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27" name="直線コネクタ 26"/>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06276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1250"/>
                            </p:stCondLst>
                            <p:childTnLst>
                              <p:par>
                                <p:cTn id="12" presetID="14" presetClass="entr" presetSubtype="10" fill="hold" grpId="0" nodeType="afterEffect">
                                  <p:stCondLst>
                                    <p:cond delay="25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par>
                                <p:cTn id="15" presetID="10" presetClass="entr" presetSubtype="0" fill="hold" grpId="0" nodeType="withEffect">
                                  <p:stCondLst>
                                    <p:cond delay="75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2500"/>
                            </p:stCondLst>
                            <p:childTnLst>
                              <p:par>
                                <p:cTn id="19" presetID="14" presetClass="entr" presetSubtype="10" fill="hold" grpId="0" nodeType="afterEffect">
                                  <p:stCondLst>
                                    <p:cond delay="25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3750"/>
                            </p:stCondLst>
                            <p:childTnLst>
                              <p:par>
                                <p:cTn id="26" presetID="14" presetClass="entr" presetSubtype="10" fill="hold" grpId="0" nodeType="after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randombar(horizontal)">
                                      <p:cBhvr>
                                        <p:cTn id="28" dur="500"/>
                                        <p:tgtEl>
                                          <p:spTgt spid="8"/>
                                        </p:tgtEl>
                                      </p:cBhvr>
                                    </p:animEffect>
                                  </p:childTnLst>
                                </p:cTn>
                              </p:par>
                              <p:par>
                                <p:cTn id="29" presetID="10" presetClass="entr" presetSubtype="0" fill="hold" grpId="0" nodeType="withEffect">
                                  <p:stCondLst>
                                    <p:cond delay="75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par>
                          <p:cTn id="32" fill="hold">
                            <p:stCondLst>
                              <p:cond delay="5000"/>
                            </p:stCondLst>
                            <p:childTnLst>
                              <p:par>
                                <p:cTn id="33" presetID="14" presetClass="entr" presetSubtype="10" fill="hold" grpId="0" nodeType="afterEffect">
                                  <p:stCondLst>
                                    <p:cond delay="250"/>
                                  </p:stCondLst>
                                  <p:childTnLst>
                                    <p:set>
                                      <p:cBhvr>
                                        <p:cTn id="34" dur="1" fill="hold">
                                          <p:stCondLst>
                                            <p:cond delay="0"/>
                                          </p:stCondLst>
                                        </p:cTn>
                                        <p:tgtEl>
                                          <p:spTgt spid="13"/>
                                        </p:tgtEl>
                                        <p:attrNameLst>
                                          <p:attrName>style.visibility</p:attrName>
                                        </p:attrNameLst>
                                      </p:cBhvr>
                                      <p:to>
                                        <p:strVal val="visible"/>
                                      </p:to>
                                    </p:set>
                                    <p:animEffect transition="in" filter="randombar(horizontal)">
                                      <p:cBhvr>
                                        <p:cTn id="35" dur="500"/>
                                        <p:tgtEl>
                                          <p:spTgt spid="13"/>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par>
                          <p:cTn id="39" fill="hold">
                            <p:stCondLst>
                              <p:cond delay="6250"/>
                            </p:stCondLst>
                            <p:childTnLst>
                              <p:par>
                                <p:cTn id="40" presetID="14" presetClass="entr" presetSubtype="10" fill="hold" grpId="0" nodeType="afterEffect">
                                  <p:stCondLst>
                                    <p:cond delay="250"/>
                                  </p:stCondLst>
                                  <p:childTnLst>
                                    <p:set>
                                      <p:cBhvr>
                                        <p:cTn id="41" dur="1" fill="hold">
                                          <p:stCondLst>
                                            <p:cond delay="0"/>
                                          </p:stCondLst>
                                        </p:cTn>
                                        <p:tgtEl>
                                          <p:spTgt spid="14"/>
                                        </p:tgtEl>
                                        <p:attrNameLst>
                                          <p:attrName>style.visibility</p:attrName>
                                        </p:attrNameLst>
                                      </p:cBhvr>
                                      <p:to>
                                        <p:strVal val="visible"/>
                                      </p:to>
                                    </p:set>
                                    <p:animEffect transition="in" filter="randombar(horizontal)">
                                      <p:cBhvr>
                                        <p:cTn id="42" dur="500"/>
                                        <p:tgtEl>
                                          <p:spTgt spid="14"/>
                                        </p:tgtEl>
                                      </p:cBhvr>
                                    </p:animEffect>
                                  </p:childTnLst>
                                </p:cTn>
                              </p:par>
                              <p:par>
                                <p:cTn id="43" presetID="10" presetClass="entr" presetSubtype="0" fill="hold" grpId="0" nodeType="withEffect">
                                  <p:stCondLst>
                                    <p:cond delay="75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par>
                          <p:cTn id="46" fill="hold">
                            <p:stCondLst>
                              <p:cond delay="7500"/>
                            </p:stCondLst>
                            <p:childTnLst>
                              <p:par>
                                <p:cTn id="47" presetID="14" presetClass="entr" presetSubtype="10" fill="hold" grpId="0" nodeType="afterEffect">
                                  <p:stCondLst>
                                    <p:cond delay="250"/>
                                  </p:stCondLst>
                                  <p:childTnLst>
                                    <p:set>
                                      <p:cBhvr>
                                        <p:cTn id="48" dur="1" fill="hold">
                                          <p:stCondLst>
                                            <p:cond delay="0"/>
                                          </p:stCondLst>
                                        </p:cTn>
                                        <p:tgtEl>
                                          <p:spTgt spid="15"/>
                                        </p:tgtEl>
                                        <p:attrNameLst>
                                          <p:attrName>style.visibility</p:attrName>
                                        </p:attrNameLst>
                                      </p:cBhvr>
                                      <p:to>
                                        <p:strVal val="visible"/>
                                      </p:to>
                                    </p:set>
                                    <p:animEffect transition="in" filter="randombar(horizontal)">
                                      <p:cBhvr>
                                        <p:cTn id="49" dur="500"/>
                                        <p:tgtEl>
                                          <p:spTgt spid="15"/>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par>
                          <p:cTn id="53" fill="hold">
                            <p:stCondLst>
                              <p:cond delay="8750"/>
                            </p:stCondLst>
                            <p:childTnLst>
                              <p:par>
                                <p:cTn id="54" presetID="14" presetClass="entr" presetSubtype="10" fill="hold" grpId="0" nodeType="afterEffect">
                                  <p:stCondLst>
                                    <p:cond delay="250"/>
                                  </p:stCondLst>
                                  <p:childTnLst>
                                    <p:set>
                                      <p:cBhvr>
                                        <p:cTn id="55" dur="1" fill="hold">
                                          <p:stCondLst>
                                            <p:cond delay="0"/>
                                          </p:stCondLst>
                                        </p:cTn>
                                        <p:tgtEl>
                                          <p:spTgt spid="16"/>
                                        </p:tgtEl>
                                        <p:attrNameLst>
                                          <p:attrName>style.visibility</p:attrName>
                                        </p:attrNameLst>
                                      </p:cBhvr>
                                      <p:to>
                                        <p:strVal val="visible"/>
                                      </p:to>
                                    </p:set>
                                    <p:animEffect transition="in" filter="randombar(horizontal)">
                                      <p:cBhvr>
                                        <p:cTn id="56" dur="500"/>
                                        <p:tgtEl>
                                          <p:spTgt spid="16"/>
                                        </p:tgtEl>
                                      </p:cBhvr>
                                    </p:animEffect>
                                  </p:childTnLst>
                                </p:cTn>
                              </p:par>
                              <p:par>
                                <p:cTn id="57" presetID="10" presetClass="entr" presetSubtype="0" fill="hold" grpId="0" nodeType="withEffect">
                                  <p:stCondLst>
                                    <p:cond delay="75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par>
                          <p:cTn id="60" fill="hold">
                            <p:stCondLst>
                              <p:cond delay="10000"/>
                            </p:stCondLst>
                            <p:childTnLst>
                              <p:par>
                                <p:cTn id="61" presetID="2" presetClass="entr" presetSubtype="2" decel="100000" fill="hold" grpId="0" nodeType="afterEffect">
                                  <p:stCondLst>
                                    <p:cond delay="500"/>
                                  </p:stCondLst>
                                  <p:iterate type="wd">
                                    <p:tmPct val="10000"/>
                                  </p:iterate>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1+#ppt_w/2"/>
                                          </p:val>
                                        </p:tav>
                                        <p:tav tm="100000">
                                          <p:val>
                                            <p:strVal val="#ppt_x"/>
                                          </p:val>
                                        </p:tav>
                                      </p:tavLst>
                                    </p:anim>
                                    <p:anim calcmode="lin" valueType="num">
                                      <p:cBhvr additive="base">
                                        <p:cTn id="64" dur="500" fill="hold"/>
                                        <p:tgtEl>
                                          <p:spTgt spid="26"/>
                                        </p:tgtEl>
                                        <p:attrNameLst>
                                          <p:attrName>ppt_y</p:attrName>
                                        </p:attrNameLst>
                                      </p:cBhvr>
                                      <p:tavLst>
                                        <p:tav tm="0">
                                          <p:val>
                                            <p:strVal val="#ppt_y"/>
                                          </p:val>
                                        </p:tav>
                                        <p:tav tm="100000">
                                          <p:val>
                                            <p:strVal val="#ppt_y"/>
                                          </p:val>
                                        </p:tav>
                                      </p:tavLst>
                                    </p:anim>
                                  </p:childTnLst>
                                </p:cTn>
                              </p:par>
                              <p:par>
                                <p:cTn id="65" presetID="16" presetClass="entr" presetSubtype="37" fill="hold" nodeType="withEffect">
                                  <p:stCondLst>
                                    <p:cond delay="500"/>
                                  </p:stCondLst>
                                  <p:childTnLst>
                                    <p:set>
                                      <p:cBhvr>
                                        <p:cTn id="66" dur="1" fill="hold">
                                          <p:stCondLst>
                                            <p:cond delay="0"/>
                                          </p:stCondLst>
                                        </p:cTn>
                                        <p:tgtEl>
                                          <p:spTgt spid="27"/>
                                        </p:tgtEl>
                                        <p:attrNameLst>
                                          <p:attrName>style.visibility</p:attrName>
                                        </p:attrNameLst>
                                      </p:cBhvr>
                                      <p:to>
                                        <p:strVal val="visible"/>
                                      </p:to>
                                    </p:set>
                                    <p:animEffect transition="in" filter="barn(outVertical)">
                                      <p:cBhvr>
                                        <p:cTn id="67" dur="500"/>
                                        <p:tgtEl>
                                          <p:spTgt spid="27"/>
                                        </p:tgtEl>
                                      </p:cBhvr>
                                    </p:animEffect>
                                  </p:childTnLst>
                                </p:cTn>
                              </p:par>
                            </p:childTnLst>
                          </p:cTn>
                        </p:par>
                        <p:par>
                          <p:cTn id="68" fill="hold">
                            <p:stCondLst>
                              <p:cond delay="11050"/>
                            </p:stCondLst>
                            <p:childTnLst>
                              <p:par>
                                <p:cTn id="69" presetID="2" presetClass="entr" presetSubtype="4" decel="10000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ppt_x"/>
                                          </p:val>
                                        </p:tav>
                                        <p:tav tm="100000">
                                          <p:val>
                                            <p:strVal val="#ppt_x"/>
                                          </p:val>
                                        </p:tav>
                                      </p:tavLst>
                                    </p:anim>
                                    <p:anim calcmode="lin" valueType="num">
                                      <p:cBhvr additive="base">
                                        <p:cTn id="7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3" grpId="0"/>
      <p:bldP spid="14" grpId="0"/>
      <p:bldP spid="15" grpId="0"/>
      <p:bldP spid="16" grpId="0"/>
      <p:bldP spid="18" grpId="0" animBg="1">
        <p:tmplLst>
          <p:tmpl>
            <p:tnLst>
              <p:par>
                <p:cTn presetID="10" presetClass="entr" presetSubtype="0" fill="hold" nodeType="withEffect">
                  <p:stCondLst>
                    <p:cond delay="7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tmplLst>
          <p:tmpl>
            <p:tnLst>
              <p:par>
                <p:cTn presetID="10" presetClass="entr" presetSubtype="0" fill="hold" nodeType="withEffect">
                  <p:stCondLst>
                    <p:cond delay="7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7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tmplLst>
          <p:tmpl>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animBg="1">
        <p:tmplLst>
          <p:tmpl>
            <p:tnLst>
              <p:par>
                <p:cTn presetID="10" presetClass="entr" presetSubtype="0" fill="hold" nodeType="withEffect">
                  <p:stCondLst>
                    <p:cond delay="7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7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76" name="フリーフォーム 75"/>
          <p:cNvSpPr/>
          <p:nvPr userDrawn="1"/>
        </p:nvSpPr>
        <p:spPr>
          <a:xfrm>
            <a:off x="0" y="2628900"/>
            <a:ext cx="18351500" cy="2959100"/>
          </a:xfrm>
          <a:custGeom>
            <a:avLst/>
            <a:gdLst>
              <a:gd name="connsiteX0" fmla="*/ 0 w 18351500"/>
              <a:gd name="connsiteY0" fmla="*/ 2959100 h 2959100"/>
              <a:gd name="connsiteX1" fmla="*/ 3606800 w 18351500"/>
              <a:gd name="connsiteY1" fmla="*/ 2959100 h 2959100"/>
              <a:gd name="connsiteX2" fmla="*/ 3606800 w 18351500"/>
              <a:gd name="connsiteY2" fmla="*/ 0 h 2959100"/>
              <a:gd name="connsiteX3" fmla="*/ 7289800 w 18351500"/>
              <a:gd name="connsiteY3" fmla="*/ 0 h 2959100"/>
              <a:gd name="connsiteX4" fmla="*/ 7289800 w 18351500"/>
              <a:gd name="connsiteY4" fmla="*/ 2159000 h 2959100"/>
              <a:gd name="connsiteX5" fmla="*/ 10998200 w 18351500"/>
              <a:gd name="connsiteY5" fmla="*/ 2159000 h 2959100"/>
              <a:gd name="connsiteX6" fmla="*/ 10998200 w 18351500"/>
              <a:gd name="connsiteY6" fmla="*/ 850900 h 2959100"/>
              <a:gd name="connsiteX7" fmla="*/ 14668500 w 18351500"/>
              <a:gd name="connsiteY7" fmla="*/ 850900 h 2959100"/>
              <a:gd name="connsiteX8" fmla="*/ 14668500 w 18351500"/>
              <a:gd name="connsiteY8" fmla="*/ 2806700 h 2959100"/>
              <a:gd name="connsiteX9" fmla="*/ 18351500 w 18351500"/>
              <a:gd name="connsiteY9" fmla="*/ 2806700 h 295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51500" h="2959100">
                <a:moveTo>
                  <a:pt x="0" y="2959100"/>
                </a:moveTo>
                <a:lnTo>
                  <a:pt x="3606800" y="2959100"/>
                </a:lnTo>
                <a:lnTo>
                  <a:pt x="3606800" y="0"/>
                </a:lnTo>
                <a:lnTo>
                  <a:pt x="7289800" y="0"/>
                </a:lnTo>
                <a:lnTo>
                  <a:pt x="7289800" y="2159000"/>
                </a:lnTo>
                <a:lnTo>
                  <a:pt x="10998200" y="2159000"/>
                </a:lnTo>
                <a:lnTo>
                  <a:pt x="10998200" y="850900"/>
                </a:lnTo>
                <a:lnTo>
                  <a:pt x="14668500" y="850900"/>
                </a:lnTo>
                <a:lnTo>
                  <a:pt x="14668500" y="2806700"/>
                </a:lnTo>
                <a:lnTo>
                  <a:pt x="18351500" y="2806700"/>
                </a:lnTo>
              </a:path>
            </a:pathLst>
          </a:custGeom>
          <a:noFill/>
          <a:ln w="762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p:cNvGrpSpPr/>
          <p:nvPr userDrawn="1"/>
        </p:nvGrpSpPr>
        <p:grpSpPr>
          <a:xfrm>
            <a:off x="874986" y="5956564"/>
            <a:ext cx="3420380" cy="1717950"/>
            <a:chOff x="187211" y="5765810"/>
            <a:chExt cx="3420380" cy="1717950"/>
          </a:xfrm>
        </p:grpSpPr>
        <p:sp>
          <p:nvSpPr>
            <p:cNvPr id="30" name="正方形/長方形 2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二等辺三角形 3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7" name="円/楕円 66"/>
          <p:cNvSpPr/>
          <p:nvPr userDrawn="1"/>
        </p:nvSpPr>
        <p:spPr>
          <a:xfrm>
            <a:off x="295888" y="5742032"/>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図プレースホルダー 33"/>
          <p:cNvSpPr>
            <a:spLocks noGrp="1"/>
          </p:cNvSpPr>
          <p:nvPr>
            <p:ph type="pic" sz="quarter" idx="25" hasCustomPrompt="1"/>
          </p:nvPr>
        </p:nvSpPr>
        <p:spPr>
          <a:xfrm>
            <a:off x="519121" y="5981964"/>
            <a:ext cx="446291" cy="446291"/>
          </a:xfrm>
        </p:spPr>
        <p:txBody>
          <a:bodyPr>
            <a:normAutofit/>
          </a:bodyPr>
          <a:lstStyle>
            <a:lvl1pPr>
              <a:defRPr sz="1000"/>
            </a:lvl1pPr>
          </a:lstStyle>
          <a:p>
            <a:r>
              <a:rPr kumimoji="1" lang="en-US" altLang="ja-JP" dirty="0"/>
              <a:t>ICON</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22" name="テキスト プレースホルダー 11"/>
          <p:cNvSpPr>
            <a:spLocks noGrp="1"/>
          </p:cNvSpPr>
          <p:nvPr>
            <p:ph type="body" sz="quarter" idx="15" hasCustomPrompt="1"/>
          </p:nvPr>
        </p:nvSpPr>
        <p:spPr>
          <a:xfrm>
            <a:off x="43410" y="4537974"/>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0" hasCustomPrompt="1"/>
          </p:nvPr>
        </p:nvSpPr>
        <p:spPr>
          <a:xfrm>
            <a:off x="1223779" y="6279182"/>
            <a:ext cx="2846562"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1" hasCustomPrompt="1"/>
          </p:nvPr>
        </p:nvSpPr>
        <p:spPr>
          <a:xfrm>
            <a:off x="3750679" y="2692769"/>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11069636" y="3543982"/>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3" hasCustomPrompt="1"/>
          </p:nvPr>
        </p:nvSpPr>
        <p:spPr>
          <a:xfrm>
            <a:off x="7408026" y="3731562"/>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24" hasCustomPrompt="1"/>
          </p:nvPr>
        </p:nvSpPr>
        <p:spPr>
          <a:xfrm>
            <a:off x="14715041" y="4402958"/>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grpSp>
        <p:nvGrpSpPr>
          <p:cNvPr id="35" name="グループ化 34"/>
          <p:cNvGrpSpPr/>
          <p:nvPr userDrawn="1"/>
        </p:nvGrpSpPr>
        <p:grpSpPr>
          <a:xfrm rot="10800000">
            <a:off x="3759991" y="757555"/>
            <a:ext cx="3420380" cy="1717950"/>
            <a:chOff x="187211" y="5765810"/>
            <a:chExt cx="3420380" cy="1717950"/>
          </a:xfrm>
        </p:grpSpPr>
        <p:sp>
          <p:nvSpPr>
            <p:cNvPr id="36" name="正方形/長方形 3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二等辺三角形 3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26" hasCustomPrompt="1"/>
          </p:nvPr>
        </p:nvSpPr>
        <p:spPr>
          <a:xfrm>
            <a:off x="4197180" y="810142"/>
            <a:ext cx="2758166"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40" name="グループ化 39"/>
          <p:cNvGrpSpPr/>
          <p:nvPr userDrawn="1"/>
        </p:nvGrpSpPr>
        <p:grpSpPr>
          <a:xfrm rot="10800000">
            <a:off x="11078421" y="1612650"/>
            <a:ext cx="3420380" cy="1717950"/>
            <a:chOff x="187211" y="5765810"/>
            <a:chExt cx="3420380" cy="1717950"/>
          </a:xfrm>
        </p:grpSpPr>
        <p:sp>
          <p:nvSpPr>
            <p:cNvPr id="41" name="正方形/長方形 40"/>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二等辺三角形 41"/>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3" name="テキスト プレースホルダー 11"/>
          <p:cNvSpPr>
            <a:spLocks noGrp="1"/>
          </p:cNvSpPr>
          <p:nvPr>
            <p:ph type="body" sz="quarter" idx="28" hasCustomPrompt="1"/>
          </p:nvPr>
        </p:nvSpPr>
        <p:spPr>
          <a:xfrm>
            <a:off x="11542367" y="1665237"/>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45" name="グループ化 44"/>
          <p:cNvGrpSpPr/>
          <p:nvPr userDrawn="1"/>
        </p:nvGrpSpPr>
        <p:grpSpPr>
          <a:xfrm>
            <a:off x="7432223" y="5200545"/>
            <a:ext cx="3420380" cy="1717950"/>
            <a:chOff x="187211" y="5765810"/>
            <a:chExt cx="3420380" cy="1717950"/>
          </a:xfrm>
        </p:grpSpPr>
        <p:sp>
          <p:nvSpPr>
            <p:cNvPr id="46" name="正方形/長方形 4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 name="二等辺三角形 4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8" name="テキスト プレースホルダー 11"/>
          <p:cNvSpPr>
            <a:spLocks noGrp="1"/>
          </p:cNvSpPr>
          <p:nvPr>
            <p:ph type="body" sz="quarter" idx="30" hasCustomPrompt="1"/>
          </p:nvPr>
        </p:nvSpPr>
        <p:spPr>
          <a:xfrm>
            <a:off x="7904047" y="5523163"/>
            <a:ext cx="2723532"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59" name="グループ化 58"/>
          <p:cNvGrpSpPr/>
          <p:nvPr userDrawn="1"/>
        </p:nvGrpSpPr>
        <p:grpSpPr>
          <a:xfrm>
            <a:off x="14678821" y="5830920"/>
            <a:ext cx="3420380" cy="1717950"/>
            <a:chOff x="187211" y="5765810"/>
            <a:chExt cx="3420380" cy="1717950"/>
          </a:xfrm>
        </p:grpSpPr>
        <p:sp>
          <p:nvSpPr>
            <p:cNvPr id="60" name="正方形/長方形 5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 name="二等辺三角形 6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2" name="テキスト プレースホルダー 11"/>
          <p:cNvSpPr>
            <a:spLocks noGrp="1"/>
          </p:cNvSpPr>
          <p:nvPr>
            <p:ph type="body" sz="quarter" idx="32" hasCustomPrompt="1"/>
          </p:nvPr>
        </p:nvSpPr>
        <p:spPr>
          <a:xfrm>
            <a:off x="15142767" y="6102738"/>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64" name="直角三角形 63"/>
          <p:cNvSpPr/>
          <p:nvPr userDrawn="1"/>
        </p:nvSpPr>
        <p:spPr>
          <a:xfrm rot="8100000">
            <a:off x="3408293" y="4036796"/>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5" name="直角三角形 64"/>
          <p:cNvSpPr/>
          <p:nvPr userDrawn="1"/>
        </p:nvSpPr>
        <p:spPr>
          <a:xfrm rot="18900000">
            <a:off x="14476298" y="4100467"/>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8" name="円/楕円 67"/>
          <p:cNvSpPr/>
          <p:nvPr userDrawn="1"/>
        </p:nvSpPr>
        <p:spPr>
          <a:xfrm>
            <a:off x="3295854" y="293608"/>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図プレースホルダー 33"/>
          <p:cNvSpPr>
            <a:spLocks noGrp="1"/>
          </p:cNvSpPr>
          <p:nvPr>
            <p:ph type="pic" sz="quarter" idx="34" hasCustomPrompt="1"/>
          </p:nvPr>
        </p:nvSpPr>
        <p:spPr>
          <a:xfrm>
            <a:off x="3519087" y="533540"/>
            <a:ext cx="446291" cy="446291"/>
          </a:xfrm>
        </p:spPr>
        <p:txBody>
          <a:bodyPr>
            <a:normAutofit/>
          </a:bodyPr>
          <a:lstStyle>
            <a:lvl1pPr>
              <a:defRPr sz="1000"/>
            </a:lvl1pPr>
          </a:lstStyle>
          <a:p>
            <a:r>
              <a:rPr kumimoji="1" lang="en-US" altLang="ja-JP" dirty="0"/>
              <a:t>ICON</a:t>
            </a:r>
            <a:endParaRPr kumimoji="1" lang="ja-JP" altLang="en-US" dirty="0"/>
          </a:p>
        </p:txBody>
      </p:sp>
      <p:sp>
        <p:nvSpPr>
          <p:cNvPr id="70" name="円/楕円 69"/>
          <p:cNvSpPr/>
          <p:nvPr userDrawn="1"/>
        </p:nvSpPr>
        <p:spPr>
          <a:xfrm>
            <a:off x="6968277" y="4939206"/>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図プレースホルダー 33"/>
          <p:cNvSpPr>
            <a:spLocks noGrp="1"/>
          </p:cNvSpPr>
          <p:nvPr>
            <p:ph type="pic" sz="quarter" idx="35" hasCustomPrompt="1"/>
          </p:nvPr>
        </p:nvSpPr>
        <p:spPr>
          <a:xfrm>
            <a:off x="7191510" y="5179138"/>
            <a:ext cx="446291" cy="446291"/>
          </a:xfrm>
        </p:spPr>
        <p:txBody>
          <a:bodyPr>
            <a:normAutofit/>
          </a:bodyPr>
          <a:lstStyle>
            <a:lvl1pPr>
              <a:defRPr sz="1000"/>
            </a:lvl1pPr>
          </a:lstStyle>
          <a:p>
            <a:r>
              <a:rPr kumimoji="1" lang="en-US" altLang="ja-JP" dirty="0"/>
              <a:t>ICON</a:t>
            </a:r>
            <a:endParaRPr kumimoji="1" lang="ja-JP" altLang="en-US" dirty="0"/>
          </a:p>
        </p:txBody>
      </p:sp>
      <p:sp>
        <p:nvSpPr>
          <p:cNvPr id="72" name="円/楕円 71"/>
          <p:cNvSpPr/>
          <p:nvPr userDrawn="1"/>
        </p:nvSpPr>
        <p:spPr>
          <a:xfrm>
            <a:off x="10614476" y="1144705"/>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図プレースホルダー 33"/>
          <p:cNvSpPr>
            <a:spLocks noGrp="1"/>
          </p:cNvSpPr>
          <p:nvPr>
            <p:ph type="pic" sz="quarter" idx="36" hasCustomPrompt="1"/>
          </p:nvPr>
        </p:nvSpPr>
        <p:spPr>
          <a:xfrm>
            <a:off x="10837709" y="1384637"/>
            <a:ext cx="446291" cy="446291"/>
          </a:xfrm>
        </p:spPr>
        <p:txBody>
          <a:bodyPr>
            <a:normAutofit/>
          </a:bodyPr>
          <a:lstStyle>
            <a:lvl1pPr>
              <a:defRPr sz="1000"/>
            </a:lvl1pPr>
          </a:lstStyle>
          <a:p>
            <a:r>
              <a:rPr kumimoji="1" lang="en-US" altLang="ja-JP" dirty="0"/>
              <a:t>ICON</a:t>
            </a:r>
            <a:endParaRPr kumimoji="1" lang="ja-JP" altLang="en-US" dirty="0"/>
          </a:p>
        </p:txBody>
      </p:sp>
      <p:sp>
        <p:nvSpPr>
          <p:cNvPr id="74" name="円/楕円 73"/>
          <p:cNvSpPr/>
          <p:nvPr userDrawn="1"/>
        </p:nvSpPr>
        <p:spPr>
          <a:xfrm>
            <a:off x="14214876" y="5595760"/>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図プレースホルダー 33"/>
          <p:cNvSpPr>
            <a:spLocks noGrp="1"/>
          </p:cNvSpPr>
          <p:nvPr>
            <p:ph type="pic" sz="quarter" idx="37" hasCustomPrompt="1"/>
          </p:nvPr>
        </p:nvSpPr>
        <p:spPr>
          <a:xfrm>
            <a:off x="14438109" y="5835692"/>
            <a:ext cx="446291" cy="446291"/>
          </a:xfrm>
        </p:spPr>
        <p:txBody>
          <a:bodyPr>
            <a:normAutofit/>
          </a:bodyPr>
          <a:lstStyle>
            <a:lvl1pPr>
              <a:defRPr sz="1000"/>
            </a:lvl1pPr>
          </a:lstStyle>
          <a:p>
            <a:r>
              <a:rPr kumimoji="1" lang="en-US" altLang="ja-JP" dirty="0"/>
              <a:t>ICON</a:t>
            </a:r>
            <a:endParaRPr kumimoji="1" lang="ja-JP" altLang="en-US" dirty="0"/>
          </a:p>
        </p:txBody>
      </p:sp>
      <p:sp>
        <p:nvSpPr>
          <p:cNvPr id="77" name="テキスト プレースホルダー 11"/>
          <p:cNvSpPr>
            <a:spLocks noGrp="1"/>
          </p:cNvSpPr>
          <p:nvPr>
            <p:ph type="body" sz="quarter" idx="38" hasCustomPrompt="1"/>
          </p:nvPr>
        </p:nvSpPr>
        <p:spPr>
          <a:xfrm>
            <a:off x="4921595" y="7077099"/>
            <a:ext cx="8399077"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78" name="直線コネクタ 77"/>
          <p:cNvCxnSpPr/>
          <p:nvPr userDrawn="1"/>
        </p:nvCxnSpPr>
        <p:spPr>
          <a:xfrm flipH="1" flipV="1">
            <a:off x="3332956" y="833505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p:ph type="body" sz="quarter" idx="39" hasCustomPrompt="1"/>
          </p:nvPr>
        </p:nvSpPr>
        <p:spPr>
          <a:xfrm>
            <a:off x="3332956" y="8432800"/>
            <a:ext cx="11632275" cy="1092200"/>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75215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750"/>
                                        <p:tgtEl>
                                          <p:spTgt spid="76"/>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 presetClass="entr" presetSubtype="4" decel="10000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ppt_x"/>
                                          </p:val>
                                        </p:tav>
                                        <p:tav tm="100000">
                                          <p:val>
                                            <p:strVal val="#ppt_x"/>
                                          </p:val>
                                        </p:tav>
                                      </p:tavLst>
                                    </p:anim>
                                    <p:anim calcmode="lin" valueType="num">
                                      <p:cBhvr additive="base">
                                        <p:cTn id="17" dur="500" fill="hold"/>
                                        <p:tgtEl>
                                          <p:spTgt spid="32"/>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ppt_x"/>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fade">
                                      <p:cBhvr>
                                        <p:cTn id="25" dur="500"/>
                                        <p:tgtEl>
                                          <p:spTgt spid="6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par>
                          <p:cTn id="29" fill="hold">
                            <p:stCondLst>
                              <p:cond delay="2250"/>
                            </p:stCondLst>
                            <p:childTnLst>
                              <p:par>
                                <p:cTn id="30" presetID="10" presetClass="entr" presetSubtype="0" fill="hold" grpId="0"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fade">
                                      <p:cBhvr>
                                        <p:cTn id="32" dur="500"/>
                                        <p:tgtEl>
                                          <p:spTgt spid="64"/>
                                        </p:tgtEl>
                                      </p:cBhvr>
                                    </p:animEffect>
                                  </p:childTnLst>
                                </p:cTn>
                              </p:par>
                            </p:childTnLst>
                          </p:cTn>
                        </p:par>
                        <p:par>
                          <p:cTn id="33" fill="hold">
                            <p:stCondLst>
                              <p:cond delay="2750"/>
                            </p:stCondLst>
                            <p:childTnLst>
                              <p:par>
                                <p:cTn id="34" presetID="2" presetClass="entr" presetSubtype="4" decel="100000"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childTnLst>
                          </p:cTn>
                        </p:par>
                        <p:par>
                          <p:cTn id="38" fill="hold">
                            <p:stCondLst>
                              <p:cond delay="3250"/>
                            </p:stCondLst>
                            <p:childTnLst>
                              <p:par>
                                <p:cTn id="39" presetID="2" presetClass="entr" presetSubtype="1" decel="100000" fill="hold" nodeType="after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ppt_x"/>
                                          </p:val>
                                        </p:tav>
                                        <p:tav tm="100000">
                                          <p:val>
                                            <p:strVal val="#ppt_x"/>
                                          </p:val>
                                        </p:tav>
                                      </p:tavLst>
                                    </p:anim>
                                    <p:anim calcmode="lin" valueType="num">
                                      <p:cBhvr additive="base">
                                        <p:cTn id="42" dur="500" fill="hold"/>
                                        <p:tgtEl>
                                          <p:spTgt spid="35"/>
                                        </p:tgtEl>
                                        <p:attrNameLst>
                                          <p:attrName>ppt_y</p:attrName>
                                        </p:attrNameLst>
                                      </p:cBhvr>
                                      <p:tavLst>
                                        <p:tav tm="0">
                                          <p:val>
                                            <p:strVal val="0-#ppt_h/2"/>
                                          </p:val>
                                        </p:tav>
                                        <p:tav tm="100000">
                                          <p:val>
                                            <p:strVal val="#ppt_y"/>
                                          </p:val>
                                        </p:tav>
                                      </p:tavLst>
                                    </p:anim>
                                  </p:childTnLst>
                                </p:cTn>
                              </p:par>
                              <p:par>
                                <p:cTn id="43" presetID="2" presetClass="entr" presetSubtype="1" decel="10000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 calcmode="lin" valueType="num">
                                      <p:cBhvr additive="base">
                                        <p:cTn id="45" dur="500" fill="hold"/>
                                        <p:tgtEl>
                                          <p:spTgt spid="38"/>
                                        </p:tgtEl>
                                        <p:attrNameLst>
                                          <p:attrName>ppt_x</p:attrName>
                                        </p:attrNameLst>
                                      </p:cBhvr>
                                      <p:tavLst>
                                        <p:tav tm="0">
                                          <p:val>
                                            <p:strVal val="#ppt_x"/>
                                          </p:val>
                                        </p:tav>
                                        <p:tav tm="100000">
                                          <p:val>
                                            <p:strVal val="#ppt_x"/>
                                          </p:val>
                                        </p:tav>
                                      </p:tavLst>
                                    </p:anim>
                                    <p:anim calcmode="lin" valueType="num">
                                      <p:cBhvr additive="base">
                                        <p:cTn id="46" dur="500" fill="hold"/>
                                        <p:tgtEl>
                                          <p:spTgt spid="38"/>
                                        </p:tgtEl>
                                        <p:attrNameLst>
                                          <p:attrName>ppt_y</p:attrName>
                                        </p:attrNameLst>
                                      </p:cBhvr>
                                      <p:tavLst>
                                        <p:tav tm="0">
                                          <p:val>
                                            <p:strVal val="0-#ppt_h/2"/>
                                          </p:val>
                                        </p:tav>
                                        <p:tav tm="100000">
                                          <p:val>
                                            <p:strVal val="#ppt_y"/>
                                          </p:val>
                                        </p:tav>
                                      </p:tavLst>
                                    </p:anim>
                                  </p:childTnLst>
                                </p:cTn>
                              </p:par>
                            </p:childTnLst>
                          </p:cTn>
                        </p:par>
                        <p:par>
                          <p:cTn id="47" fill="hold">
                            <p:stCondLst>
                              <p:cond delay="3750"/>
                            </p:stCondLst>
                            <p:childTnLst>
                              <p:par>
                                <p:cTn id="48" presetID="10" presetClass="entr" presetSubtype="0" fill="hold" grpId="0" nodeType="after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fade">
                                      <p:cBhvr>
                                        <p:cTn id="50" dur="500"/>
                                        <p:tgtEl>
                                          <p:spTgt spid="6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fade">
                                      <p:cBhvr>
                                        <p:cTn id="53" dur="500"/>
                                        <p:tgtEl>
                                          <p:spTgt spid="69"/>
                                        </p:tgtEl>
                                      </p:cBhvr>
                                    </p:animEffect>
                                  </p:childTnLst>
                                </p:cTn>
                              </p:par>
                            </p:childTnLst>
                          </p:cTn>
                        </p:par>
                        <p:par>
                          <p:cTn id="54" fill="hold">
                            <p:stCondLst>
                              <p:cond delay="4250"/>
                            </p:stCondLst>
                            <p:childTnLst>
                              <p:par>
                                <p:cTn id="55" presetID="2" presetClass="entr" presetSubtype="1" decel="100000"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 calcmode="lin" valueType="num">
                                      <p:cBhvr additive="base">
                                        <p:cTn id="57" dur="500" fill="hold"/>
                                        <p:tgtEl>
                                          <p:spTgt spid="28"/>
                                        </p:tgtEl>
                                        <p:attrNameLst>
                                          <p:attrName>ppt_x</p:attrName>
                                        </p:attrNameLst>
                                      </p:cBhvr>
                                      <p:tavLst>
                                        <p:tav tm="0">
                                          <p:val>
                                            <p:strVal val="#ppt_x"/>
                                          </p:val>
                                        </p:tav>
                                        <p:tav tm="100000">
                                          <p:val>
                                            <p:strVal val="#ppt_x"/>
                                          </p:val>
                                        </p:tav>
                                      </p:tavLst>
                                    </p:anim>
                                    <p:anim calcmode="lin" valueType="num">
                                      <p:cBhvr additive="base">
                                        <p:cTn id="58" dur="500" fill="hold"/>
                                        <p:tgtEl>
                                          <p:spTgt spid="28"/>
                                        </p:tgtEl>
                                        <p:attrNameLst>
                                          <p:attrName>ppt_y</p:attrName>
                                        </p:attrNameLst>
                                      </p:cBhvr>
                                      <p:tavLst>
                                        <p:tav tm="0">
                                          <p:val>
                                            <p:strVal val="0-#ppt_h/2"/>
                                          </p:val>
                                        </p:tav>
                                        <p:tav tm="100000">
                                          <p:val>
                                            <p:strVal val="#ppt_y"/>
                                          </p:val>
                                        </p:tav>
                                      </p:tavLst>
                                    </p:anim>
                                  </p:childTnLst>
                                </p:cTn>
                              </p:par>
                            </p:childTnLst>
                          </p:cTn>
                        </p:par>
                        <p:par>
                          <p:cTn id="59" fill="hold">
                            <p:stCondLst>
                              <p:cond delay="4750"/>
                            </p:stCondLst>
                            <p:childTnLst>
                              <p:par>
                                <p:cTn id="60" presetID="2" presetClass="entr" presetSubtype="4" decel="100000" fill="hold" nodeType="afterEffect">
                                  <p:stCondLst>
                                    <p:cond delay="0"/>
                                  </p:stCondLst>
                                  <p:childTnLst>
                                    <p:set>
                                      <p:cBhvr>
                                        <p:cTn id="61" dur="1" fill="hold">
                                          <p:stCondLst>
                                            <p:cond delay="0"/>
                                          </p:stCondLst>
                                        </p:cTn>
                                        <p:tgtEl>
                                          <p:spTgt spid="45"/>
                                        </p:tgtEl>
                                        <p:attrNameLst>
                                          <p:attrName>style.visibility</p:attrName>
                                        </p:attrNameLst>
                                      </p:cBhvr>
                                      <p:to>
                                        <p:strVal val="visible"/>
                                      </p:to>
                                    </p:set>
                                    <p:anim calcmode="lin" valueType="num">
                                      <p:cBhvr additive="base">
                                        <p:cTn id="62" dur="500" fill="hold"/>
                                        <p:tgtEl>
                                          <p:spTgt spid="45"/>
                                        </p:tgtEl>
                                        <p:attrNameLst>
                                          <p:attrName>ppt_x</p:attrName>
                                        </p:attrNameLst>
                                      </p:cBhvr>
                                      <p:tavLst>
                                        <p:tav tm="0">
                                          <p:val>
                                            <p:strVal val="#ppt_x"/>
                                          </p:val>
                                        </p:tav>
                                        <p:tav tm="100000">
                                          <p:val>
                                            <p:strVal val="#ppt_x"/>
                                          </p:val>
                                        </p:tav>
                                      </p:tavLst>
                                    </p:anim>
                                    <p:anim calcmode="lin" valueType="num">
                                      <p:cBhvr additive="base">
                                        <p:cTn id="63" dur="500" fill="hold"/>
                                        <p:tgtEl>
                                          <p:spTgt spid="45"/>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anim calcmode="lin" valueType="num">
                                      <p:cBhvr additive="base">
                                        <p:cTn id="66" dur="500" fill="hold"/>
                                        <p:tgtEl>
                                          <p:spTgt spid="48"/>
                                        </p:tgtEl>
                                        <p:attrNameLst>
                                          <p:attrName>ppt_x</p:attrName>
                                        </p:attrNameLst>
                                      </p:cBhvr>
                                      <p:tavLst>
                                        <p:tav tm="0">
                                          <p:val>
                                            <p:strVal val="#ppt_x"/>
                                          </p:val>
                                        </p:tav>
                                        <p:tav tm="100000">
                                          <p:val>
                                            <p:strVal val="#ppt_x"/>
                                          </p:val>
                                        </p:tav>
                                      </p:tavLst>
                                    </p:anim>
                                    <p:anim calcmode="lin" valueType="num">
                                      <p:cBhvr additive="base">
                                        <p:cTn id="67" dur="500" fill="hold"/>
                                        <p:tgtEl>
                                          <p:spTgt spid="48"/>
                                        </p:tgtEl>
                                        <p:attrNameLst>
                                          <p:attrName>ppt_y</p:attrName>
                                        </p:attrNameLst>
                                      </p:cBhvr>
                                      <p:tavLst>
                                        <p:tav tm="0">
                                          <p:val>
                                            <p:strVal val="1+#ppt_h/2"/>
                                          </p:val>
                                        </p:tav>
                                        <p:tav tm="100000">
                                          <p:val>
                                            <p:strVal val="#ppt_y"/>
                                          </p:val>
                                        </p:tav>
                                      </p:tavLst>
                                    </p:anim>
                                  </p:childTnLst>
                                </p:cTn>
                              </p:par>
                            </p:childTnLst>
                          </p:cTn>
                        </p:par>
                        <p:par>
                          <p:cTn id="68" fill="hold">
                            <p:stCondLst>
                              <p:cond delay="5250"/>
                            </p:stCondLst>
                            <p:childTnLst>
                              <p:par>
                                <p:cTn id="69" presetID="10" presetClass="entr" presetSubtype="0" fill="hold" grpId="0" nodeType="after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fade">
                                      <p:cBhvr>
                                        <p:cTn id="71" dur="500"/>
                                        <p:tgtEl>
                                          <p:spTgt spid="7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1"/>
                                        </p:tgtEl>
                                        <p:attrNameLst>
                                          <p:attrName>style.visibility</p:attrName>
                                        </p:attrNameLst>
                                      </p:cBhvr>
                                      <p:to>
                                        <p:strVal val="visible"/>
                                      </p:to>
                                    </p:set>
                                    <p:animEffect transition="in" filter="fade">
                                      <p:cBhvr>
                                        <p:cTn id="74" dur="500"/>
                                        <p:tgtEl>
                                          <p:spTgt spid="71"/>
                                        </p:tgtEl>
                                      </p:cBhvr>
                                    </p:animEffect>
                                  </p:childTnLst>
                                </p:cTn>
                              </p:par>
                            </p:childTnLst>
                          </p:cTn>
                        </p:par>
                        <p:par>
                          <p:cTn id="75" fill="hold">
                            <p:stCondLst>
                              <p:cond delay="575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childTnLst>
                          </p:cTn>
                        </p:par>
                        <p:par>
                          <p:cTn id="80" fill="hold">
                            <p:stCondLst>
                              <p:cond delay="6250"/>
                            </p:stCondLst>
                            <p:childTnLst>
                              <p:par>
                                <p:cTn id="81" presetID="2" presetClass="entr" presetSubtype="1" decel="10000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500" fill="hold"/>
                                        <p:tgtEl>
                                          <p:spTgt spid="43"/>
                                        </p:tgtEl>
                                        <p:attrNameLst>
                                          <p:attrName>ppt_x</p:attrName>
                                        </p:attrNameLst>
                                      </p:cBhvr>
                                      <p:tavLst>
                                        <p:tav tm="0">
                                          <p:val>
                                            <p:strVal val="#ppt_x"/>
                                          </p:val>
                                        </p:tav>
                                        <p:tav tm="100000">
                                          <p:val>
                                            <p:strVal val="#ppt_x"/>
                                          </p:val>
                                        </p:tav>
                                      </p:tavLst>
                                    </p:anim>
                                    <p:anim calcmode="lin" valueType="num">
                                      <p:cBhvr additive="base">
                                        <p:cTn id="84" dur="50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anim calcmode="lin" valueType="num">
                                      <p:cBhvr additive="base">
                                        <p:cTn id="87" dur="500" fill="hold"/>
                                        <p:tgtEl>
                                          <p:spTgt spid="40"/>
                                        </p:tgtEl>
                                        <p:attrNameLst>
                                          <p:attrName>ppt_x</p:attrName>
                                        </p:attrNameLst>
                                      </p:cBhvr>
                                      <p:tavLst>
                                        <p:tav tm="0">
                                          <p:val>
                                            <p:strVal val="#ppt_x"/>
                                          </p:val>
                                        </p:tav>
                                        <p:tav tm="100000">
                                          <p:val>
                                            <p:strVal val="#ppt_x"/>
                                          </p:val>
                                        </p:tav>
                                      </p:tavLst>
                                    </p:anim>
                                    <p:anim calcmode="lin" valueType="num">
                                      <p:cBhvr additive="base">
                                        <p:cTn id="88" dur="500" fill="hold"/>
                                        <p:tgtEl>
                                          <p:spTgt spid="40"/>
                                        </p:tgtEl>
                                        <p:attrNameLst>
                                          <p:attrName>ppt_y</p:attrName>
                                        </p:attrNameLst>
                                      </p:cBhvr>
                                      <p:tavLst>
                                        <p:tav tm="0">
                                          <p:val>
                                            <p:strVal val="0-#ppt_h/2"/>
                                          </p:val>
                                        </p:tav>
                                        <p:tav tm="100000">
                                          <p:val>
                                            <p:strVal val="#ppt_y"/>
                                          </p:val>
                                        </p:tav>
                                      </p:tavLst>
                                    </p:anim>
                                  </p:childTnLst>
                                </p:cTn>
                              </p:par>
                            </p:childTnLst>
                          </p:cTn>
                        </p:par>
                        <p:par>
                          <p:cTn id="89" fill="hold">
                            <p:stCondLst>
                              <p:cond delay="6750"/>
                            </p:stCondLst>
                            <p:childTnLst>
                              <p:par>
                                <p:cTn id="90" presetID="10" presetClass="entr" presetSubtype="0" fill="hold" grpId="0" nodeType="afterEffect">
                                  <p:stCondLst>
                                    <p:cond delay="0"/>
                                  </p:stCondLst>
                                  <p:childTnLst>
                                    <p:set>
                                      <p:cBhvr>
                                        <p:cTn id="91" dur="1" fill="hold">
                                          <p:stCondLst>
                                            <p:cond delay="0"/>
                                          </p:stCondLst>
                                        </p:cTn>
                                        <p:tgtEl>
                                          <p:spTgt spid="72"/>
                                        </p:tgtEl>
                                        <p:attrNameLst>
                                          <p:attrName>style.visibility</p:attrName>
                                        </p:attrNameLst>
                                      </p:cBhvr>
                                      <p:to>
                                        <p:strVal val="visible"/>
                                      </p:to>
                                    </p:set>
                                    <p:animEffect transition="in" filter="fade">
                                      <p:cBhvr>
                                        <p:cTn id="92" dur="500"/>
                                        <p:tgtEl>
                                          <p:spTgt spid="7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73"/>
                                        </p:tgtEl>
                                        <p:attrNameLst>
                                          <p:attrName>style.visibility</p:attrName>
                                        </p:attrNameLst>
                                      </p:cBhvr>
                                      <p:to>
                                        <p:strVal val="visible"/>
                                      </p:to>
                                    </p:set>
                                    <p:animEffect transition="in" filter="fade">
                                      <p:cBhvr>
                                        <p:cTn id="95" dur="500"/>
                                        <p:tgtEl>
                                          <p:spTgt spid="73"/>
                                        </p:tgtEl>
                                      </p:cBhvr>
                                    </p:animEffect>
                                  </p:childTnLst>
                                </p:cTn>
                              </p:par>
                            </p:childTnLst>
                          </p:cTn>
                        </p:par>
                        <p:par>
                          <p:cTn id="96" fill="hold">
                            <p:stCondLst>
                              <p:cond delay="7250"/>
                            </p:stCondLst>
                            <p:childTnLst>
                              <p:par>
                                <p:cTn id="97" presetID="10" presetClass="entr" presetSubtype="0" fill="hold" grpId="0" nodeType="after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fade">
                                      <p:cBhvr>
                                        <p:cTn id="99" dur="500"/>
                                        <p:tgtEl>
                                          <p:spTgt spid="65"/>
                                        </p:tgtEl>
                                      </p:cBhvr>
                                    </p:animEffect>
                                  </p:childTnLst>
                                </p:cTn>
                              </p:par>
                            </p:childTnLst>
                          </p:cTn>
                        </p:par>
                        <p:par>
                          <p:cTn id="100" fill="hold">
                            <p:stCondLst>
                              <p:cond delay="7750"/>
                            </p:stCondLst>
                            <p:childTnLst>
                              <p:par>
                                <p:cTn id="101" presetID="2" presetClass="entr" presetSubtype="1" decel="100000" fill="hold" grpId="0" nodeType="afterEffect">
                                  <p:stCondLst>
                                    <p:cond delay="0"/>
                                  </p:stCondLst>
                                  <p:childTnLst>
                                    <p:set>
                                      <p:cBhvr>
                                        <p:cTn id="102" dur="1" fill="hold">
                                          <p:stCondLst>
                                            <p:cond delay="0"/>
                                          </p:stCondLst>
                                        </p:cTn>
                                        <p:tgtEl>
                                          <p:spTgt spid="29"/>
                                        </p:tgtEl>
                                        <p:attrNameLst>
                                          <p:attrName>style.visibility</p:attrName>
                                        </p:attrNameLst>
                                      </p:cBhvr>
                                      <p:to>
                                        <p:strVal val="visible"/>
                                      </p:to>
                                    </p:set>
                                    <p:anim calcmode="lin" valueType="num">
                                      <p:cBhvr additive="base">
                                        <p:cTn id="103" dur="500" fill="hold"/>
                                        <p:tgtEl>
                                          <p:spTgt spid="29"/>
                                        </p:tgtEl>
                                        <p:attrNameLst>
                                          <p:attrName>ppt_x</p:attrName>
                                        </p:attrNameLst>
                                      </p:cBhvr>
                                      <p:tavLst>
                                        <p:tav tm="0">
                                          <p:val>
                                            <p:strVal val="#ppt_x"/>
                                          </p:val>
                                        </p:tav>
                                        <p:tav tm="100000">
                                          <p:val>
                                            <p:strVal val="#ppt_x"/>
                                          </p:val>
                                        </p:tav>
                                      </p:tavLst>
                                    </p:anim>
                                    <p:anim calcmode="lin" valueType="num">
                                      <p:cBhvr additive="base">
                                        <p:cTn id="104" dur="500" fill="hold"/>
                                        <p:tgtEl>
                                          <p:spTgt spid="29"/>
                                        </p:tgtEl>
                                        <p:attrNameLst>
                                          <p:attrName>ppt_y</p:attrName>
                                        </p:attrNameLst>
                                      </p:cBhvr>
                                      <p:tavLst>
                                        <p:tav tm="0">
                                          <p:val>
                                            <p:strVal val="0-#ppt_h/2"/>
                                          </p:val>
                                        </p:tav>
                                        <p:tav tm="100000">
                                          <p:val>
                                            <p:strVal val="#ppt_y"/>
                                          </p:val>
                                        </p:tav>
                                      </p:tavLst>
                                    </p:anim>
                                  </p:childTnLst>
                                </p:cTn>
                              </p:par>
                            </p:childTnLst>
                          </p:cTn>
                        </p:par>
                        <p:par>
                          <p:cTn id="105" fill="hold">
                            <p:stCondLst>
                              <p:cond delay="8250"/>
                            </p:stCondLst>
                            <p:childTnLst>
                              <p:par>
                                <p:cTn id="106" presetID="2" presetClass="entr" presetSubtype="4" decel="100000" fill="hold" nodeType="afterEffect">
                                  <p:stCondLst>
                                    <p:cond delay="0"/>
                                  </p:stCondLst>
                                  <p:childTnLst>
                                    <p:set>
                                      <p:cBhvr>
                                        <p:cTn id="107" dur="1" fill="hold">
                                          <p:stCondLst>
                                            <p:cond delay="0"/>
                                          </p:stCondLst>
                                        </p:cTn>
                                        <p:tgtEl>
                                          <p:spTgt spid="59"/>
                                        </p:tgtEl>
                                        <p:attrNameLst>
                                          <p:attrName>style.visibility</p:attrName>
                                        </p:attrNameLst>
                                      </p:cBhvr>
                                      <p:to>
                                        <p:strVal val="visible"/>
                                      </p:to>
                                    </p:set>
                                    <p:anim calcmode="lin" valueType="num">
                                      <p:cBhvr additive="base">
                                        <p:cTn id="108" dur="500" fill="hold"/>
                                        <p:tgtEl>
                                          <p:spTgt spid="59"/>
                                        </p:tgtEl>
                                        <p:attrNameLst>
                                          <p:attrName>ppt_x</p:attrName>
                                        </p:attrNameLst>
                                      </p:cBhvr>
                                      <p:tavLst>
                                        <p:tav tm="0">
                                          <p:val>
                                            <p:strVal val="#ppt_x"/>
                                          </p:val>
                                        </p:tav>
                                        <p:tav tm="100000">
                                          <p:val>
                                            <p:strVal val="#ppt_x"/>
                                          </p:val>
                                        </p:tav>
                                      </p:tavLst>
                                    </p:anim>
                                    <p:anim calcmode="lin" valueType="num">
                                      <p:cBhvr additive="base">
                                        <p:cTn id="109" dur="500" fill="hold"/>
                                        <p:tgtEl>
                                          <p:spTgt spid="59"/>
                                        </p:tgtEl>
                                        <p:attrNameLst>
                                          <p:attrName>ppt_y</p:attrName>
                                        </p:attrNameLst>
                                      </p:cBhvr>
                                      <p:tavLst>
                                        <p:tav tm="0">
                                          <p:val>
                                            <p:strVal val="1+#ppt_h/2"/>
                                          </p:val>
                                        </p:tav>
                                        <p:tav tm="100000">
                                          <p:val>
                                            <p:strVal val="#ppt_y"/>
                                          </p:val>
                                        </p:tav>
                                      </p:tavLst>
                                    </p:anim>
                                  </p:childTnLst>
                                </p:cTn>
                              </p:par>
                              <p:par>
                                <p:cTn id="110" presetID="2" presetClass="entr" presetSubtype="4" decel="100000" fill="hold" grpId="0" nodeType="withEffect">
                                  <p:stCondLst>
                                    <p:cond delay="0"/>
                                  </p:stCondLst>
                                  <p:childTnLst>
                                    <p:set>
                                      <p:cBhvr>
                                        <p:cTn id="111" dur="1" fill="hold">
                                          <p:stCondLst>
                                            <p:cond delay="0"/>
                                          </p:stCondLst>
                                        </p:cTn>
                                        <p:tgtEl>
                                          <p:spTgt spid="62"/>
                                        </p:tgtEl>
                                        <p:attrNameLst>
                                          <p:attrName>style.visibility</p:attrName>
                                        </p:attrNameLst>
                                      </p:cBhvr>
                                      <p:to>
                                        <p:strVal val="visible"/>
                                      </p:to>
                                    </p:set>
                                    <p:anim calcmode="lin" valueType="num">
                                      <p:cBhvr additive="base">
                                        <p:cTn id="112" dur="500" fill="hold"/>
                                        <p:tgtEl>
                                          <p:spTgt spid="62"/>
                                        </p:tgtEl>
                                        <p:attrNameLst>
                                          <p:attrName>ppt_x</p:attrName>
                                        </p:attrNameLst>
                                      </p:cBhvr>
                                      <p:tavLst>
                                        <p:tav tm="0">
                                          <p:val>
                                            <p:strVal val="#ppt_x"/>
                                          </p:val>
                                        </p:tav>
                                        <p:tav tm="100000">
                                          <p:val>
                                            <p:strVal val="#ppt_x"/>
                                          </p:val>
                                        </p:tav>
                                      </p:tavLst>
                                    </p:anim>
                                    <p:anim calcmode="lin" valueType="num">
                                      <p:cBhvr additive="base">
                                        <p:cTn id="113" dur="500" fill="hold"/>
                                        <p:tgtEl>
                                          <p:spTgt spid="62"/>
                                        </p:tgtEl>
                                        <p:attrNameLst>
                                          <p:attrName>ppt_y</p:attrName>
                                        </p:attrNameLst>
                                      </p:cBhvr>
                                      <p:tavLst>
                                        <p:tav tm="0">
                                          <p:val>
                                            <p:strVal val="1+#ppt_h/2"/>
                                          </p:val>
                                        </p:tav>
                                        <p:tav tm="100000">
                                          <p:val>
                                            <p:strVal val="#ppt_y"/>
                                          </p:val>
                                        </p:tav>
                                      </p:tavLst>
                                    </p:anim>
                                  </p:childTnLst>
                                </p:cTn>
                              </p:par>
                            </p:childTnLst>
                          </p:cTn>
                        </p:par>
                        <p:par>
                          <p:cTn id="114" fill="hold">
                            <p:stCondLst>
                              <p:cond delay="8750"/>
                            </p:stCondLst>
                            <p:childTnLst>
                              <p:par>
                                <p:cTn id="115" presetID="10" presetClass="entr" presetSubtype="0" fill="hold" grpId="0" nodeType="afterEffect">
                                  <p:stCondLst>
                                    <p:cond delay="0"/>
                                  </p:stCondLst>
                                  <p:childTnLst>
                                    <p:set>
                                      <p:cBhvr>
                                        <p:cTn id="116" dur="1" fill="hold">
                                          <p:stCondLst>
                                            <p:cond delay="0"/>
                                          </p:stCondLst>
                                        </p:cTn>
                                        <p:tgtEl>
                                          <p:spTgt spid="74"/>
                                        </p:tgtEl>
                                        <p:attrNameLst>
                                          <p:attrName>style.visibility</p:attrName>
                                        </p:attrNameLst>
                                      </p:cBhvr>
                                      <p:to>
                                        <p:strVal val="visible"/>
                                      </p:to>
                                    </p:set>
                                    <p:animEffect transition="in" filter="fade">
                                      <p:cBhvr>
                                        <p:cTn id="117" dur="500"/>
                                        <p:tgtEl>
                                          <p:spTgt spid="7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75"/>
                                        </p:tgtEl>
                                        <p:attrNameLst>
                                          <p:attrName>style.visibility</p:attrName>
                                        </p:attrNameLst>
                                      </p:cBhvr>
                                      <p:to>
                                        <p:strVal val="visible"/>
                                      </p:to>
                                    </p:set>
                                    <p:animEffect transition="in" filter="fade">
                                      <p:cBhvr>
                                        <p:cTn id="120" dur="500"/>
                                        <p:tgtEl>
                                          <p:spTgt spid="75"/>
                                        </p:tgtEl>
                                      </p:cBhvr>
                                    </p:animEffect>
                                  </p:childTnLst>
                                </p:cTn>
                              </p:par>
                            </p:childTnLst>
                          </p:cTn>
                        </p:par>
                        <p:par>
                          <p:cTn id="121" fill="hold">
                            <p:stCondLst>
                              <p:cond delay="9250"/>
                            </p:stCondLst>
                            <p:childTnLst>
                              <p:par>
                                <p:cTn id="122" presetID="2" presetClass="entr" presetSubtype="4" decel="100000" fill="hold" grpId="0" nodeType="afterEffect">
                                  <p:stCondLst>
                                    <p:cond delay="0"/>
                                  </p:stCondLst>
                                  <p:iterate type="wd">
                                    <p:tmPct val="10000"/>
                                  </p:iterate>
                                  <p:childTnLst>
                                    <p:set>
                                      <p:cBhvr>
                                        <p:cTn id="123" dur="1" fill="hold">
                                          <p:stCondLst>
                                            <p:cond delay="0"/>
                                          </p:stCondLst>
                                        </p:cTn>
                                        <p:tgtEl>
                                          <p:spTgt spid="77"/>
                                        </p:tgtEl>
                                        <p:attrNameLst>
                                          <p:attrName>style.visibility</p:attrName>
                                        </p:attrNameLst>
                                      </p:cBhvr>
                                      <p:to>
                                        <p:strVal val="visible"/>
                                      </p:to>
                                    </p:set>
                                    <p:anim calcmode="lin" valueType="num">
                                      <p:cBhvr additive="base">
                                        <p:cTn id="124" dur="500" fill="hold"/>
                                        <p:tgtEl>
                                          <p:spTgt spid="77"/>
                                        </p:tgtEl>
                                        <p:attrNameLst>
                                          <p:attrName>ppt_x</p:attrName>
                                        </p:attrNameLst>
                                      </p:cBhvr>
                                      <p:tavLst>
                                        <p:tav tm="0">
                                          <p:val>
                                            <p:strVal val="#ppt_x"/>
                                          </p:val>
                                        </p:tav>
                                        <p:tav tm="100000">
                                          <p:val>
                                            <p:strVal val="#ppt_x"/>
                                          </p:val>
                                        </p:tav>
                                      </p:tavLst>
                                    </p:anim>
                                    <p:anim calcmode="lin" valueType="num">
                                      <p:cBhvr additive="base">
                                        <p:cTn id="125" dur="500" fill="hold"/>
                                        <p:tgtEl>
                                          <p:spTgt spid="77"/>
                                        </p:tgtEl>
                                        <p:attrNameLst>
                                          <p:attrName>ppt_y</p:attrName>
                                        </p:attrNameLst>
                                      </p:cBhvr>
                                      <p:tavLst>
                                        <p:tav tm="0">
                                          <p:val>
                                            <p:strVal val="1+#ppt_h/2"/>
                                          </p:val>
                                        </p:tav>
                                        <p:tav tm="100000">
                                          <p:val>
                                            <p:strVal val="#ppt_y"/>
                                          </p:val>
                                        </p:tav>
                                      </p:tavLst>
                                    </p:anim>
                                  </p:childTnLst>
                                </p:cTn>
                              </p:par>
                            </p:childTnLst>
                          </p:cTn>
                        </p:par>
                        <p:par>
                          <p:cTn id="126" fill="hold">
                            <p:stCondLst>
                              <p:cond delay="9800"/>
                            </p:stCondLst>
                            <p:childTnLst>
                              <p:par>
                                <p:cTn id="127" presetID="16" presetClass="entr" presetSubtype="37" fill="hold" nodeType="afterEffect">
                                  <p:stCondLst>
                                    <p:cond delay="0"/>
                                  </p:stCondLst>
                                  <p:childTnLst>
                                    <p:set>
                                      <p:cBhvr>
                                        <p:cTn id="128" dur="1" fill="hold">
                                          <p:stCondLst>
                                            <p:cond delay="0"/>
                                          </p:stCondLst>
                                        </p:cTn>
                                        <p:tgtEl>
                                          <p:spTgt spid="78"/>
                                        </p:tgtEl>
                                        <p:attrNameLst>
                                          <p:attrName>style.visibility</p:attrName>
                                        </p:attrNameLst>
                                      </p:cBhvr>
                                      <p:to>
                                        <p:strVal val="visible"/>
                                      </p:to>
                                    </p:set>
                                    <p:animEffect transition="in" filter="barn(outVertical)">
                                      <p:cBhvr>
                                        <p:cTn id="129" dur="500"/>
                                        <p:tgtEl>
                                          <p:spTgt spid="78"/>
                                        </p:tgtEl>
                                      </p:cBhvr>
                                    </p:animEffect>
                                  </p:childTnLst>
                                </p:cTn>
                              </p:par>
                            </p:childTnLst>
                          </p:cTn>
                        </p:par>
                        <p:par>
                          <p:cTn id="130" fill="hold">
                            <p:stCondLst>
                              <p:cond delay="10300"/>
                            </p:stCondLst>
                            <p:childTnLst>
                              <p:par>
                                <p:cTn id="131" presetID="2" presetClass="entr" presetSubtype="4" decel="100000" fill="hold" grpId="0" nodeType="afterEffect">
                                  <p:stCondLst>
                                    <p:cond delay="0"/>
                                  </p:stCondLst>
                                  <p:childTnLst>
                                    <p:set>
                                      <p:cBhvr>
                                        <p:cTn id="132" dur="1" fill="hold">
                                          <p:stCondLst>
                                            <p:cond delay="0"/>
                                          </p:stCondLst>
                                        </p:cTn>
                                        <p:tgtEl>
                                          <p:spTgt spid="82"/>
                                        </p:tgtEl>
                                        <p:attrNameLst>
                                          <p:attrName>style.visibility</p:attrName>
                                        </p:attrNameLst>
                                      </p:cBhvr>
                                      <p:to>
                                        <p:strVal val="visible"/>
                                      </p:to>
                                    </p:set>
                                    <p:anim calcmode="lin" valueType="num">
                                      <p:cBhvr additive="base">
                                        <p:cTn id="133" dur="500" fill="hold"/>
                                        <p:tgtEl>
                                          <p:spTgt spid="82"/>
                                        </p:tgtEl>
                                        <p:attrNameLst>
                                          <p:attrName>ppt_x</p:attrName>
                                        </p:attrNameLst>
                                      </p:cBhvr>
                                      <p:tavLst>
                                        <p:tav tm="0">
                                          <p:val>
                                            <p:strVal val="#ppt_x"/>
                                          </p:val>
                                        </p:tav>
                                        <p:tav tm="100000">
                                          <p:val>
                                            <p:strVal val="#ppt_x"/>
                                          </p:val>
                                        </p:tav>
                                      </p:tavLst>
                                    </p:anim>
                                    <p:anim calcmode="lin" valueType="num">
                                      <p:cBhvr additive="base">
                                        <p:cTn id="134"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67" grpId="0" animBg="1"/>
      <p:bldP spid="34" grpId="0"/>
      <p:bldP spid="22" grpId="0">
        <p:tmplLst>
          <p:tmpl>
            <p:tnLst>
              <p:par>
                <p:cTn presetID="2" presetClass="entr" presetSubtype="1"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1"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8" grpId="0">
        <p:tmplLst>
          <p:tmpl>
            <p:tnLst>
              <p:par>
                <p:cTn presetID="2" presetClass="entr" presetSubtype="1"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43" grpId="0">
        <p:tmplLst>
          <p:tmpl>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8" grpId="0">
        <p:tmplLst>
          <p:tmpl>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62" grpId="0">
        <p:tmplLst>
          <p:tmpl>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ppt_x"/>
                          </p:val>
                        </p:tav>
                        <p:tav tm="100000">
                          <p:val>
                            <p:strVal val="#ppt_x"/>
                          </p:val>
                        </p:tav>
                      </p:tavLst>
                    </p:anim>
                    <p:anim calcmode="lin" valueType="num">
                      <p:cBhvr additive="base">
                        <p:cTn dur="500" fill="hold"/>
                        <p:tgtEl>
                          <p:spTgt spid="62"/>
                        </p:tgtEl>
                        <p:attrNameLst>
                          <p:attrName>ppt_y</p:attrName>
                        </p:attrNameLst>
                      </p:cBhvr>
                      <p:tavLst>
                        <p:tav tm="0">
                          <p:val>
                            <p:strVal val="1+#ppt_h/2"/>
                          </p:val>
                        </p:tav>
                        <p:tav tm="100000">
                          <p:val>
                            <p:strVal val="#ppt_y"/>
                          </p:val>
                        </p:tav>
                      </p:tavLst>
                    </p:anim>
                  </p:childTnLst>
                </p:cTn>
              </p:par>
            </p:tnLst>
          </p:tmpl>
        </p:tmplLst>
      </p:bldP>
      <p:bldP spid="64" grpId="0" animBg="1"/>
      <p:bldP spid="65" grpId="0" animBg="1"/>
      <p:bldP spid="68" grpId="0" animBg="1"/>
      <p:bldP spid="69" grpId="0"/>
      <p:bldP spid="70" grpId="0" animBg="1"/>
      <p:bldP spid="71" grpId="0"/>
      <p:bldP spid="72" grpId="0" animBg="1"/>
      <p:bldP spid="73" grpId="0"/>
      <p:bldP spid="74" grpId="0" animBg="1"/>
      <p:bldP spid="75" grpId="0"/>
      <p:bldP spid="77"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82" grpId="0">
        <p:tmplLst>
          <p:tmpl>
            <p:tnLst>
              <p:par>
                <p:cTn presetID="2" presetClass="entr" presetSubtype="4" decel="100000" fill="hold" nodeType="afterEffect">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500" fill="hold"/>
                        <p:tgtEl>
                          <p:spTgt spid="82"/>
                        </p:tgtEl>
                        <p:attrNameLst>
                          <p:attrName>ppt_x</p:attrName>
                        </p:attrNameLst>
                      </p:cBhvr>
                      <p:tavLst>
                        <p:tav tm="0">
                          <p:val>
                            <p:strVal val="#ppt_x"/>
                          </p:val>
                        </p:tav>
                        <p:tav tm="100000">
                          <p:val>
                            <p:strVal val="#ppt_x"/>
                          </p:val>
                        </p:tav>
                      </p:tavLst>
                    </p:anim>
                    <p:anim calcmode="lin" valueType="num">
                      <p:cBhvr additive="base">
                        <p:cTn dur="500" fill="hold"/>
                        <p:tgtEl>
                          <p:spTgt spid="8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6 Points and Texts">
    <p:spTree>
      <p:nvGrpSpPr>
        <p:cNvPr id="1" name=""/>
        <p:cNvGrpSpPr/>
        <p:nvPr/>
      </p:nvGrpSpPr>
      <p:grpSpPr>
        <a:xfrm>
          <a:off x="0" y="0"/>
          <a:ext cx="0" cy="0"/>
          <a:chOff x="0" y="0"/>
          <a:chExt cx="0" cy="0"/>
        </a:xfrm>
      </p:grpSpPr>
      <p:cxnSp>
        <p:nvCxnSpPr>
          <p:cNvPr id="36" name="直線コネクタ 35"/>
          <p:cNvCxnSpPr/>
          <p:nvPr userDrawn="1"/>
        </p:nvCxnSpPr>
        <p:spPr>
          <a:xfrm flipH="1">
            <a:off x="-794" y="4079091"/>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六角形 13"/>
          <p:cNvSpPr/>
          <p:nvPr userDrawn="1"/>
        </p:nvSpPr>
        <p:spPr>
          <a:xfrm rot="5400000">
            <a:off x="2000980" y="2470016"/>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涙形 4"/>
          <p:cNvSpPr/>
          <p:nvPr userDrawn="1"/>
        </p:nvSpPr>
        <p:spPr>
          <a:xfrm rot="8100000">
            <a:off x="3826253" y="803286"/>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涙形 5"/>
          <p:cNvSpPr/>
          <p:nvPr userDrawn="1"/>
        </p:nvSpPr>
        <p:spPr>
          <a:xfrm rot="4500000">
            <a:off x="1288949" y="2233592"/>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涙形 6"/>
          <p:cNvSpPr/>
          <p:nvPr userDrawn="1"/>
        </p:nvSpPr>
        <p:spPr>
          <a:xfrm rot="900000">
            <a:off x="1288949" y="511594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涙形 7"/>
          <p:cNvSpPr/>
          <p:nvPr userDrawn="1"/>
        </p:nvSpPr>
        <p:spPr>
          <a:xfrm rot="18900000">
            <a:off x="3847130" y="6525190"/>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15300000">
            <a:off x="6384434" y="509488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11700000">
            <a:off x="6384434" y="2212531"/>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11"/>
          <p:cNvSpPr>
            <a:spLocks noGrp="1"/>
          </p:cNvSpPr>
          <p:nvPr userDrawn="1">
            <p:ph type="body" sz="quarter" idx="23" hasCustomPrompt="1"/>
          </p:nvPr>
        </p:nvSpPr>
        <p:spPr>
          <a:xfrm>
            <a:off x="3922624" y="1633110"/>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16" name="図プレースホルダー 7"/>
          <p:cNvSpPr>
            <a:spLocks noGrp="1"/>
          </p:cNvSpPr>
          <p:nvPr userDrawn="1">
            <p:ph type="pic" sz="quarter" idx="18" hasCustomPrompt="1"/>
          </p:nvPr>
        </p:nvSpPr>
        <p:spPr>
          <a:xfrm>
            <a:off x="4801900" y="937211"/>
            <a:ext cx="785909" cy="785909"/>
          </a:xfrm>
        </p:spPr>
        <p:txBody>
          <a:bodyPr>
            <a:normAutofit/>
          </a:bodyPr>
          <a:lstStyle>
            <a:lvl1pPr>
              <a:defRPr sz="1600"/>
            </a:lvl1pPr>
          </a:lstStyle>
          <a:p>
            <a:r>
              <a:rPr kumimoji="1" lang="en-US" altLang="ja-JP" dirty="0"/>
              <a:t>ICON</a:t>
            </a:r>
            <a:endParaRPr kumimoji="1" lang="ja-JP" altLang="en-US" dirty="0"/>
          </a:p>
        </p:txBody>
      </p:sp>
      <p:sp>
        <p:nvSpPr>
          <p:cNvPr id="17" name="テキスト プレースホルダー 11"/>
          <p:cNvSpPr>
            <a:spLocks noGrp="1"/>
          </p:cNvSpPr>
          <p:nvPr userDrawn="1">
            <p:ph type="body" sz="quarter" idx="29" hasCustomPrompt="1"/>
          </p:nvPr>
        </p:nvSpPr>
        <p:spPr>
          <a:xfrm>
            <a:off x="4048571" y="2083160"/>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30" hasCustomPrompt="1"/>
          </p:nvPr>
        </p:nvSpPr>
        <p:spPr>
          <a:xfrm>
            <a:off x="6469085" y="309409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19" name="図プレースホルダー 7"/>
          <p:cNvSpPr>
            <a:spLocks noGrp="1"/>
          </p:cNvSpPr>
          <p:nvPr userDrawn="1">
            <p:ph type="pic" sz="quarter" idx="31" hasCustomPrompt="1"/>
          </p:nvPr>
        </p:nvSpPr>
        <p:spPr>
          <a:xfrm>
            <a:off x="7348361" y="2398195"/>
            <a:ext cx="785909" cy="785909"/>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userDrawn="1">
            <p:ph type="body" sz="quarter" idx="32" hasCustomPrompt="1"/>
          </p:nvPr>
        </p:nvSpPr>
        <p:spPr>
          <a:xfrm>
            <a:off x="6595032" y="3544144"/>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userDrawn="1">
            <p:ph type="body" sz="quarter" idx="33" hasCustomPrompt="1"/>
          </p:nvPr>
        </p:nvSpPr>
        <p:spPr>
          <a:xfrm>
            <a:off x="1373600" y="3049089"/>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25" name="図プレースホルダー 7"/>
          <p:cNvSpPr>
            <a:spLocks noGrp="1"/>
          </p:cNvSpPr>
          <p:nvPr userDrawn="1">
            <p:ph type="pic" sz="quarter" idx="34" hasCustomPrompt="1"/>
          </p:nvPr>
        </p:nvSpPr>
        <p:spPr>
          <a:xfrm>
            <a:off x="2252876" y="2353190"/>
            <a:ext cx="785909" cy="785909"/>
          </a:xfrm>
        </p:spPr>
        <p:txBody>
          <a:bodyPr>
            <a:normAutofit/>
          </a:bodyPr>
          <a:lstStyle>
            <a:lvl1pPr>
              <a:defRPr sz="1600"/>
            </a:lvl1pPr>
          </a:lstStyle>
          <a:p>
            <a:r>
              <a:rPr kumimoji="1" lang="en-US" altLang="ja-JP" dirty="0"/>
              <a:t>ICON</a:t>
            </a:r>
            <a:endParaRPr kumimoji="1" lang="ja-JP" altLang="en-US" dirty="0"/>
          </a:p>
        </p:txBody>
      </p:sp>
      <p:sp>
        <p:nvSpPr>
          <p:cNvPr id="26" name="テキスト プレースホルダー 11"/>
          <p:cNvSpPr>
            <a:spLocks noGrp="1"/>
          </p:cNvSpPr>
          <p:nvPr userDrawn="1">
            <p:ph type="body" sz="quarter" idx="35" hasCustomPrompt="1"/>
          </p:nvPr>
        </p:nvSpPr>
        <p:spPr>
          <a:xfrm>
            <a:off x="1499547" y="349913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27" name="テキスト プレースホルダー 11"/>
          <p:cNvSpPr>
            <a:spLocks noGrp="1"/>
          </p:cNvSpPr>
          <p:nvPr userDrawn="1">
            <p:ph type="body" sz="quarter" idx="36" hasCustomPrompt="1"/>
          </p:nvPr>
        </p:nvSpPr>
        <p:spPr>
          <a:xfrm>
            <a:off x="1373600" y="5927148"/>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28" name="図プレースホルダー 7"/>
          <p:cNvSpPr>
            <a:spLocks noGrp="1"/>
          </p:cNvSpPr>
          <p:nvPr userDrawn="1">
            <p:ph type="pic" sz="quarter" idx="37" hasCustomPrompt="1"/>
          </p:nvPr>
        </p:nvSpPr>
        <p:spPr>
          <a:xfrm>
            <a:off x="2252876" y="5231249"/>
            <a:ext cx="785909" cy="785909"/>
          </a:xfrm>
        </p:spPr>
        <p:txBody>
          <a:bodyPr>
            <a:normAutofit/>
          </a:bodyPr>
          <a:lstStyle>
            <a:lvl1pPr>
              <a:defRPr sz="1600"/>
            </a:lvl1pPr>
          </a:lstStyle>
          <a:p>
            <a:r>
              <a:rPr kumimoji="1" lang="en-US" altLang="ja-JP" dirty="0"/>
              <a:t>ICON</a:t>
            </a:r>
            <a:endParaRPr kumimoji="1" lang="ja-JP" altLang="en-US" dirty="0"/>
          </a:p>
        </p:txBody>
      </p:sp>
      <p:sp>
        <p:nvSpPr>
          <p:cNvPr id="29" name="テキスト プレースホルダー 11"/>
          <p:cNvSpPr>
            <a:spLocks noGrp="1"/>
          </p:cNvSpPr>
          <p:nvPr userDrawn="1">
            <p:ph type="body" sz="quarter" idx="38" hasCustomPrompt="1"/>
          </p:nvPr>
        </p:nvSpPr>
        <p:spPr>
          <a:xfrm>
            <a:off x="1499547" y="6377198"/>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userDrawn="1">
            <p:ph type="body" sz="quarter" idx="39" hasCustomPrompt="1"/>
          </p:nvPr>
        </p:nvSpPr>
        <p:spPr>
          <a:xfrm>
            <a:off x="6469085" y="5908585"/>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31" name="図プレースホルダー 7"/>
          <p:cNvSpPr>
            <a:spLocks noGrp="1"/>
          </p:cNvSpPr>
          <p:nvPr userDrawn="1">
            <p:ph type="pic" sz="quarter" idx="40" hasCustomPrompt="1"/>
          </p:nvPr>
        </p:nvSpPr>
        <p:spPr>
          <a:xfrm>
            <a:off x="7348361" y="5212686"/>
            <a:ext cx="785909" cy="785909"/>
          </a:xfrm>
        </p:spPr>
        <p:txBody>
          <a:bodyPr>
            <a:normAutofit/>
          </a:bodyPr>
          <a:lstStyle>
            <a:lvl1pPr>
              <a:defRPr sz="1600"/>
            </a:lvl1pPr>
          </a:lstStyle>
          <a:p>
            <a:r>
              <a:rPr kumimoji="1" lang="en-US" altLang="ja-JP" dirty="0"/>
              <a:t>ICON</a:t>
            </a:r>
            <a:endParaRPr kumimoji="1" lang="ja-JP" altLang="en-US" dirty="0"/>
          </a:p>
        </p:txBody>
      </p:sp>
      <p:sp>
        <p:nvSpPr>
          <p:cNvPr id="32" name="テキスト プレースホルダー 11"/>
          <p:cNvSpPr>
            <a:spLocks noGrp="1"/>
          </p:cNvSpPr>
          <p:nvPr userDrawn="1">
            <p:ph type="body" sz="quarter" idx="41" hasCustomPrompt="1"/>
          </p:nvPr>
        </p:nvSpPr>
        <p:spPr>
          <a:xfrm>
            <a:off x="6595032" y="6358635"/>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userDrawn="1">
            <p:ph type="body" sz="quarter" idx="42" hasCustomPrompt="1"/>
          </p:nvPr>
        </p:nvSpPr>
        <p:spPr>
          <a:xfrm>
            <a:off x="3922624" y="732456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34" name="図プレースホルダー 7"/>
          <p:cNvSpPr>
            <a:spLocks noGrp="1"/>
          </p:cNvSpPr>
          <p:nvPr userDrawn="1">
            <p:ph type="pic" sz="quarter" idx="43" hasCustomPrompt="1"/>
          </p:nvPr>
        </p:nvSpPr>
        <p:spPr>
          <a:xfrm>
            <a:off x="4801900" y="6583660"/>
            <a:ext cx="785909" cy="785909"/>
          </a:xfrm>
        </p:spPr>
        <p:txBody>
          <a:bodyPr>
            <a:normAutofit/>
          </a:bodyPr>
          <a:lstStyle>
            <a:lvl1pPr>
              <a:defRPr sz="1600"/>
            </a:lvl1pPr>
          </a:lstStyle>
          <a:p>
            <a:r>
              <a:rPr kumimoji="1" lang="en-US" altLang="ja-JP" dirty="0"/>
              <a:t>ICON</a:t>
            </a:r>
            <a:endParaRPr kumimoji="1" lang="ja-JP" altLang="en-US" dirty="0"/>
          </a:p>
        </p:txBody>
      </p:sp>
      <p:sp>
        <p:nvSpPr>
          <p:cNvPr id="35" name="テキスト プレースホルダー 11"/>
          <p:cNvSpPr>
            <a:spLocks noGrp="1"/>
          </p:cNvSpPr>
          <p:nvPr userDrawn="1">
            <p:ph type="body" sz="quarter" idx="44" hasCustomPrompt="1"/>
          </p:nvPr>
        </p:nvSpPr>
        <p:spPr>
          <a:xfrm>
            <a:off x="4048571" y="772960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8" name="テキスト プレースホルダー 11"/>
          <p:cNvSpPr>
            <a:spLocks noGrp="1"/>
          </p:cNvSpPr>
          <p:nvPr userDrawn="1">
            <p:ph type="body" sz="quarter" idx="15" hasCustomPrompt="1"/>
          </p:nvPr>
        </p:nvSpPr>
        <p:spPr>
          <a:xfrm>
            <a:off x="9548249" y="1217284"/>
            <a:ext cx="7914915"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41" name="ホームベース 40"/>
          <p:cNvSpPr/>
          <p:nvPr userDrawn="1"/>
        </p:nvSpPr>
        <p:spPr>
          <a:xfrm>
            <a:off x="9615805" y="4406587"/>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1"/>
          <p:cNvSpPr>
            <a:spLocks noGrp="1"/>
          </p:cNvSpPr>
          <p:nvPr userDrawn="1">
            <p:ph type="body" sz="quarter" idx="16" hasCustomPrompt="1"/>
          </p:nvPr>
        </p:nvSpPr>
        <p:spPr>
          <a:xfrm>
            <a:off x="10095502" y="4779150"/>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userDrawn="1">
            <p:ph type="body" sz="quarter" idx="17" hasCustomPrompt="1"/>
          </p:nvPr>
        </p:nvSpPr>
        <p:spPr>
          <a:xfrm>
            <a:off x="10095502" y="4199721"/>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44" name="ホームベース 43"/>
          <p:cNvSpPr/>
          <p:nvPr userDrawn="1"/>
        </p:nvSpPr>
        <p:spPr>
          <a:xfrm>
            <a:off x="9615805" y="682475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プレースホルダー 11"/>
          <p:cNvSpPr>
            <a:spLocks noGrp="1"/>
          </p:cNvSpPr>
          <p:nvPr userDrawn="1">
            <p:ph type="body" sz="quarter" idx="45" hasCustomPrompt="1"/>
          </p:nvPr>
        </p:nvSpPr>
        <p:spPr>
          <a:xfrm>
            <a:off x="10095502" y="7208094"/>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userDrawn="1">
            <p:ph type="body" sz="quarter" idx="19" hasCustomPrompt="1"/>
          </p:nvPr>
        </p:nvSpPr>
        <p:spPr>
          <a:xfrm>
            <a:off x="10095502" y="6617884"/>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12015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500"/>
                                        <p:tgtEl>
                                          <p:spTgt spid="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childTnLst>
                          </p:cTn>
                        </p:par>
                        <p:par>
                          <p:cTn id="60" fill="hold">
                            <p:stCondLst>
                              <p:cond delay="2500"/>
                            </p:stCondLst>
                            <p:childTnLst>
                              <p:par>
                                <p:cTn id="61" presetID="10" presetClass="entr" presetSubtype="0"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fade">
                                      <p:cBhvr>
                                        <p:cTn id="72" dur="500"/>
                                        <p:tgtEl>
                                          <p:spTgt spid="7"/>
                                        </p:tgtEl>
                                      </p:cBhvr>
                                    </p:animEffect>
                                  </p:childTnLst>
                                </p:cTn>
                              </p:par>
                            </p:childTnLst>
                          </p:cTn>
                        </p:par>
                        <p:par>
                          <p:cTn id="73" fill="hold">
                            <p:stCondLst>
                              <p:cond delay="3000"/>
                            </p:stCondLst>
                            <p:childTnLst>
                              <p:par>
                                <p:cTn id="74" presetID="10" presetClass="entr" presetSubtype="0" fill="hold" grpId="0" nodeType="after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fade">
                                      <p:cBhvr>
                                        <p:cTn id="76" dur="500"/>
                                        <p:tgtEl>
                                          <p:spTgt spid="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500"/>
                                        <p:tgtEl>
                                          <p:spTgt spid="2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500"/>
                                        <p:tgtEl>
                                          <p:spTgt spid="2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childTnLst>
                          </p:cTn>
                        </p:par>
                        <p:par>
                          <p:cTn id="86" fill="hold">
                            <p:stCondLst>
                              <p:cond delay="3500"/>
                            </p:stCondLst>
                            <p:childTnLst>
                              <p:par>
                                <p:cTn id="87" presetID="22" presetClass="entr" presetSubtype="2" fill="hold" nodeType="after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wipe(right)">
                                      <p:cBhvr>
                                        <p:cTn id="89" dur="500"/>
                                        <p:tgtEl>
                                          <p:spTgt spid="36"/>
                                        </p:tgtEl>
                                      </p:cBhvr>
                                    </p:animEffect>
                                  </p:childTnLst>
                                </p:cTn>
                              </p:par>
                            </p:childTnLst>
                          </p:cTn>
                        </p:par>
                        <p:par>
                          <p:cTn id="90" fill="hold">
                            <p:stCondLst>
                              <p:cond delay="4000"/>
                            </p:stCondLst>
                            <p:childTnLst>
                              <p:par>
                                <p:cTn id="91" presetID="2" presetClass="entr" presetSubtype="2" decel="100000" fill="hold" grpId="0" nodeType="afterEffect">
                                  <p:stCondLst>
                                    <p:cond delay="0"/>
                                  </p:stCondLst>
                                  <p:childTnLst>
                                    <p:set>
                                      <p:cBhvr>
                                        <p:cTn id="92" dur="1" fill="hold">
                                          <p:stCondLst>
                                            <p:cond delay="0"/>
                                          </p:stCondLst>
                                        </p:cTn>
                                        <p:tgtEl>
                                          <p:spTgt spid="38"/>
                                        </p:tgtEl>
                                        <p:attrNameLst>
                                          <p:attrName>style.visibility</p:attrName>
                                        </p:attrNameLst>
                                      </p:cBhvr>
                                      <p:to>
                                        <p:strVal val="visible"/>
                                      </p:to>
                                    </p:set>
                                    <p:anim calcmode="lin" valueType="num">
                                      <p:cBhvr additive="base">
                                        <p:cTn id="93" dur="500" fill="hold"/>
                                        <p:tgtEl>
                                          <p:spTgt spid="38"/>
                                        </p:tgtEl>
                                        <p:attrNameLst>
                                          <p:attrName>ppt_x</p:attrName>
                                        </p:attrNameLst>
                                      </p:cBhvr>
                                      <p:tavLst>
                                        <p:tav tm="0">
                                          <p:val>
                                            <p:strVal val="1+#ppt_w/2"/>
                                          </p:val>
                                        </p:tav>
                                        <p:tav tm="100000">
                                          <p:val>
                                            <p:strVal val="#ppt_x"/>
                                          </p:val>
                                        </p:tav>
                                      </p:tavLst>
                                    </p:anim>
                                    <p:anim calcmode="lin" valueType="num">
                                      <p:cBhvr additive="base">
                                        <p:cTn id="94" dur="500" fill="hold"/>
                                        <p:tgtEl>
                                          <p:spTgt spid="38"/>
                                        </p:tgtEl>
                                        <p:attrNameLst>
                                          <p:attrName>ppt_y</p:attrName>
                                        </p:attrNameLst>
                                      </p:cBhvr>
                                      <p:tavLst>
                                        <p:tav tm="0">
                                          <p:val>
                                            <p:strVal val="#ppt_y"/>
                                          </p:val>
                                        </p:tav>
                                        <p:tav tm="100000">
                                          <p:val>
                                            <p:strVal val="#ppt_y"/>
                                          </p:val>
                                        </p:tav>
                                      </p:tavLst>
                                    </p:anim>
                                  </p:childTnLst>
                                </p:cTn>
                              </p:par>
                            </p:childTnLst>
                          </p:cTn>
                        </p:par>
                        <p:par>
                          <p:cTn id="95" fill="hold">
                            <p:stCondLst>
                              <p:cond delay="4500"/>
                            </p:stCondLst>
                            <p:childTnLst>
                              <p:par>
                                <p:cTn id="96" presetID="2" presetClass="entr" presetSubtype="8" decel="100000" fill="hold" grpId="0" nodeType="afterEffect">
                                  <p:stCondLst>
                                    <p:cond delay="250"/>
                                  </p:stCondLst>
                                  <p:childTnLst>
                                    <p:set>
                                      <p:cBhvr>
                                        <p:cTn id="97" dur="1" fill="hold">
                                          <p:stCondLst>
                                            <p:cond delay="0"/>
                                          </p:stCondLst>
                                        </p:cTn>
                                        <p:tgtEl>
                                          <p:spTgt spid="41"/>
                                        </p:tgtEl>
                                        <p:attrNameLst>
                                          <p:attrName>style.visibility</p:attrName>
                                        </p:attrNameLst>
                                      </p:cBhvr>
                                      <p:to>
                                        <p:strVal val="visible"/>
                                      </p:to>
                                    </p:set>
                                    <p:anim calcmode="lin" valueType="num">
                                      <p:cBhvr additive="base">
                                        <p:cTn id="98" dur="500" fill="hold"/>
                                        <p:tgtEl>
                                          <p:spTgt spid="41"/>
                                        </p:tgtEl>
                                        <p:attrNameLst>
                                          <p:attrName>ppt_x</p:attrName>
                                        </p:attrNameLst>
                                      </p:cBhvr>
                                      <p:tavLst>
                                        <p:tav tm="0">
                                          <p:val>
                                            <p:strVal val="0-#ppt_w/2"/>
                                          </p:val>
                                        </p:tav>
                                        <p:tav tm="100000">
                                          <p:val>
                                            <p:strVal val="#ppt_x"/>
                                          </p:val>
                                        </p:tav>
                                      </p:tavLst>
                                    </p:anim>
                                    <p:anim calcmode="lin" valueType="num">
                                      <p:cBhvr additive="base">
                                        <p:cTn id="99" dur="500" fill="hold"/>
                                        <p:tgtEl>
                                          <p:spTgt spid="41"/>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250"/>
                                  </p:stCondLst>
                                  <p:childTnLst>
                                    <p:set>
                                      <p:cBhvr>
                                        <p:cTn id="101" dur="1" fill="hold">
                                          <p:stCondLst>
                                            <p:cond delay="0"/>
                                          </p:stCondLst>
                                        </p:cTn>
                                        <p:tgtEl>
                                          <p:spTgt spid="42"/>
                                        </p:tgtEl>
                                        <p:attrNameLst>
                                          <p:attrName>style.visibility</p:attrName>
                                        </p:attrNameLst>
                                      </p:cBhvr>
                                      <p:to>
                                        <p:strVal val="visible"/>
                                      </p:to>
                                    </p:set>
                                    <p:anim calcmode="lin" valueType="num">
                                      <p:cBhvr additive="base">
                                        <p:cTn id="102" dur="500" fill="hold"/>
                                        <p:tgtEl>
                                          <p:spTgt spid="42"/>
                                        </p:tgtEl>
                                        <p:attrNameLst>
                                          <p:attrName>ppt_x</p:attrName>
                                        </p:attrNameLst>
                                      </p:cBhvr>
                                      <p:tavLst>
                                        <p:tav tm="0">
                                          <p:val>
                                            <p:strVal val="1+#ppt_w/2"/>
                                          </p:val>
                                        </p:tav>
                                        <p:tav tm="100000">
                                          <p:val>
                                            <p:strVal val="#ppt_x"/>
                                          </p:val>
                                        </p:tav>
                                      </p:tavLst>
                                    </p:anim>
                                    <p:anim calcmode="lin" valueType="num">
                                      <p:cBhvr additive="base">
                                        <p:cTn id="103" dur="500" fill="hold"/>
                                        <p:tgtEl>
                                          <p:spTgt spid="42"/>
                                        </p:tgtEl>
                                        <p:attrNameLst>
                                          <p:attrName>ppt_y</p:attrName>
                                        </p:attrNameLst>
                                      </p:cBhvr>
                                      <p:tavLst>
                                        <p:tav tm="0">
                                          <p:val>
                                            <p:strVal val="#ppt_y"/>
                                          </p:val>
                                        </p:tav>
                                        <p:tav tm="100000">
                                          <p:val>
                                            <p:strVal val="#ppt_y"/>
                                          </p:val>
                                        </p:tav>
                                      </p:tavLst>
                                    </p:anim>
                                  </p:childTnLst>
                                </p:cTn>
                              </p:par>
                              <p:par>
                                <p:cTn id="104" presetID="2" presetClass="entr" presetSubtype="2" decel="100000" fill="hold" grpId="0" nodeType="withEffect">
                                  <p:stCondLst>
                                    <p:cond delay="250"/>
                                  </p:stCondLst>
                                  <p:childTnLst>
                                    <p:set>
                                      <p:cBhvr>
                                        <p:cTn id="105" dur="1" fill="hold">
                                          <p:stCondLst>
                                            <p:cond delay="0"/>
                                          </p:stCondLst>
                                        </p:cTn>
                                        <p:tgtEl>
                                          <p:spTgt spid="43"/>
                                        </p:tgtEl>
                                        <p:attrNameLst>
                                          <p:attrName>style.visibility</p:attrName>
                                        </p:attrNameLst>
                                      </p:cBhvr>
                                      <p:to>
                                        <p:strVal val="visible"/>
                                      </p:to>
                                    </p:set>
                                    <p:anim calcmode="lin" valueType="num">
                                      <p:cBhvr additive="base">
                                        <p:cTn id="106" dur="500" fill="hold"/>
                                        <p:tgtEl>
                                          <p:spTgt spid="43"/>
                                        </p:tgtEl>
                                        <p:attrNameLst>
                                          <p:attrName>ppt_x</p:attrName>
                                        </p:attrNameLst>
                                      </p:cBhvr>
                                      <p:tavLst>
                                        <p:tav tm="0">
                                          <p:val>
                                            <p:strVal val="1+#ppt_w/2"/>
                                          </p:val>
                                        </p:tav>
                                        <p:tav tm="100000">
                                          <p:val>
                                            <p:strVal val="#ppt_x"/>
                                          </p:val>
                                        </p:tav>
                                      </p:tavLst>
                                    </p:anim>
                                    <p:anim calcmode="lin" valueType="num">
                                      <p:cBhvr additive="base">
                                        <p:cTn id="107" dur="500" fill="hold"/>
                                        <p:tgtEl>
                                          <p:spTgt spid="43"/>
                                        </p:tgtEl>
                                        <p:attrNameLst>
                                          <p:attrName>ppt_y</p:attrName>
                                        </p:attrNameLst>
                                      </p:cBhvr>
                                      <p:tavLst>
                                        <p:tav tm="0">
                                          <p:val>
                                            <p:strVal val="#ppt_y"/>
                                          </p:val>
                                        </p:tav>
                                        <p:tav tm="100000">
                                          <p:val>
                                            <p:strVal val="#ppt_y"/>
                                          </p:val>
                                        </p:tav>
                                      </p:tavLst>
                                    </p:anim>
                                  </p:childTnLst>
                                </p:cTn>
                              </p:par>
                            </p:childTnLst>
                          </p:cTn>
                        </p:par>
                        <p:par>
                          <p:cTn id="108" fill="hold">
                            <p:stCondLst>
                              <p:cond delay="5250"/>
                            </p:stCondLst>
                            <p:childTnLst>
                              <p:par>
                                <p:cTn id="109" presetID="2" presetClass="entr" presetSubtype="8" decel="100000" fill="hold" grpId="0" nodeType="afterEffect">
                                  <p:stCondLst>
                                    <p:cond delay="250"/>
                                  </p:stCondLst>
                                  <p:childTnLst>
                                    <p:set>
                                      <p:cBhvr>
                                        <p:cTn id="110" dur="1" fill="hold">
                                          <p:stCondLst>
                                            <p:cond delay="0"/>
                                          </p:stCondLst>
                                        </p:cTn>
                                        <p:tgtEl>
                                          <p:spTgt spid="44"/>
                                        </p:tgtEl>
                                        <p:attrNameLst>
                                          <p:attrName>style.visibility</p:attrName>
                                        </p:attrNameLst>
                                      </p:cBhvr>
                                      <p:to>
                                        <p:strVal val="visible"/>
                                      </p:to>
                                    </p:set>
                                    <p:anim calcmode="lin" valueType="num">
                                      <p:cBhvr additive="base">
                                        <p:cTn id="111" dur="500" fill="hold"/>
                                        <p:tgtEl>
                                          <p:spTgt spid="44"/>
                                        </p:tgtEl>
                                        <p:attrNameLst>
                                          <p:attrName>ppt_x</p:attrName>
                                        </p:attrNameLst>
                                      </p:cBhvr>
                                      <p:tavLst>
                                        <p:tav tm="0">
                                          <p:val>
                                            <p:strVal val="0-#ppt_w/2"/>
                                          </p:val>
                                        </p:tav>
                                        <p:tav tm="100000">
                                          <p:val>
                                            <p:strVal val="#ppt_x"/>
                                          </p:val>
                                        </p:tav>
                                      </p:tavLst>
                                    </p:anim>
                                    <p:anim calcmode="lin" valueType="num">
                                      <p:cBhvr additive="base">
                                        <p:cTn id="112" dur="500" fill="hold"/>
                                        <p:tgtEl>
                                          <p:spTgt spid="44"/>
                                        </p:tgtEl>
                                        <p:attrNameLst>
                                          <p:attrName>ppt_y</p:attrName>
                                        </p:attrNameLst>
                                      </p:cBhvr>
                                      <p:tavLst>
                                        <p:tav tm="0">
                                          <p:val>
                                            <p:strVal val="#ppt_y"/>
                                          </p:val>
                                        </p:tav>
                                        <p:tav tm="100000">
                                          <p:val>
                                            <p:strVal val="#ppt_y"/>
                                          </p:val>
                                        </p:tav>
                                      </p:tavLst>
                                    </p:anim>
                                  </p:childTnLst>
                                </p:cTn>
                              </p:par>
                              <p:par>
                                <p:cTn id="113" presetID="2" presetClass="entr" presetSubtype="2" decel="100000" fill="hold" grpId="0" nodeType="withEffect">
                                  <p:stCondLst>
                                    <p:cond delay="250"/>
                                  </p:stCondLst>
                                  <p:childTnLst>
                                    <p:set>
                                      <p:cBhvr>
                                        <p:cTn id="114" dur="1" fill="hold">
                                          <p:stCondLst>
                                            <p:cond delay="0"/>
                                          </p:stCondLst>
                                        </p:cTn>
                                        <p:tgtEl>
                                          <p:spTgt spid="45"/>
                                        </p:tgtEl>
                                        <p:attrNameLst>
                                          <p:attrName>style.visibility</p:attrName>
                                        </p:attrNameLst>
                                      </p:cBhvr>
                                      <p:to>
                                        <p:strVal val="visible"/>
                                      </p:to>
                                    </p:set>
                                    <p:anim calcmode="lin" valueType="num">
                                      <p:cBhvr additive="base">
                                        <p:cTn id="115" dur="500" fill="hold"/>
                                        <p:tgtEl>
                                          <p:spTgt spid="45"/>
                                        </p:tgtEl>
                                        <p:attrNameLst>
                                          <p:attrName>ppt_x</p:attrName>
                                        </p:attrNameLst>
                                      </p:cBhvr>
                                      <p:tavLst>
                                        <p:tav tm="0">
                                          <p:val>
                                            <p:strVal val="1+#ppt_w/2"/>
                                          </p:val>
                                        </p:tav>
                                        <p:tav tm="100000">
                                          <p:val>
                                            <p:strVal val="#ppt_x"/>
                                          </p:val>
                                        </p:tav>
                                      </p:tavLst>
                                    </p:anim>
                                    <p:anim calcmode="lin" valueType="num">
                                      <p:cBhvr additive="base">
                                        <p:cTn id="116" dur="500" fill="hold"/>
                                        <p:tgtEl>
                                          <p:spTgt spid="45"/>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250"/>
                                  </p:stCondLst>
                                  <p:childTnLst>
                                    <p:set>
                                      <p:cBhvr>
                                        <p:cTn id="118" dur="1" fill="hold">
                                          <p:stCondLst>
                                            <p:cond delay="0"/>
                                          </p:stCondLst>
                                        </p:cTn>
                                        <p:tgtEl>
                                          <p:spTgt spid="46"/>
                                        </p:tgtEl>
                                        <p:attrNameLst>
                                          <p:attrName>style.visibility</p:attrName>
                                        </p:attrNameLst>
                                      </p:cBhvr>
                                      <p:to>
                                        <p:strVal val="visible"/>
                                      </p:to>
                                    </p:set>
                                    <p:anim calcmode="lin" valueType="num">
                                      <p:cBhvr additive="base">
                                        <p:cTn id="119" dur="500" fill="hold"/>
                                        <p:tgtEl>
                                          <p:spTgt spid="46"/>
                                        </p:tgtEl>
                                        <p:attrNameLst>
                                          <p:attrName>ppt_x</p:attrName>
                                        </p:attrNameLst>
                                      </p:cBhvr>
                                      <p:tavLst>
                                        <p:tav tm="0">
                                          <p:val>
                                            <p:strVal val="1+#ppt_w/2"/>
                                          </p:val>
                                        </p:tav>
                                        <p:tav tm="100000">
                                          <p:val>
                                            <p:strVal val="#ppt_x"/>
                                          </p:val>
                                        </p:tav>
                                      </p:tavLst>
                                    </p:anim>
                                    <p:anim calcmode="lin" valueType="num">
                                      <p:cBhvr additive="base">
                                        <p:cTn id="120"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animBg="1"/>
      <p:bldP spid="7" grpId="0" animBg="1"/>
      <p:bldP spid="8" grpId="0" animBg="1"/>
      <p:bldP spid="9" grpId="0" animBg="1"/>
      <p:bldP spid="10" grpId="0" animBg="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p:tmplLst>
          <p:tmpl>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41" grpId="0" animBg="1"/>
      <p:bldP spid="42" grpId="0">
        <p:tmplLst>
          <p:tmpl>
            <p:tnLst>
              <p:par>
                <p:cTn presetID="2" presetClass="entr" presetSubtype="2"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animBg="1"/>
      <p:bldP spid="45" grpId="0">
        <p:tmplLst>
          <p:tmpl>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decel="100000" fill="hold" nodeType="with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Moniters">
    <p:spTree>
      <p:nvGrpSpPr>
        <p:cNvPr id="1" name=""/>
        <p:cNvGrpSpPr/>
        <p:nvPr/>
      </p:nvGrpSpPr>
      <p:grpSpPr>
        <a:xfrm>
          <a:off x="0" y="0"/>
          <a:ext cx="0" cy="0"/>
          <a:chOff x="0" y="0"/>
          <a:chExt cx="0" cy="0"/>
        </a:xfrm>
      </p:grpSpPr>
      <p:sp>
        <p:nvSpPr>
          <p:cNvPr id="5" name="正方形/長方形 4"/>
          <p:cNvSpPr/>
          <p:nvPr userDrawn="1"/>
        </p:nvSpPr>
        <p:spPr>
          <a:xfrm>
            <a:off x="-1" y="0"/>
            <a:ext cx="18286413" cy="6583660"/>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テキスト プレースホルダー 7"/>
          <p:cNvSpPr>
            <a:spLocks noGrp="1"/>
          </p:cNvSpPr>
          <p:nvPr>
            <p:ph type="body" sz="quarter" idx="15" hasCustomPrompt="1"/>
          </p:nvPr>
        </p:nvSpPr>
        <p:spPr>
          <a:xfrm>
            <a:off x="412236" y="1208103"/>
            <a:ext cx="6221087" cy="5033903"/>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10" name="図プレースホルダー 8"/>
          <p:cNvSpPr>
            <a:spLocks noGrp="1"/>
          </p:cNvSpPr>
          <p:nvPr>
            <p:ph type="pic" sz="quarter" idx="16" hasCustomPrompt="1"/>
          </p:nvPr>
        </p:nvSpPr>
        <p:spPr>
          <a:xfrm>
            <a:off x="667031" y="1433128"/>
            <a:ext cx="5733348" cy="3150350"/>
          </a:xfrm>
        </p:spPr>
        <p:txBody>
          <a:bodyPr/>
          <a:lstStyle>
            <a:lvl1pPr>
              <a:defRPr/>
            </a:lvl1pPr>
          </a:lstStyle>
          <a:p>
            <a:r>
              <a:rPr kumimoji="1" lang="en-US" altLang="ja-JP" dirty="0"/>
              <a:t>Add an image</a:t>
            </a:r>
            <a:endParaRPr kumimoji="1" lang="ja-JP" altLang="en-US" dirty="0"/>
          </a:p>
        </p:txBody>
      </p:sp>
      <p:sp>
        <p:nvSpPr>
          <p:cNvPr id="11" name="テキスト プレースホルダー 7"/>
          <p:cNvSpPr>
            <a:spLocks noGrp="1"/>
          </p:cNvSpPr>
          <p:nvPr>
            <p:ph type="body" sz="quarter" idx="17" hasCustomPrompt="1"/>
          </p:nvPr>
        </p:nvSpPr>
        <p:spPr>
          <a:xfrm>
            <a:off x="11588711" y="1201446"/>
            <a:ext cx="6221087" cy="5033903"/>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12" name="図プレースホルダー 8"/>
          <p:cNvSpPr>
            <a:spLocks noGrp="1"/>
          </p:cNvSpPr>
          <p:nvPr>
            <p:ph type="pic" sz="quarter" idx="18" hasCustomPrompt="1"/>
          </p:nvPr>
        </p:nvSpPr>
        <p:spPr>
          <a:xfrm>
            <a:off x="11843506" y="1426471"/>
            <a:ext cx="5733348" cy="3150350"/>
          </a:xfrm>
        </p:spPr>
        <p:txBody>
          <a:bodyPr/>
          <a:lstStyle>
            <a:lvl1pPr>
              <a:defRPr/>
            </a:lvl1pPr>
          </a:lstStyle>
          <a:p>
            <a:r>
              <a:rPr kumimoji="1" lang="en-US" altLang="ja-JP" dirty="0"/>
              <a:t>Add an image</a:t>
            </a:r>
            <a:endParaRPr kumimoji="1" lang="ja-JP" altLang="en-US" dirty="0"/>
          </a:p>
        </p:txBody>
      </p:sp>
      <p:sp>
        <p:nvSpPr>
          <p:cNvPr id="8" name="テキスト プレースホルダー 7"/>
          <p:cNvSpPr>
            <a:spLocks noGrp="1"/>
          </p:cNvSpPr>
          <p:nvPr>
            <p:ph type="body" sz="quarter" idx="14" hasCustomPrompt="1"/>
          </p:nvPr>
        </p:nvSpPr>
        <p:spPr>
          <a:xfrm>
            <a:off x="5546049" y="958035"/>
            <a:ext cx="7197557" cy="5824031"/>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7" name="図プレースホルダー 8"/>
          <p:cNvSpPr>
            <a:spLocks noGrp="1"/>
          </p:cNvSpPr>
          <p:nvPr>
            <p:ph type="pic" sz="quarter" idx="13" hasCustomPrompt="1"/>
          </p:nvPr>
        </p:nvSpPr>
        <p:spPr>
          <a:xfrm>
            <a:off x="5814679" y="1201445"/>
            <a:ext cx="6660740" cy="3645405"/>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78316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randombar(horizontal)">
                                      <p:cBhvr>
                                        <p:cTn id="14" dur="500"/>
                                        <p:tgtEl>
                                          <p:spTgt spid="10"/>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childTnLst>
                          </p:cTn>
                        </p:par>
                        <p:par>
                          <p:cTn id="22" fill="hold">
                            <p:stCondLst>
                              <p:cond delay="1500"/>
                            </p:stCondLst>
                            <p:childTnLst>
                              <p:par>
                                <p:cTn id="23" presetID="14" presetClass="entr" presetSubtype="1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par>
                          <p:cTn id="29" fill="hold">
                            <p:stCondLst>
                              <p:cond delay="2000"/>
                            </p:stCondLst>
                            <p:childTnLst>
                              <p:par>
                                <p:cTn id="30" presetID="2" presetClass="entr" presetSubtype="4" decel="100000" fill="hold" grpId="0" nodeType="afterEffect">
                                  <p:stCondLst>
                                    <p:cond delay="50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par>
                          <p:cTn id="34" fill="hold">
                            <p:stCondLst>
                              <p:cond delay="3050"/>
                            </p:stCondLst>
                            <p:childTnLst>
                              <p:par>
                                <p:cTn id="35" presetID="16" presetClass="entr" presetSubtype="37"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outVertical)">
                                      <p:cBhvr>
                                        <p:cTn id="37" dur="500"/>
                                        <p:tgtEl>
                                          <p:spTgt spid="14"/>
                                        </p:tgtEl>
                                      </p:cBhvr>
                                    </p:animEffect>
                                  </p:childTnLst>
                                </p:cTn>
                              </p:par>
                            </p:childTnLst>
                          </p:cTn>
                        </p:par>
                        <p:par>
                          <p:cTn id="38" fill="hold">
                            <p:stCondLst>
                              <p:cond delay="3550"/>
                            </p:stCondLst>
                            <p:childTnLst>
                              <p:par>
                                <p:cTn id="39" presetID="2" presetClass="entr" presetSubtype="4" decel="10000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tmplLst>
          <p:tmpl>
            <p:tnLst>
              <p:par>
                <p:cTn presetID="14" presetClass="entr" presetSubtype="1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animBg="1">
        <p:tmplLst>
          <p:tmpl>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2" grpId="0"/>
      <p:bldP spid="8" grpId="0" animBg="1">
        <p:tmplLst>
          <p:tmpl>
            <p:tnLst>
              <p:par>
                <p:cTn presetID="14" presetClass="entr" presetSubtype="1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randombar(horizontal)">
                      <p:cBhvr>
                        <p:cTn dur="500"/>
                        <p:tgtEl>
                          <p:spTgt spid="8"/>
                        </p:tgtEl>
                      </p:cBhvr>
                    </p:animEffect>
                  </p:childTnLst>
                </p:cTn>
              </p:par>
            </p:tnLst>
          </p:tmpl>
        </p:tmplLst>
      </p:bldP>
      <p:bldP spid="7" grpId="0"/>
      <p:bldP spid="13"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3 Points and Big Tit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正方形/長方形 31"/>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1500" baseline="0">
                <a:solidFill>
                  <a:schemeClr val="bg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3202547"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36" name="テキスト プレースホルダー 11"/>
          <p:cNvSpPr>
            <a:spLocks noGrp="1"/>
          </p:cNvSpPr>
          <p:nvPr>
            <p:ph type="body" sz="quarter" idx="16" hasCustomPrompt="1"/>
          </p:nvPr>
        </p:nvSpPr>
        <p:spPr>
          <a:xfrm>
            <a:off x="162737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17" hasCustomPrompt="1"/>
          </p:nvPr>
        </p:nvSpPr>
        <p:spPr>
          <a:xfrm>
            <a:off x="162737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38" name="図プレースホルダー 7"/>
          <p:cNvSpPr>
            <a:spLocks noGrp="1"/>
          </p:cNvSpPr>
          <p:nvPr>
            <p:ph type="pic" sz="quarter" idx="23" hasCustomPrompt="1"/>
          </p:nvPr>
        </p:nvSpPr>
        <p:spPr>
          <a:xfrm>
            <a:off x="8378122"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39" name="テキスト プレースホルダー 11"/>
          <p:cNvSpPr>
            <a:spLocks noGrp="1"/>
          </p:cNvSpPr>
          <p:nvPr>
            <p:ph type="body" sz="quarter" idx="24" hasCustomPrompt="1"/>
          </p:nvPr>
        </p:nvSpPr>
        <p:spPr>
          <a:xfrm>
            <a:off x="6802946"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5" hasCustomPrompt="1"/>
          </p:nvPr>
        </p:nvSpPr>
        <p:spPr>
          <a:xfrm>
            <a:off x="6802946"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41" name="図プレースホルダー 7"/>
          <p:cNvSpPr>
            <a:spLocks noGrp="1"/>
          </p:cNvSpPr>
          <p:nvPr>
            <p:ph type="pic" sz="quarter" idx="26" hasCustomPrompt="1"/>
          </p:nvPr>
        </p:nvSpPr>
        <p:spPr>
          <a:xfrm>
            <a:off x="13553697"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42" name="テキスト プレースホルダー 11"/>
          <p:cNvSpPr>
            <a:spLocks noGrp="1"/>
          </p:cNvSpPr>
          <p:nvPr>
            <p:ph type="body" sz="quarter" idx="27" hasCustomPrompt="1"/>
          </p:nvPr>
        </p:nvSpPr>
        <p:spPr>
          <a:xfrm>
            <a:off x="1197852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28" hasCustomPrompt="1"/>
          </p:nvPr>
        </p:nvSpPr>
        <p:spPr>
          <a:xfrm>
            <a:off x="1197852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16597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 presetClass="entr" presetSubtype="9" decel="100000" fill="hold" grpId="0" nodeType="afterEffect">
                                  <p:stCondLst>
                                    <p:cond delay="500"/>
                                  </p:stCondLst>
                                  <p:iterate type="lt">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0-#ppt_h/2"/>
                                          </p:val>
                                        </p:tav>
                                        <p:tav tm="100000">
                                          <p:val>
                                            <p:strVal val="#ppt_y"/>
                                          </p:val>
                                        </p:tav>
                                      </p:tavLst>
                                    </p:anim>
                                  </p:childTnLst>
                                </p:cTn>
                              </p:par>
                            </p:childTnLst>
                          </p:cTn>
                        </p:par>
                        <p:par>
                          <p:cTn id="13" fill="hold">
                            <p:stCondLst>
                              <p:cond delay="1850"/>
                            </p:stCondLst>
                            <p:childTnLst>
                              <p:par>
                                <p:cTn id="14" presetID="2" presetClass="entr" presetSubtype="2" decel="100000" fill="hold" grpId="0" nodeType="afterEffect">
                                  <p:stCondLst>
                                    <p:cond delay="0"/>
                                  </p:stCondLst>
                                  <p:iterate type="wd">
                                    <p:tmPct val="10000"/>
                                  </p:iterate>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1+#ppt_w/2"/>
                                          </p:val>
                                        </p:tav>
                                        <p:tav tm="100000">
                                          <p:val>
                                            <p:strVal val="#ppt_x"/>
                                          </p:val>
                                        </p:tav>
                                      </p:tavLst>
                                    </p:anim>
                                    <p:anim calcmode="lin" valueType="num">
                                      <p:cBhvr additive="base">
                                        <p:cTn id="17" dur="500" fill="hold"/>
                                        <p:tgtEl>
                                          <p:spTgt spid="34"/>
                                        </p:tgtEl>
                                        <p:attrNameLst>
                                          <p:attrName>ppt_y</p:attrName>
                                        </p:attrNameLst>
                                      </p:cBhvr>
                                      <p:tavLst>
                                        <p:tav tm="0">
                                          <p:val>
                                            <p:strVal val="#ppt_y"/>
                                          </p:val>
                                        </p:tav>
                                        <p:tav tm="100000">
                                          <p:val>
                                            <p:strVal val="#ppt_y"/>
                                          </p:val>
                                        </p:tav>
                                      </p:tavLst>
                                    </p:anim>
                                  </p:childTnLst>
                                </p:cTn>
                              </p:par>
                            </p:childTnLst>
                          </p:cTn>
                        </p:par>
                        <p:par>
                          <p:cTn id="18" fill="hold">
                            <p:stCondLst>
                              <p:cond delay="2400"/>
                            </p:stCondLst>
                            <p:childTnLst>
                              <p:par>
                                <p:cTn id="19" presetID="10" presetClass="entr" presetSubtype="0" fill="hold" grpId="0" nodeType="afterEffect">
                                  <p:stCondLst>
                                    <p:cond delay="25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2" presetClass="entr" presetSubtype="4" decel="100000" fill="hold" grpId="0" nodeType="withEffect">
                                  <p:stCondLst>
                                    <p:cond delay="25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ppt_x"/>
                                          </p:val>
                                        </p:tav>
                                        <p:tav tm="100000">
                                          <p:val>
                                            <p:strVal val="#ppt_x"/>
                                          </p:val>
                                        </p:tav>
                                      </p:tavLst>
                                    </p:anim>
                                    <p:anim calcmode="lin" valueType="num">
                                      <p:cBhvr additive="base">
                                        <p:cTn id="25" dur="500" fill="hold"/>
                                        <p:tgtEl>
                                          <p:spTgt spid="37"/>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25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500" fill="hold"/>
                                        <p:tgtEl>
                                          <p:spTgt spid="36"/>
                                        </p:tgtEl>
                                        <p:attrNameLst>
                                          <p:attrName>ppt_x</p:attrName>
                                        </p:attrNameLst>
                                      </p:cBhvr>
                                      <p:tavLst>
                                        <p:tav tm="0">
                                          <p:val>
                                            <p:strVal val="#ppt_x"/>
                                          </p:val>
                                        </p:tav>
                                        <p:tav tm="100000">
                                          <p:val>
                                            <p:strVal val="#ppt_x"/>
                                          </p:val>
                                        </p:tav>
                                      </p:tavLst>
                                    </p:anim>
                                    <p:anim calcmode="lin" valueType="num">
                                      <p:cBhvr additive="base">
                                        <p:cTn id="29" dur="500" fill="hold"/>
                                        <p:tgtEl>
                                          <p:spTgt spid="36"/>
                                        </p:tgtEl>
                                        <p:attrNameLst>
                                          <p:attrName>ppt_y</p:attrName>
                                        </p:attrNameLst>
                                      </p:cBhvr>
                                      <p:tavLst>
                                        <p:tav tm="0">
                                          <p:val>
                                            <p:strVal val="1+#ppt_h/2"/>
                                          </p:val>
                                        </p:tav>
                                        <p:tav tm="100000">
                                          <p:val>
                                            <p:strVal val="#ppt_y"/>
                                          </p:val>
                                        </p:tav>
                                      </p:tavLst>
                                    </p:anim>
                                  </p:childTnLst>
                                </p:cTn>
                              </p:par>
                            </p:childTnLst>
                          </p:cTn>
                        </p:par>
                        <p:par>
                          <p:cTn id="30" fill="hold">
                            <p:stCondLst>
                              <p:cond delay="3150"/>
                            </p:stCondLst>
                            <p:childTnLst>
                              <p:par>
                                <p:cTn id="31" presetID="10" presetClass="entr" presetSubtype="0" fill="hold" grpId="0" nodeType="afterEffect">
                                  <p:stCondLst>
                                    <p:cond delay="50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2" presetClass="entr" presetSubtype="4" decel="100000" fill="hold" grpId="0" nodeType="withEffect">
                                  <p:stCondLst>
                                    <p:cond delay="500"/>
                                  </p:stCondLst>
                                  <p:childTnLst>
                                    <p:set>
                                      <p:cBhvr>
                                        <p:cTn id="35" dur="1" fill="hold">
                                          <p:stCondLst>
                                            <p:cond delay="0"/>
                                          </p:stCondLst>
                                        </p:cTn>
                                        <p:tgtEl>
                                          <p:spTgt spid="40"/>
                                        </p:tgtEl>
                                        <p:attrNameLst>
                                          <p:attrName>style.visibility</p:attrName>
                                        </p:attrNameLst>
                                      </p:cBhvr>
                                      <p:to>
                                        <p:strVal val="visible"/>
                                      </p:to>
                                    </p:set>
                                    <p:anim calcmode="lin" valueType="num">
                                      <p:cBhvr additive="base">
                                        <p:cTn id="36" dur="500" fill="hold"/>
                                        <p:tgtEl>
                                          <p:spTgt spid="40"/>
                                        </p:tgtEl>
                                        <p:attrNameLst>
                                          <p:attrName>ppt_x</p:attrName>
                                        </p:attrNameLst>
                                      </p:cBhvr>
                                      <p:tavLst>
                                        <p:tav tm="0">
                                          <p:val>
                                            <p:strVal val="#ppt_x"/>
                                          </p:val>
                                        </p:tav>
                                        <p:tav tm="100000">
                                          <p:val>
                                            <p:strVal val="#ppt_x"/>
                                          </p:val>
                                        </p:tav>
                                      </p:tavLst>
                                    </p:anim>
                                    <p:anim calcmode="lin" valueType="num">
                                      <p:cBhvr additive="base">
                                        <p:cTn id="37" dur="500" fill="hold"/>
                                        <p:tgtEl>
                                          <p:spTgt spid="40"/>
                                        </p:tgtEl>
                                        <p:attrNameLst>
                                          <p:attrName>ppt_y</p:attrName>
                                        </p:attrNameLst>
                                      </p:cBhvr>
                                      <p:tavLst>
                                        <p:tav tm="0">
                                          <p:val>
                                            <p:strVal val="1+#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9"/>
                                        </p:tgtEl>
                                        <p:attrNameLst>
                                          <p:attrName>style.visibility</p:attrName>
                                        </p:attrNameLst>
                                      </p:cBhvr>
                                      <p:to>
                                        <p:strVal val="visible"/>
                                      </p:to>
                                    </p:set>
                                    <p:anim calcmode="lin" valueType="num">
                                      <p:cBhvr additive="base">
                                        <p:cTn id="40" dur="500" fill="hold"/>
                                        <p:tgtEl>
                                          <p:spTgt spid="39"/>
                                        </p:tgtEl>
                                        <p:attrNameLst>
                                          <p:attrName>ppt_x</p:attrName>
                                        </p:attrNameLst>
                                      </p:cBhvr>
                                      <p:tavLst>
                                        <p:tav tm="0">
                                          <p:val>
                                            <p:strVal val="#ppt_x"/>
                                          </p:val>
                                        </p:tav>
                                        <p:tav tm="100000">
                                          <p:val>
                                            <p:strVal val="#ppt_x"/>
                                          </p:val>
                                        </p:tav>
                                      </p:tavLst>
                                    </p:anim>
                                    <p:anim calcmode="lin" valueType="num">
                                      <p:cBhvr additive="base">
                                        <p:cTn id="41" dur="500" fill="hold"/>
                                        <p:tgtEl>
                                          <p:spTgt spid="39"/>
                                        </p:tgtEl>
                                        <p:attrNameLst>
                                          <p:attrName>ppt_y</p:attrName>
                                        </p:attrNameLst>
                                      </p:cBhvr>
                                      <p:tavLst>
                                        <p:tav tm="0">
                                          <p:val>
                                            <p:strVal val="1+#ppt_h/2"/>
                                          </p:val>
                                        </p:tav>
                                        <p:tav tm="100000">
                                          <p:val>
                                            <p:strVal val="#ppt_y"/>
                                          </p:val>
                                        </p:tav>
                                      </p:tavLst>
                                    </p:anim>
                                  </p:childTnLst>
                                </p:cTn>
                              </p:par>
                            </p:childTnLst>
                          </p:cTn>
                        </p:par>
                        <p:par>
                          <p:cTn id="42" fill="hold">
                            <p:stCondLst>
                              <p:cond delay="4150"/>
                            </p:stCondLst>
                            <p:childTnLst>
                              <p:par>
                                <p:cTn id="43" presetID="10" presetClass="entr" presetSubtype="0" fill="hold" grpId="0" nodeType="afterEffect">
                                  <p:stCondLst>
                                    <p:cond delay="50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2" presetClass="entr" presetSubtype="4" decel="100000" fill="hold" grpId="0" nodeType="withEffect">
                                  <p:stCondLst>
                                    <p:cond delay="500"/>
                                  </p:stCondLst>
                                  <p:childTnLst>
                                    <p:set>
                                      <p:cBhvr>
                                        <p:cTn id="47" dur="1" fill="hold">
                                          <p:stCondLst>
                                            <p:cond delay="0"/>
                                          </p:stCondLst>
                                        </p:cTn>
                                        <p:tgtEl>
                                          <p:spTgt spid="43"/>
                                        </p:tgtEl>
                                        <p:attrNameLst>
                                          <p:attrName>style.visibility</p:attrName>
                                        </p:attrNameLst>
                                      </p:cBhvr>
                                      <p:to>
                                        <p:strVal val="visible"/>
                                      </p:to>
                                    </p:set>
                                    <p:anim calcmode="lin" valueType="num">
                                      <p:cBhvr additive="base">
                                        <p:cTn id="48" dur="500" fill="hold"/>
                                        <p:tgtEl>
                                          <p:spTgt spid="43"/>
                                        </p:tgtEl>
                                        <p:attrNameLst>
                                          <p:attrName>ppt_x</p:attrName>
                                        </p:attrNameLst>
                                      </p:cBhvr>
                                      <p:tavLst>
                                        <p:tav tm="0">
                                          <p:val>
                                            <p:strVal val="#ppt_x"/>
                                          </p:val>
                                        </p:tav>
                                        <p:tav tm="100000">
                                          <p:val>
                                            <p:strVal val="#ppt_x"/>
                                          </p:val>
                                        </p:tav>
                                      </p:tavLst>
                                    </p:anim>
                                    <p:anim calcmode="lin" valueType="num">
                                      <p:cBhvr additive="base">
                                        <p:cTn id="49" dur="500" fill="hold"/>
                                        <p:tgtEl>
                                          <p:spTgt spid="43"/>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500"/>
                                  </p:stCondLst>
                                  <p:childTnLst>
                                    <p:set>
                                      <p:cBhvr>
                                        <p:cTn id="51" dur="1" fill="hold">
                                          <p:stCondLst>
                                            <p:cond delay="0"/>
                                          </p:stCondLst>
                                        </p:cTn>
                                        <p:tgtEl>
                                          <p:spTgt spid="42"/>
                                        </p:tgtEl>
                                        <p:attrNameLst>
                                          <p:attrName>style.visibility</p:attrName>
                                        </p:attrNameLst>
                                      </p:cBhvr>
                                      <p:to>
                                        <p:strVal val="visible"/>
                                      </p:to>
                                    </p:set>
                                    <p:anim calcmode="lin" valueType="num">
                                      <p:cBhvr additive="base">
                                        <p:cTn id="52" dur="500" fill="hold"/>
                                        <p:tgtEl>
                                          <p:spTgt spid="42"/>
                                        </p:tgtEl>
                                        <p:attrNameLst>
                                          <p:attrName>ppt_x</p:attrName>
                                        </p:attrNameLst>
                                      </p:cBhvr>
                                      <p:tavLst>
                                        <p:tav tm="0">
                                          <p:val>
                                            <p:strVal val="#ppt_x"/>
                                          </p:val>
                                        </p:tav>
                                        <p:tav tm="100000">
                                          <p:val>
                                            <p:strVal val="#ppt_x"/>
                                          </p:val>
                                        </p:tav>
                                      </p:tavLst>
                                    </p:anim>
                                    <p:anim calcmode="lin" valueType="num">
                                      <p:cBhvr additive="base">
                                        <p:cTn id="53"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tmplLst>
          <p:tmpl>
            <p:tnLst>
              <p:par>
                <p:cTn presetID="2" presetClass="entr" presetSubtype="9" decel="100000" fill="hold" nodeType="afterEffect">
                  <p:stCondLst>
                    <p:cond delay="500"/>
                  </p:stCondLst>
                  <p:iterate type="lt">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p:bldP spid="35" grpId="0"/>
      <p:bldP spid="36" grpId="0"/>
      <p:bldP spid="37" grpId="0"/>
      <p:bldP spid="38" grpId="0"/>
      <p:bldP spid="39" grpId="0"/>
      <p:bldP spid="40" grpId="0"/>
      <p:bldP spid="41" grpId="0"/>
      <p:bldP spid="42" grpId="0"/>
      <p:bldP spid="43" grpId="0"/>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Phone and Pictur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8"/>
          <p:cNvSpPr>
            <a:spLocks noGrp="1"/>
          </p:cNvSpPr>
          <p:nvPr>
            <p:ph type="pic" sz="quarter" idx="12" hasCustomPrompt="1"/>
          </p:nvPr>
        </p:nvSpPr>
        <p:spPr>
          <a:xfrm>
            <a:off x="0" y="-1"/>
            <a:ext cx="18286413" cy="6583661"/>
          </a:xfrm>
        </p:spPr>
        <p:txBody>
          <a:bodyPr/>
          <a:lstStyle>
            <a:lvl1pPr>
              <a:defRPr baseline="0"/>
            </a:lvl1pPr>
          </a:lstStyle>
          <a:p>
            <a:r>
              <a:rPr kumimoji="1" lang="en-US" altLang="ja-JP" dirty="0"/>
              <a:t>Add an image</a:t>
            </a:r>
            <a:endParaRPr kumimoji="1" lang="ja-JP" altLang="en-US" dirty="0"/>
          </a:p>
        </p:txBody>
      </p:sp>
      <p:sp>
        <p:nvSpPr>
          <p:cNvPr id="13" name="テキスト プレースホルダー 12"/>
          <p:cNvSpPr>
            <a:spLocks noGrp="1"/>
          </p:cNvSpPr>
          <p:nvPr>
            <p:ph type="body" sz="quarter" idx="14" hasCustomPrompt="1"/>
          </p:nvPr>
        </p:nvSpPr>
        <p:spPr>
          <a:xfrm>
            <a:off x="0" y="4063290"/>
            <a:ext cx="18286413" cy="765175"/>
          </a:xfrm>
          <a:solidFill>
            <a:schemeClr val="accent1">
              <a:alpha val="69000"/>
            </a:schemeClr>
          </a:solidFill>
        </p:spPr>
        <p:txBody>
          <a:bodyPr/>
          <a:lstStyle/>
          <a:p>
            <a:pPr lvl="0"/>
            <a:r>
              <a:rPr kumimoji="1" lang="en-US" altLang="ja-JP" dirty="0"/>
              <a:t> </a:t>
            </a:r>
            <a:endParaRPr kumimoji="1" lang="ja-JP" altLang="en-US" dirty="0"/>
          </a:p>
        </p:txBody>
      </p:sp>
      <p:sp>
        <p:nvSpPr>
          <p:cNvPr id="14" name="テキスト プレースホルダー 12"/>
          <p:cNvSpPr>
            <a:spLocks noGrp="1"/>
          </p:cNvSpPr>
          <p:nvPr>
            <p:ph type="body" sz="quarter" idx="15" hasCustomPrompt="1"/>
          </p:nvPr>
        </p:nvSpPr>
        <p:spPr>
          <a:xfrm>
            <a:off x="0" y="4828951"/>
            <a:ext cx="18286413" cy="1754709"/>
          </a:xfrm>
          <a:solidFill>
            <a:schemeClr val="tx2">
              <a:alpha val="69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3" hasCustomPrompt="1"/>
          </p:nvPr>
        </p:nvSpPr>
        <p:spPr>
          <a:xfrm>
            <a:off x="1311688" y="823020"/>
            <a:ext cx="3691058" cy="5757015"/>
          </a:xfrm>
          <a:blipFill dpi="0" rotWithShape="1">
            <a:blip r:embed="rId2"/>
            <a:srcRect/>
            <a:stretch>
              <a:fillRect b="-27424"/>
            </a:stretch>
          </a:blipFill>
        </p:spPr>
        <p:txBody>
          <a:body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17" hasCustomPrompt="1"/>
          </p:nvPr>
        </p:nvSpPr>
        <p:spPr>
          <a:xfrm>
            <a:off x="5137761" y="4052646"/>
            <a:ext cx="12421380" cy="773203"/>
          </a:xfrm>
        </p:spPr>
        <p:txBody>
          <a:bodyPr anchor="t">
            <a:noAutofit/>
          </a:bodyPr>
          <a:lstStyle>
            <a:lvl1pPr algn="l">
              <a:lnSpc>
                <a:spcPct val="120000"/>
              </a:lnSpc>
              <a:defRPr sz="32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16" hasCustomPrompt="1"/>
          </p:nvPr>
        </p:nvSpPr>
        <p:spPr>
          <a:xfrm>
            <a:off x="5137761" y="4880358"/>
            <a:ext cx="12421380" cy="165829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2" name="図プレースホルダー 21"/>
          <p:cNvSpPr>
            <a:spLocks noGrp="1"/>
          </p:cNvSpPr>
          <p:nvPr>
            <p:ph type="pic" sz="quarter" idx="40" hasCustomPrompt="1"/>
          </p:nvPr>
        </p:nvSpPr>
        <p:spPr>
          <a:xfrm>
            <a:off x="1582417" y="1767765"/>
            <a:ext cx="3149600" cy="4816475"/>
          </a:xfrm>
        </p:spPr>
        <p:txBody>
          <a:bodyPr/>
          <a:lstStyle>
            <a:lvl1pPr>
              <a:defRPr/>
            </a:lvl1pPr>
          </a:lstStyle>
          <a:p>
            <a:r>
              <a:rPr kumimoji="1" lang="en-US" altLang="ja-JP" dirty="0"/>
              <a:t>Add an image</a:t>
            </a:r>
            <a:endParaRPr kumimoji="1" lang="ja-JP" altLang="en-US" dirty="0"/>
          </a:p>
        </p:txBody>
      </p:sp>
      <p:sp>
        <p:nvSpPr>
          <p:cNvPr id="24"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25" name="直線コネクタ 24"/>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73578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randombar(horizontal)">
                                      <p:cBhvr>
                                        <p:cTn id="11" dur="500"/>
                                        <p:tgtEl>
                                          <p:spTgt spid="11"/>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randombar(horizontal)">
                                      <p:cBhvr>
                                        <p:cTn id="14" dur="500"/>
                                        <p:tgtEl>
                                          <p:spTgt spid="22"/>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25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1750"/>
                            </p:stCondLst>
                            <p:childTnLst>
                              <p:par>
                                <p:cTn id="29" presetID="2" presetClass="entr" presetSubtype="4" decel="100000" fill="hold" grpId="0" nodeType="afterEffect">
                                  <p:stCondLst>
                                    <p:cond delay="500"/>
                                  </p:stCondLst>
                                  <p:iterate type="wd">
                                    <p:tmPct val="10000"/>
                                  </p:iterate>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par>
                          <p:cTn id="33" fill="hold">
                            <p:stCondLst>
                              <p:cond delay="2800"/>
                            </p:stCondLst>
                            <p:childTnLst>
                              <p:par>
                                <p:cTn id="34" presetID="16" presetClass="entr" presetSubtype="37" fill="hold" nodeType="after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barn(outVertical)">
                                      <p:cBhvr>
                                        <p:cTn id="36" dur="500"/>
                                        <p:tgtEl>
                                          <p:spTgt spid="25"/>
                                        </p:tgtEl>
                                      </p:cBhvr>
                                    </p:animEffect>
                                  </p:childTnLst>
                                </p:cTn>
                              </p:par>
                            </p:childTnLst>
                          </p:cTn>
                        </p:par>
                        <p:par>
                          <p:cTn id="37" fill="hold">
                            <p:stCondLst>
                              <p:cond delay="3300"/>
                            </p:stCondLst>
                            <p:childTnLst>
                              <p:par>
                                <p:cTn id="38" presetID="2" presetClass="entr" presetSubtype="4" decel="10000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1" grpId="0" animBg="1">
        <p:tmplLst>
          <p:tmpl>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5" grpId="0">
        <p:tmplLst>
          <p:tmpl>
            <p:tnLst>
              <p:par>
                <p:cTn presetID="10" presetClass="entr" presetSubtype="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22" grpId="0"/>
      <p:bldP spid="24"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2 Images">
    <p:spTree>
      <p:nvGrpSpPr>
        <p:cNvPr id="1" name=""/>
        <p:cNvGrpSpPr/>
        <p:nvPr/>
      </p:nvGrpSpPr>
      <p:grpSpPr>
        <a:xfrm>
          <a:off x="0" y="0"/>
          <a:ext cx="0" cy="0"/>
          <a:chOff x="0" y="0"/>
          <a:chExt cx="0" cy="0"/>
        </a:xfrm>
      </p:grpSpPr>
      <p:sp>
        <p:nvSpPr>
          <p:cNvPr id="9" name="正方形/長方形 8"/>
          <p:cNvSpPr/>
          <p:nvPr userDrawn="1"/>
        </p:nvSpPr>
        <p:spPr>
          <a:xfrm>
            <a:off x="-14757" y="329183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7192" y="3722610"/>
            <a:ext cx="18286413"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正方形/長方形 4"/>
          <p:cNvSpPr/>
          <p:nvPr userDrawn="1"/>
        </p:nvSpPr>
        <p:spPr>
          <a:xfrm>
            <a:off x="-1" y="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0" y="417975"/>
            <a:ext cx="18271655"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p:spPr>
        <p:txBody>
          <a:bodyPr/>
          <a:lstStyle>
            <a:lvl1pPr>
              <a:defRPr baseline="0"/>
            </a:lvl1pPr>
          </a:lstStyle>
          <a:p>
            <a:r>
              <a:rPr kumimoji="1" lang="en-US" altLang="ja-JP" dirty="0"/>
              <a:t> Add an image</a:t>
            </a:r>
            <a:endParaRPr kumimoji="1" lang="ja-JP" altLang="en-US" dirty="0"/>
          </a:p>
        </p:txBody>
      </p:sp>
      <p:sp>
        <p:nvSpPr>
          <p:cNvPr id="11"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6" name="直線コネクタ 1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9150226" y="1177425"/>
            <a:ext cx="8498925" cy="144579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9150226" y="597995"/>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40" hasCustomPrompt="1"/>
          </p:nvPr>
        </p:nvSpPr>
        <p:spPr>
          <a:xfrm>
            <a:off x="599276" y="4513430"/>
            <a:ext cx="8498925" cy="139515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41" hasCustomPrompt="1"/>
          </p:nvPr>
        </p:nvSpPr>
        <p:spPr>
          <a:xfrm>
            <a:off x="599276" y="3934000"/>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25397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25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par>
                          <p:cTn id="19" fill="hold">
                            <p:stCondLst>
                              <p:cond delay="1750"/>
                            </p:stCondLst>
                            <p:childTnLst>
                              <p:par>
                                <p:cTn id="20" presetID="22" presetClass="entr" presetSubtype="2" fill="hold" grpId="0" nodeType="afterEffect">
                                  <p:stCondLst>
                                    <p:cond delay="750"/>
                                  </p:stCondLst>
                                  <p:childTnLst>
                                    <p:set>
                                      <p:cBhvr>
                                        <p:cTn id="21" dur="1" fill="hold">
                                          <p:stCondLst>
                                            <p:cond delay="0"/>
                                          </p:stCondLst>
                                        </p:cTn>
                                        <p:tgtEl>
                                          <p:spTgt spid="14"/>
                                        </p:tgtEl>
                                        <p:attrNameLst>
                                          <p:attrName>style.visibility</p:attrName>
                                        </p:attrNameLst>
                                      </p:cBhvr>
                                      <p:to>
                                        <p:strVal val="visible"/>
                                      </p:to>
                                    </p:set>
                                    <p:animEffect transition="in" filter="wipe(right)">
                                      <p:cBhvr>
                                        <p:cTn id="22" dur="500"/>
                                        <p:tgtEl>
                                          <p:spTgt spid="14"/>
                                        </p:tgtEl>
                                      </p:cBhvr>
                                    </p:animEffect>
                                  </p:childTnLst>
                                </p:cTn>
                              </p:par>
                            </p:childTnLst>
                          </p:cTn>
                        </p:par>
                        <p:par>
                          <p:cTn id="23" fill="hold">
                            <p:stCondLst>
                              <p:cond delay="3000"/>
                            </p:stCondLst>
                            <p:childTnLst>
                              <p:par>
                                <p:cTn id="24" presetID="22" presetClass="entr" presetSubtype="2"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right)">
                                      <p:cBhvr>
                                        <p:cTn id="26" dur="500"/>
                                        <p:tgtEl>
                                          <p:spTgt spid="23"/>
                                        </p:tgtEl>
                                      </p:cBhvr>
                                    </p:animEffect>
                                  </p:childTnLst>
                                </p:cTn>
                              </p:par>
                            </p:childTnLst>
                          </p:cTn>
                        </p:par>
                        <p:par>
                          <p:cTn id="27" fill="hold">
                            <p:stCondLst>
                              <p:cond delay="3500"/>
                            </p:stCondLst>
                            <p:childTnLst>
                              <p:par>
                                <p:cTn id="28" presetID="22" presetClass="entr" presetSubtype="2" fill="hold" grpId="0" nodeType="afterEffect">
                                  <p:stCondLst>
                                    <p:cond delay="25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par>
                                <p:cTn id="31" presetID="22" presetClass="entr" presetSubtype="2" fill="hold" grpId="0" nodeType="withEffect">
                                  <p:stCondLst>
                                    <p:cond delay="250"/>
                                  </p:stCondLst>
                                  <p:childTnLst>
                                    <p:set>
                                      <p:cBhvr>
                                        <p:cTn id="32" dur="1" fill="hold">
                                          <p:stCondLst>
                                            <p:cond delay="0"/>
                                          </p:stCondLst>
                                        </p:cTn>
                                        <p:tgtEl>
                                          <p:spTgt spid="20"/>
                                        </p:tgtEl>
                                        <p:attrNameLst>
                                          <p:attrName>style.visibility</p:attrName>
                                        </p:attrNameLst>
                                      </p:cBhvr>
                                      <p:to>
                                        <p:strVal val="visible"/>
                                      </p:to>
                                    </p:set>
                                    <p:animEffect transition="in" filter="wipe(right)">
                                      <p:cBhvr>
                                        <p:cTn id="33" dur="500"/>
                                        <p:tgtEl>
                                          <p:spTgt spid="20"/>
                                        </p:tgtEl>
                                      </p:cBhvr>
                                    </p:animEffect>
                                  </p:childTnLst>
                                </p:cTn>
                              </p:par>
                            </p:childTnLst>
                          </p:cTn>
                        </p:par>
                        <p:par>
                          <p:cTn id="34" fill="hold">
                            <p:stCondLst>
                              <p:cond delay="4250"/>
                            </p:stCondLst>
                            <p:childTnLst>
                              <p:par>
                                <p:cTn id="35" presetID="2" presetClass="entr" presetSubtype="4" decel="100000" fill="hold" grpId="0" nodeType="afterEffect">
                                  <p:stCondLst>
                                    <p:cond delay="500"/>
                                  </p:stCondLst>
                                  <p:iterate type="wd">
                                    <p:tmPct val="10000"/>
                                  </p:iterate>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par>
                          <p:cTn id="39" fill="hold">
                            <p:stCondLst>
                              <p:cond delay="5300"/>
                            </p:stCondLst>
                            <p:childTnLst>
                              <p:par>
                                <p:cTn id="40" presetID="16" presetClass="entr" presetSubtype="37"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outVertical)">
                                      <p:cBhvr>
                                        <p:cTn id="42" dur="500"/>
                                        <p:tgtEl>
                                          <p:spTgt spid="16"/>
                                        </p:tgtEl>
                                      </p:cBhvr>
                                    </p:animEffect>
                                  </p:childTnLst>
                                </p:cTn>
                              </p:par>
                            </p:childTnLst>
                          </p:cTn>
                        </p:par>
                        <p:par>
                          <p:cTn id="43" fill="hold">
                            <p:stCondLst>
                              <p:cond delay="5800"/>
                            </p:stCondLst>
                            <p:childTnLst>
                              <p:par>
                                <p:cTn id="44" presetID="2" presetClass="entr" presetSubtype="4" decel="10000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ppt_x"/>
                                          </p:val>
                                        </p:tav>
                                        <p:tav tm="100000">
                                          <p:val>
                                            <p:strVal val="#ppt_x"/>
                                          </p:val>
                                        </p:tav>
                                      </p:tavLst>
                                    </p:anim>
                                    <p:anim calcmode="lin" valueType="num">
                                      <p:cBhvr additive="base">
                                        <p:cTn id="4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P spid="14" grpId="0"/>
      <p:bldP spid="11" grpId="0"/>
      <p:bldP spid="15"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2" presetClass="entr" presetSubtype="8"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p:tmplLst>
          <p:tmpl>
            <p:tnLst>
              <p:par>
                <p:cTn presetID="22" presetClass="entr" presetSubtype="8"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p:tmplLst>
          <p:tmpl>
            <p:tnLst>
              <p:par>
                <p:cTn presetID="22" presetClass="entr" presetSubtype="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p:tmplLst>
          <p:tmpl>
            <p:tnLst>
              <p:par>
                <p:cTn presetID="22" presetClass="entr" presetSubtype="2"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o Contents - BG">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52185392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2 Big Images">
    <p:spTree>
      <p:nvGrpSpPr>
        <p:cNvPr id="1" name=""/>
        <p:cNvGrpSpPr/>
        <p:nvPr/>
      </p:nvGrpSpPr>
      <p:grpSpPr>
        <a:xfrm>
          <a:off x="0" y="0"/>
          <a:ext cx="0" cy="0"/>
          <a:chOff x="0" y="0"/>
          <a:chExt cx="0" cy="0"/>
        </a:xfrm>
      </p:grpSpPr>
      <p:sp>
        <p:nvSpPr>
          <p:cNvPr id="8" name="図プレースホルダー 7"/>
          <p:cNvSpPr>
            <a:spLocks noGrp="1"/>
          </p:cNvSpPr>
          <p:nvPr>
            <p:ph type="pic" sz="quarter" idx="12" hasCustomPrompt="1"/>
          </p:nvPr>
        </p:nvSpPr>
        <p:spPr>
          <a:xfrm>
            <a:off x="0" y="0"/>
            <a:ext cx="10425055" cy="6583660"/>
          </a:xfrm>
          <a:custGeom>
            <a:avLst/>
            <a:gdLst/>
            <a:ahLst/>
            <a:cxnLst/>
            <a:rect l="l" t="t" r="r" b="b"/>
            <a:pathLst>
              <a:path w="10425055" h="6583660">
                <a:moveTo>
                  <a:pt x="0" y="0"/>
                </a:moveTo>
                <a:lnTo>
                  <a:pt x="7859770" y="0"/>
                </a:lnTo>
                <a:lnTo>
                  <a:pt x="10425055" y="6583660"/>
                </a:lnTo>
                <a:lnTo>
                  <a:pt x="7859770" y="6583660"/>
                </a:lnTo>
                <a:lnTo>
                  <a:pt x="0" y="6583660"/>
                </a:lnTo>
                <a:close/>
              </a:path>
            </a:pathLst>
          </a:custGeom>
        </p:spPr>
        <p:txBody>
          <a:bodyPr/>
          <a:lstStyle>
            <a:lvl1pPr>
              <a:defRPr/>
            </a:lvl1pPr>
          </a:lstStyle>
          <a:p>
            <a:r>
              <a:rPr kumimoji="1" lang="en-US" altLang="ja-JP" dirty="0"/>
              <a:t>Add an image</a:t>
            </a:r>
            <a:endParaRPr kumimoji="1" lang="ja-JP" altLang="en-US" dirty="0"/>
          </a:p>
        </p:txBody>
      </p:sp>
      <p:sp>
        <p:nvSpPr>
          <p:cNvPr id="22" name="図プレースホルダー 21"/>
          <p:cNvSpPr>
            <a:spLocks noGrp="1"/>
          </p:cNvSpPr>
          <p:nvPr>
            <p:ph type="pic" sz="quarter" idx="40" hasCustomPrompt="1"/>
          </p:nvPr>
        </p:nvSpPr>
        <p:spPr>
          <a:xfrm>
            <a:off x="5461000" y="3221875"/>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a:t> </a:t>
            </a:r>
            <a:endParaRPr kumimoji="1" lang="ja-JP" altLang="en-US" dirty="0"/>
          </a:p>
        </p:txBody>
      </p:sp>
      <p:sp>
        <p:nvSpPr>
          <p:cNvPr id="12" name="図プレースホルダー 11"/>
          <p:cNvSpPr>
            <a:spLocks noGrp="1"/>
          </p:cNvSpPr>
          <p:nvPr>
            <p:ph type="pic" sz="quarter" idx="13" hasCustomPrompt="1"/>
          </p:nvPr>
        </p:nvSpPr>
        <p:spPr>
          <a:xfrm>
            <a:off x="7838062" y="-2"/>
            <a:ext cx="10448350" cy="6583660"/>
          </a:xfrm>
          <a:custGeom>
            <a:avLst/>
            <a:gdLst/>
            <a:ahLst/>
            <a:cxnLst/>
            <a:rect l="l" t="t" r="r" b="b"/>
            <a:pathLst>
              <a:path w="10448350" h="6583660">
                <a:moveTo>
                  <a:pt x="0" y="0"/>
                </a:moveTo>
                <a:lnTo>
                  <a:pt x="2565285" y="0"/>
                </a:lnTo>
                <a:lnTo>
                  <a:pt x="10425054" y="0"/>
                </a:lnTo>
                <a:lnTo>
                  <a:pt x="10425054" y="1"/>
                </a:lnTo>
                <a:lnTo>
                  <a:pt x="10448350" y="1"/>
                </a:lnTo>
                <a:lnTo>
                  <a:pt x="10448350" y="6583660"/>
                </a:lnTo>
                <a:lnTo>
                  <a:pt x="10425054" y="6583660"/>
                </a:lnTo>
                <a:lnTo>
                  <a:pt x="9000998" y="6583660"/>
                </a:lnTo>
                <a:lnTo>
                  <a:pt x="2565285" y="658366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41" hasCustomPrompt="1"/>
          </p:nvPr>
        </p:nvSpPr>
        <p:spPr>
          <a:xfrm>
            <a:off x="5746750" y="3228975"/>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4" name="図プレースホルダー 21"/>
          <p:cNvSpPr>
            <a:spLocks noGrp="1"/>
          </p:cNvSpPr>
          <p:nvPr>
            <p:ph type="pic" sz="quarter" idx="42" hasCustomPrompt="1"/>
          </p:nvPr>
        </p:nvSpPr>
        <p:spPr>
          <a:xfrm>
            <a:off x="8777288" y="2424950"/>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a:t> </a:t>
            </a:r>
            <a:endParaRPr kumimoji="1" lang="ja-JP" altLang="en-US" dirty="0"/>
          </a:p>
        </p:txBody>
      </p:sp>
      <p:sp>
        <p:nvSpPr>
          <p:cNvPr id="25" name="テキスト プレースホルダー 11"/>
          <p:cNvSpPr>
            <a:spLocks noGrp="1"/>
          </p:cNvSpPr>
          <p:nvPr>
            <p:ph type="body" sz="quarter" idx="43" hasCustomPrompt="1"/>
          </p:nvPr>
        </p:nvSpPr>
        <p:spPr>
          <a:xfrm>
            <a:off x="9063038" y="2432050"/>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21251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wipe(right)">
                                      <p:cBhvr>
                                        <p:cTn id="11" dur="500"/>
                                        <p:tgtEl>
                                          <p:spTgt spid="23">
                                            <p:txEl>
                                              <p:pRg st="0" end="0"/>
                                            </p:txEl>
                                          </p:spTgt>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right)">
                                      <p:cBhvr>
                                        <p:cTn id="14" dur="500"/>
                                        <p:tgtEl>
                                          <p:spTgt spid="22"/>
                                        </p:tgtEl>
                                      </p:cBhvr>
                                    </p:animEffect>
                                  </p:childTnLst>
                                </p:cTn>
                              </p:par>
                            </p:childTnLst>
                          </p:cTn>
                        </p:par>
                        <p:par>
                          <p:cTn id="15" fill="hold">
                            <p:stCondLst>
                              <p:cond delay="1000"/>
                            </p:stCondLst>
                            <p:childTnLst>
                              <p:par>
                                <p:cTn id="16" presetID="22" presetClass="entr" presetSubtype="2" fill="hold" grpId="0" nodeType="afterEffect">
                                  <p:stCondLst>
                                    <p:cond delay="50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25">
                                            <p:txEl>
                                              <p:pRg st="0" end="0"/>
                                            </p:txEl>
                                          </p:spTgt>
                                        </p:tgtEl>
                                        <p:attrNameLst>
                                          <p:attrName>style.visibility</p:attrName>
                                        </p:attrNameLst>
                                      </p:cBhvr>
                                      <p:to>
                                        <p:strVal val="visible"/>
                                      </p:to>
                                    </p:set>
                                    <p:animEffect transition="in" filter="wipe(left)">
                                      <p:cBhvr>
                                        <p:cTn id="22" dur="500"/>
                                        <p:tgtEl>
                                          <p:spTgt spid="25">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childTnLst>
                          </p:cTn>
                        </p:par>
                        <p:par>
                          <p:cTn id="26" fill="hold">
                            <p:stCondLst>
                              <p:cond delay="2500"/>
                            </p:stCondLst>
                            <p:childTnLst>
                              <p:par>
                                <p:cTn id="27" presetID="2" presetClass="entr" presetSubtype="4" decel="100000" fill="hold" grpId="0" nodeType="afterEffect">
                                  <p:stCondLst>
                                    <p:cond delay="500"/>
                                  </p:stCondLst>
                                  <p:iterate type="wd">
                                    <p:tmPct val="10000"/>
                                  </p:iterate>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par>
                          <p:cTn id="31" fill="hold">
                            <p:stCondLst>
                              <p:cond delay="3550"/>
                            </p:stCondLst>
                            <p:childTnLst>
                              <p:par>
                                <p:cTn id="32" presetID="16" presetClass="entr" presetSubtype="37"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arn(outVertical)">
                                      <p:cBhvr>
                                        <p:cTn id="34" dur="500"/>
                                        <p:tgtEl>
                                          <p:spTgt spid="14"/>
                                        </p:tgtEl>
                                      </p:cBhvr>
                                    </p:animEffect>
                                  </p:childTnLst>
                                </p:cTn>
                              </p:par>
                            </p:childTnLst>
                          </p:cTn>
                        </p:par>
                        <p:par>
                          <p:cTn id="35" fill="hold">
                            <p:stCondLst>
                              <p:cond delay="4050"/>
                            </p:stCondLst>
                            <p:childTnLst>
                              <p:par>
                                <p:cTn id="36" presetID="2" presetClass="entr" presetSubtype="4" decel="10000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ppt_x"/>
                                          </p:val>
                                        </p:tav>
                                        <p:tav tm="100000">
                                          <p:val>
                                            <p:strVal val="#ppt_x"/>
                                          </p:val>
                                        </p:tav>
                                      </p:tavLst>
                                    </p:anim>
                                    <p:anim calcmode="lin" valueType="num">
                                      <p:cBhvr additive="base">
                                        <p:cTn id="3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2" grpId="0" animBg="1"/>
      <p:bldP spid="12" grpId="0"/>
      <p:bldP spid="13"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2" presetClass="entr" presetSubtype="2"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righ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World Map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954" y="1016929"/>
            <a:ext cx="13127627"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8" name="涙形 7"/>
          <p:cNvSpPr/>
          <p:nvPr userDrawn="1"/>
        </p:nvSpPr>
        <p:spPr>
          <a:xfrm rot="8100000">
            <a:off x="3189655" y="1155774"/>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8100000">
            <a:off x="4761885" y="3760571"/>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8100000">
            <a:off x="7802845" y="63431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rot="8100000">
            <a:off x="11596370" y="1306115"/>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rot="8100000">
            <a:off x="8000551" y="3090913"/>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rot="8100000">
            <a:off x="13128605" y="418070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40" hasCustomPrompt="1"/>
          </p:nvPr>
        </p:nvSpPr>
        <p:spPr>
          <a:xfrm>
            <a:off x="611633" y="1652503"/>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41" hasCustomPrompt="1"/>
          </p:nvPr>
        </p:nvSpPr>
        <p:spPr>
          <a:xfrm>
            <a:off x="2112711" y="4108746"/>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42" hasCustomPrompt="1"/>
          </p:nvPr>
        </p:nvSpPr>
        <p:spPr>
          <a:xfrm>
            <a:off x="5227143" y="944025"/>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43" hasCustomPrompt="1"/>
          </p:nvPr>
        </p:nvSpPr>
        <p:spPr>
          <a:xfrm>
            <a:off x="9488346" y="3741660"/>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44" hasCustomPrompt="1"/>
          </p:nvPr>
        </p:nvSpPr>
        <p:spPr>
          <a:xfrm>
            <a:off x="13082603" y="1595703"/>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45" hasCustomPrompt="1"/>
          </p:nvPr>
        </p:nvSpPr>
        <p:spPr>
          <a:xfrm>
            <a:off x="14595806" y="4361482"/>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46" hasCustomPrompt="1"/>
          </p:nvPr>
        </p:nvSpPr>
        <p:spPr>
          <a:xfrm>
            <a:off x="3314987" y="1076656"/>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1" name="テキスト プレースホルダー 11"/>
          <p:cNvSpPr>
            <a:spLocks noGrp="1"/>
          </p:cNvSpPr>
          <p:nvPr>
            <p:ph type="body" sz="quarter" idx="47" hasCustomPrompt="1"/>
          </p:nvPr>
        </p:nvSpPr>
        <p:spPr>
          <a:xfrm>
            <a:off x="4875156" y="3681453"/>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2" name="テキスト プレースホルダー 11"/>
          <p:cNvSpPr>
            <a:spLocks noGrp="1"/>
          </p:cNvSpPr>
          <p:nvPr>
            <p:ph type="body" sz="quarter" idx="48" hasCustomPrompt="1"/>
          </p:nvPr>
        </p:nvSpPr>
        <p:spPr>
          <a:xfrm>
            <a:off x="7922146" y="559279"/>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3" name="テキスト プレースホルダー 11"/>
          <p:cNvSpPr>
            <a:spLocks noGrp="1"/>
          </p:cNvSpPr>
          <p:nvPr>
            <p:ph type="body" sz="quarter" idx="49" hasCustomPrompt="1"/>
          </p:nvPr>
        </p:nvSpPr>
        <p:spPr>
          <a:xfrm>
            <a:off x="8119852" y="3011795"/>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4" name="テキスト プレースホルダー 11"/>
          <p:cNvSpPr>
            <a:spLocks noGrp="1"/>
          </p:cNvSpPr>
          <p:nvPr>
            <p:ph type="body" sz="quarter" idx="50" hasCustomPrompt="1"/>
          </p:nvPr>
        </p:nvSpPr>
        <p:spPr>
          <a:xfrm>
            <a:off x="11718778" y="1226997"/>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5" name="テキスト プレースホルダー 11"/>
          <p:cNvSpPr>
            <a:spLocks noGrp="1"/>
          </p:cNvSpPr>
          <p:nvPr>
            <p:ph type="body" sz="quarter" idx="51" hasCustomPrompt="1"/>
          </p:nvPr>
        </p:nvSpPr>
        <p:spPr>
          <a:xfrm>
            <a:off x="13247906" y="4101584"/>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Tree>
    <p:extLst>
      <p:ext uri="{BB962C8B-B14F-4D97-AF65-F5344CB8AC3E}">
        <p14:creationId xmlns:p14="http://schemas.microsoft.com/office/powerpoint/2010/main" val="381974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50"/>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2050"/>
                            </p:stCondLst>
                            <p:childTnLst>
                              <p:par>
                                <p:cTn id="23" presetID="2" presetClass="entr" presetSubtype="1" decel="10000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1" decel="100000" fill="hold" grpId="0" nodeType="withEffect">
                                  <p:stCondLst>
                                    <p:cond delay="0"/>
                                  </p:stCondLst>
                                  <p:childTnLst>
                                    <p:set>
                                      <p:cBhvr>
                                        <p:cTn id="28" dur="1" fill="hold">
                                          <p:stCondLst>
                                            <p:cond delay="0"/>
                                          </p:stCondLst>
                                        </p:cTn>
                                        <p:tgtEl>
                                          <p:spTgt spid="20">
                                            <p:txEl>
                                              <p:pRg st="0" end="0"/>
                                            </p:txEl>
                                          </p:spTgt>
                                        </p:tgtEl>
                                        <p:attrNameLst>
                                          <p:attrName>style.visibility</p:attrName>
                                        </p:attrNameLst>
                                      </p:cBhvr>
                                      <p:to>
                                        <p:strVal val="visible"/>
                                      </p:to>
                                    </p:set>
                                    <p:anim calcmode="lin" valueType="num">
                                      <p:cBhvr additive="base">
                                        <p:cTn id="2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2550"/>
                            </p:stCondLst>
                            <p:childTnLst>
                              <p:par>
                                <p:cTn id="32" presetID="2" presetClass="entr" presetSubtype="8"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0-#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childTnLst>
                          </p:cTn>
                        </p:par>
                        <p:par>
                          <p:cTn id="36" fill="hold">
                            <p:stCondLst>
                              <p:cond delay="3050"/>
                            </p:stCondLst>
                            <p:childTnLst>
                              <p:par>
                                <p:cTn id="37" presetID="2" presetClass="entr" presetSubtype="1" decel="10000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0"/>
                                  </p:stCondLst>
                                  <p:childTnLst>
                                    <p:set>
                                      <p:cBhvr>
                                        <p:cTn id="42" dur="1" fill="hold">
                                          <p:stCondLst>
                                            <p:cond delay="0"/>
                                          </p:stCondLst>
                                        </p:cTn>
                                        <p:tgtEl>
                                          <p:spTgt spid="21">
                                            <p:txEl>
                                              <p:pRg st="0" end="0"/>
                                            </p:txEl>
                                          </p:spTgt>
                                        </p:tgtEl>
                                        <p:attrNameLst>
                                          <p:attrName>style.visibility</p:attrName>
                                        </p:attrNameLst>
                                      </p:cBhvr>
                                      <p:to>
                                        <p:strVal val="visible"/>
                                      </p:to>
                                    </p:set>
                                    <p:anim calcmode="lin" valueType="num">
                                      <p:cBhvr additive="base">
                                        <p:cTn id="43"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45" fill="hold">
                            <p:stCondLst>
                              <p:cond delay="3550"/>
                            </p:stCondLst>
                            <p:childTnLst>
                              <p:par>
                                <p:cTn id="46" presetID="2" presetClass="entr" presetSubtype="8"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0-#ppt_w/2"/>
                                          </p:val>
                                        </p:tav>
                                        <p:tav tm="100000">
                                          <p:val>
                                            <p:strVal val="#ppt_x"/>
                                          </p:val>
                                        </p:tav>
                                      </p:tavLst>
                                    </p:anim>
                                    <p:anim calcmode="lin" valueType="num">
                                      <p:cBhvr additive="base">
                                        <p:cTn id="49" dur="500" fill="hold"/>
                                        <p:tgtEl>
                                          <p:spTgt spid="15"/>
                                        </p:tgtEl>
                                        <p:attrNameLst>
                                          <p:attrName>ppt_y</p:attrName>
                                        </p:attrNameLst>
                                      </p:cBhvr>
                                      <p:tavLst>
                                        <p:tav tm="0">
                                          <p:val>
                                            <p:strVal val="#ppt_y"/>
                                          </p:val>
                                        </p:tav>
                                        <p:tav tm="100000">
                                          <p:val>
                                            <p:strVal val="#ppt_y"/>
                                          </p:val>
                                        </p:tav>
                                      </p:tavLst>
                                    </p:anim>
                                  </p:childTnLst>
                                </p:cTn>
                              </p:par>
                            </p:childTnLst>
                          </p:cTn>
                        </p:par>
                        <p:par>
                          <p:cTn id="50" fill="hold">
                            <p:stCondLst>
                              <p:cond delay="4050"/>
                            </p:stCondLst>
                            <p:childTnLst>
                              <p:par>
                                <p:cTn id="51" presetID="2" presetClass="entr" presetSubtype="1" decel="100000"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22">
                                            <p:txEl>
                                              <p:pRg st="0" end="0"/>
                                            </p:txEl>
                                          </p:spTgt>
                                        </p:tgtEl>
                                        <p:attrNameLst>
                                          <p:attrName>style.visibility</p:attrName>
                                        </p:attrNameLst>
                                      </p:cBhvr>
                                      <p:to>
                                        <p:strVal val="visible"/>
                                      </p:to>
                                    </p:set>
                                    <p:anim calcmode="lin" valueType="num">
                                      <p:cBhvr additive="base">
                                        <p:cTn id="5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59" fill="hold">
                            <p:stCondLst>
                              <p:cond delay="4550"/>
                            </p:stCondLst>
                            <p:childTnLst>
                              <p:par>
                                <p:cTn id="60" presetID="2" presetClass="entr" presetSubtype="8" decel="100000"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0-#ppt_w/2"/>
                                          </p:val>
                                        </p:tav>
                                        <p:tav tm="100000">
                                          <p:val>
                                            <p:strVal val="#ppt_x"/>
                                          </p:val>
                                        </p:tav>
                                      </p:tavLst>
                                    </p:anim>
                                    <p:anim calcmode="lin" valueType="num">
                                      <p:cBhvr additive="base">
                                        <p:cTn id="63" dur="500" fill="hold"/>
                                        <p:tgtEl>
                                          <p:spTgt spid="16"/>
                                        </p:tgtEl>
                                        <p:attrNameLst>
                                          <p:attrName>ppt_y</p:attrName>
                                        </p:attrNameLst>
                                      </p:cBhvr>
                                      <p:tavLst>
                                        <p:tav tm="0">
                                          <p:val>
                                            <p:strVal val="#ppt_y"/>
                                          </p:val>
                                        </p:tav>
                                        <p:tav tm="100000">
                                          <p:val>
                                            <p:strVal val="#ppt_y"/>
                                          </p:val>
                                        </p:tav>
                                      </p:tavLst>
                                    </p:anim>
                                  </p:childTnLst>
                                </p:cTn>
                              </p:par>
                            </p:childTnLst>
                          </p:cTn>
                        </p:par>
                        <p:par>
                          <p:cTn id="64" fill="hold">
                            <p:stCondLst>
                              <p:cond delay="5050"/>
                            </p:stCondLst>
                            <p:childTnLst>
                              <p:par>
                                <p:cTn id="65" presetID="2" presetClass="entr" presetSubtype="1" decel="10000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0"/>
                                  </p:stCondLst>
                                  <p:childTnLst>
                                    <p:set>
                                      <p:cBhvr>
                                        <p:cTn id="70" dur="1" fill="hold">
                                          <p:stCondLst>
                                            <p:cond delay="0"/>
                                          </p:stCondLst>
                                        </p:cTn>
                                        <p:tgtEl>
                                          <p:spTgt spid="23">
                                            <p:txEl>
                                              <p:pRg st="0" end="0"/>
                                            </p:txEl>
                                          </p:spTgt>
                                        </p:tgtEl>
                                        <p:attrNameLst>
                                          <p:attrName>style.visibility</p:attrName>
                                        </p:attrNameLst>
                                      </p:cBhvr>
                                      <p:to>
                                        <p:strVal val="visible"/>
                                      </p:to>
                                    </p:set>
                                    <p:anim calcmode="lin" valueType="num">
                                      <p:cBhvr additive="base">
                                        <p:cTn id="71"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73" fill="hold">
                            <p:stCondLst>
                              <p:cond delay="5550"/>
                            </p:stCondLst>
                            <p:childTnLst>
                              <p:par>
                                <p:cTn id="74" presetID="2" presetClass="entr" presetSubtype="2" decel="100000" fill="hold" grpId="0" nodeType="afterEffect">
                                  <p:stCondLst>
                                    <p:cond delay="0"/>
                                  </p:stCondLst>
                                  <p:childTnLst>
                                    <p:set>
                                      <p:cBhvr>
                                        <p:cTn id="75" dur="1" fill="hold">
                                          <p:stCondLst>
                                            <p:cond delay="0"/>
                                          </p:stCondLst>
                                        </p:cTn>
                                        <p:tgtEl>
                                          <p:spTgt spid="17"/>
                                        </p:tgtEl>
                                        <p:attrNameLst>
                                          <p:attrName>style.visibility</p:attrName>
                                        </p:attrNameLst>
                                      </p:cBhvr>
                                      <p:to>
                                        <p:strVal val="visible"/>
                                      </p:to>
                                    </p:set>
                                    <p:anim calcmode="lin" valueType="num">
                                      <p:cBhvr additive="base">
                                        <p:cTn id="76" dur="500" fill="hold"/>
                                        <p:tgtEl>
                                          <p:spTgt spid="17"/>
                                        </p:tgtEl>
                                        <p:attrNameLst>
                                          <p:attrName>ppt_x</p:attrName>
                                        </p:attrNameLst>
                                      </p:cBhvr>
                                      <p:tavLst>
                                        <p:tav tm="0">
                                          <p:val>
                                            <p:strVal val="1+#ppt_w/2"/>
                                          </p:val>
                                        </p:tav>
                                        <p:tav tm="100000">
                                          <p:val>
                                            <p:strVal val="#ppt_x"/>
                                          </p:val>
                                        </p:tav>
                                      </p:tavLst>
                                    </p:anim>
                                    <p:anim calcmode="lin" valueType="num">
                                      <p:cBhvr additive="base">
                                        <p:cTn id="77" dur="500" fill="hold"/>
                                        <p:tgtEl>
                                          <p:spTgt spid="17"/>
                                        </p:tgtEl>
                                        <p:attrNameLst>
                                          <p:attrName>ppt_y</p:attrName>
                                        </p:attrNameLst>
                                      </p:cBhvr>
                                      <p:tavLst>
                                        <p:tav tm="0">
                                          <p:val>
                                            <p:strVal val="#ppt_y"/>
                                          </p:val>
                                        </p:tav>
                                        <p:tav tm="100000">
                                          <p:val>
                                            <p:strVal val="#ppt_y"/>
                                          </p:val>
                                        </p:tav>
                                      </p:tavLst>
                                    </p:anim>
                                  </p:childTnLst>
                                </p:cTn>
                              </p:par>
                            </p:childTnLst>
                          </p:cTn>
                        </p:par>
                        <p:par>
                          <p:cTn id="78" fill="hold">
                            <p:stCondLst>
                              <p:cond delay="6050"/>
                            </p:stCondLst>
                            <p:childTnLst>
                              <p:par>
                                <p:cTn id="79" presetID="2" presetClass="entr" presetSubtype="1" decel="100000" fill="hold" grpId="0" nodeType="afterEffect">
                                  <p:stCondLst>
                                    <p:cond delay="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0"/>
                                  </p:stCondLst>
                                  <p:childTnLst>
                                    <p:set>
                                      <p:cBhvr>
                                        <p:cTn id="84" dur="1" fill="hold">
                                          <p:stCondLst>
                                            <p:cond delay="0"/>
                                          </p:stCondLst>
                                        </p:cTn>
                                        <p:tgtEl>
                                          <p:spTgt spid="24">
                                            <p:txEl>
                                              <p:pRg st="0" end="0"/>
                                            </p:txEl>
                                          </p:spTgt>
                                        </p:tgtEl>
                                        <p:attrNameLst>
                                          <p:attrName>style.visibility</p:attrName>
                                        </p:attrNameLst>
                                      </p:cBhvr>
                                      <p:to>
                                        <p:strVal val="visible"/>
                                      </p:to>
                                    </p:set>
                                    <p:anim calcmode="lin" valueType="num">
                                      <p:cBhvr additive="base">
                                        <p:cTn id="85"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24">
                                            <p:txEl>
                                              <p:pRg st="0" end="0"/>
                                            </p:txEl>
                                          </p:spTgt>
                                        </p:tgtEl>
                                        <p:attrNameLst>
                                          <p:attrName>ppt_y</p:attrName>
                                        </p:attrNameLst>
                                      </p:cBhvr>
                                      <p:tavLst>
                                        <p:tav tm="0">
                                          <p:val>
                                            <p:strVal val="0-#ppt_h/2"/>
                                          </p:val>
                                        </p:tav>
                                        <p:tav tm="100000">
                                          <p:val>
                                            <p:strVal val="#ppt_y"/>
                                          </p:val>
                                        </p:tav>
                                      </p:tavLst>
                                    </p:anim>
                                  </p:childTnLst>
                                </p:cTn>
                              </p:par>
                            </p:childTnLst>
                          </p:cTn>
                        </p:par>
                        <p:par>
                          <p:cTn id="87" fill="hold">
                            <p:stCondLst>
                              <p:cond delay="6550"/>
                            </p:stCondLst>
                            <p:childTnLst>
                              <p:par>
                                <p:cTn id="88" presetID="2" presetClass="entr" presetSubtype="2" decel="100000"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 calcmode="lin" valueType="num">
                                      <p:cBhvr additive="base">
                                        <p:cTn id="90" dur="500" fill="hold"/>
                                        <p:tgtEl>
                                          <p:spTgt spid="18"/>
                                        </p:tgtEl>
                                        <p:attrNameLst>
                                          <p:attrName>ppt_x</p:attrName>
                                        </p:attrNameLst>
                                      </p:cBhvr>
                                      <p:tavLst>
                                        <p:tav tm="0">
                                          <p:val>
                                            <p:strVal val="1+#ppt_w/2"/>
                                          </p:val>
                                        </p:tav>
                                        <p:tav tm="100000">
                                          <p:val>
                                            <p:strVal val="#ppt_x"/>
                                          </p:val>
                                        </p:tav>
                                      </p:tavLst>
                                    </p:anim>
                                    <p:anim calcmode="lin" valueType="num">
                                      <p:cBhvr additive="base">
                                        <p:cTn id="91" dur="500" fill="hold"/>
                                        <p:tgtEl>
                                          <p:spTgt spid="18"/>
                                        </p:tgtEl>
                                        <p:attrNameLst>
                                          <p:attrName>ppt_y</p:attrName>
                                        </p:attrNameLst>
                                      </p:cBhvr>
                                      <p:tavLst>
                                        <p:tav tm="0">
                                          <p:val>
                                            <p:strVal val="#ppt_y"/>
                                          </p:val>
                                        </p:tav>
                                        <p:tav tm="100000">
                                          <p:val>
                                            <p:strVal val="#ppt_y"/>
                                          </p:val>
                                        </p:tav>
                                      </p:tavLst>
                                    </p:anim>
                                  </p:childTnLst>
                                </p:cTn>
                              </p:par>
                            </p:childTnLst>
                          </p:cTn>
                        </p:par>
                        <p:par>
                          <p:cTn id="92" fill="hold">
                            <p:stCondLst>
                              <p:cond delay="7050"/>
                            </p:stCondLst>
                            <p:childTnLst>
                              <p:par>
                                <p:cTn id="93" presetID="2" presetClass="entr" presetSubtype="1" decel="100000" fill="hold" grpId="0" nodeType="afterEffect">
                                  <p:stCondLst>
                                    <p:cond delay="0"/>
                                  </p:stCondLst>
                                  <p:childTnLst>
                                    <p:set>
                                      <p:cBhvr>
                                        <p:cTn id="94" dur="1" fill="hold">
                                          <p:stCondLst>
                                            <p:cond delay="0"/>
                                          </p:stCondLst>
                                        </p:cTn>
                                        <p:tgtEl>
                                          <p:spTgt spid="13"/>
                                        </p:tgtEl>
                                        <p:attrNameLst>
                                          <p:attrName>style.visibility</p:attrName>
                                        </p:attrNameLst>
                                      </p:cBhvr>
                                      <p:to>
                                        <p:strVal val="visible"/>
                                      </p:to>
                                    </p:set>
                                    <p:anim calcmode="lin" valueType="num">
                                      <p:cBhvr additive="base">
                                        <p:cTn id="95" dur="500" fill="hold"/>
                                        <p:tgtEl>
                                          <p:spTgt spid="13"/>
                                        </p:tgtEl>
                                        <p:attrNameLst>
                                          <p:attrName>ppt_x</p:attrName>
                                        </p:attrNameLst>
                                      </p:cBhvr>
                                      <p:tavLst>
                                        <p:tav tm="0">
                                          <p:val>
                                            <p:strVal val="#ppt_x"/>
                                          </p:val>
                                        </p:tav>
                                        <p:tav tm="100000">
                                          <p:val>
                                            <p:strVal val="#ppt_x"/>
                                          </p:val>
                                        </p:tav>
                                      </p:tavLst>
                                    </p:anim>
                                    <p:anim calcmode="lin" valueType="num">
                                      <p:cBhvr additive="base">
                                        <p:cTn id="96" dur="500" fill="hold"/>
                                        <p:tgtEl>
                                          <p:spTgt spid="13"/>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25">
                                            <p:txEl>
                                              <p:pRg st="0" end="0"/>
                                            </p:txEl>
                                          </p:spTgt>
                                        </p:tgtEl>
                                        <p:attrNameLst>
                                          <p:attrName>style.visibility</p:attrName>
                                        </p:attrNameLst>
                                      </p:cBhvr>
                                      <p:to>
                                        <p:strVal val="visible"/>
                                      </p:to>
                                    </p:set>
                                    <p:anim calcmode="lin" valueType="num">
                                      <p:cBhvr additive="base">
                                        <p:cTn id="9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01" fill="hold">
                            <p:stCondLst>
                              <p:cond delay="7550"/>
                            </p:stCondLst>
                            <p:childTnLst>
                              <p:par>
                                <p:cTn id="102" presetID="2" presetClass="entr" presetSubtype="2" decel="100000" fill="hold" grpId="0" nodeType="afterEffect">
                                  <p:stCondLst>
                                    <p:cond delay="0"/>
                                  </p:stCondLst>
                                  <p:childTnLst>
                                    <p:set>
                                      <p:cBhvr>
                                        <p:cTn id="103" dur="1" fill="hold">
                                          <p:stCondLst>
                                            <p:cond delay="0"/>
                                          </p:stCondLst>
                                        </p:cTn>
                                        <p:tgtEl>
                                          <p:spTgt spid="19"/>
                                        </p:tgtEl>
                                        <p:attrNameLst>
                                          <p:attrName>style.visibility</p:attrName>
                                        </p:attrNameLst>
                                      </p:cBhvr>
                                      <p:to>
                                        <p:strVal val="visible"/>
                                      </p:to>
                                    </p:set>
                                    <p:anim calcmode="lin" valueType="num">
                                      <p:cBhvr additive="base">
                                        <p:cTn id="104" dur="500" fill="hold"/>
                                        <p:tgtEl>
                                          <p:spTgt spid="19"/>
                                        </p:tgtEl>
                                        <p:attrNameLst>
                                          <p:attrName>ppt_x</p:attrName>
                                        </p:attrNameLst>
                                      </p:cBhvr>
                                      <p:tavLst>
                                        <p:tav tm="0">
                                          <p:val>
                                            <p:strVal val="1+#ppt_w/2"/>
                                          </p:val>
                                        </p:tav>
                                        <p:tav tm="100000">
                                          <p:val>
                                            <p:strVal val="#ppt_x"/>
                                          </p:val>
                                        </p:tav>
                                      </p:tavLst>
                                    </p:anim>
                                    <p:anim calcmode="lin" valueType="num">
                                      <p:cBhvr additive="base">
                                        <p:cTn id="10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animBg="1"/>
      <p:bldP spid="9" grpId="0" animBg="1"/>
      <p:bldP spid="10" grpId="0" animBg="1"/>
      <p:bldP spid="11" grpId="0" animBg="1"/>
      <p:bldP spid="12" grpId="0" animBg="1"/>
      <p:bldP spid="13" grpId="0" animBg="1"/>
      <p:bldP spid="14" grpId="0">
        <p:tmplLst>
          <p:tmpl>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8"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p:tmplLst>
          <p:tmpl>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p">
        <p:tmplLst>
          <p:tmpl lvl="1">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1"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World Map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954" y="1016929"/>
            <a:ext cx="13127627"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5218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50"/>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Icon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9" hasCustomPrompt="1"/>
          </p:nvPr>
        </p:nvSpPr>
        <p:spPr>
          <a:xfrm>
            <a:off x="2097255" y="4558434"/>
            <a:ext cx="14102428" cy="1935215"/>
          </a:xfrm>
        </p:spPr>
        <p:txBody>
          <a:bodyPr anchor="t">
            <a:noAutofit/>
          </a:bodyPr>
          <a:lstStyle>
            <a:lvl1pPr algn="ctr">
              <a:lnSpc>
                <a:spcPct val="120000"/>
              </a:lnSpc>
              <a:spcBef>
                <a:spcPts val="0"/>
              </a:spcBef>
              <a:defRPr sz="2400">
                <a:solidFill>
                  <a:schemeClr val="accent1"/>
                </a:solidFill>
                <a:latin typeface="+mn-lt"/>
              </a:defRPr>
            </a:lvl1pPr>
          </a:lstStyle>
          <a:p>
            <a:pPr lvl="0"/>
            <a:r>
              <a:rPr lang="en-US" altLang="ja-JP" dirty="0"/>
              <a:t>Text Here</a:t>
            </a:r>
            <a:endParaRPr lang="en-US" dirty="0"/>
          </a:p>
        </p:txBody>
      </p:sp>
      <p:sp>
        <p:nvSpPr>
          <p:cNvPr id="6" name="図プレースホルダー 7"/>
          <p:cNvSpPr>
            <a:spLocks noGrp="1"/>
          </p:cNvSpPr>
          <p:nvPr>
            <p:ph type="pic" sz="quarter" idx="18" hasCustomPrompt="1"/>
          </p:nvPr>
        </p:nvSpPr>
        <p:spPr>
          <a:xfrm>
            <a:off x="8357297" y="2938255"/>
            <a:ext cx="1550994" cy="155099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72241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Warning">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9" hasCustomPrompt="1"/>
          </p:nvPr>
        </p:nvSpPr>
        <p:spPr>
          <a:xfrm>
            <a:off x="2097255" y="2623220"/>
            <a:ext cx="14102428" cy="6300700"/>
          </a:xfrm>
        </p:spPr>
        <p:txBody>
          <a:bodyPr anchor="t">
            <a:noAutofit/>
          </a:bodyPr>
          <a:lstStyle>
            <a:lvl1pPr marL="432000" indent="-432000" algn="l">
              <a:lnSpc>
                <a:spcPct val="120000"/>
              </a:lnSpc>
              <a:spcBef>
                <a:spcPts val="1200"/>
              </a:spcBef>
              <a:buFont typeface="Wingdings" panose="05000000000000000000" pitchFamily="2" charset="2"/>
              <a:buChar char="u"/>
              <a:defRPr sz="2400">
                <a:solidFill>
                  <a:schemeClr val="tx1"/>
                </a:solidFill>
                <a:latin typeface="+mn-lt"/>
              </a:defRPr>
            </a:lvl1pPr>
            <a:lvl2pPr marL="900000" indent="-432000">
              <a:buFont typeface="Wingdings" panose="05000000000000000000" pitchFamily="2" charset="2"/>
              <a:buChar char="l"/>
              <a:defRPr sz="2400">
                <a:solidFill>
                  <a:schemeClr val="tx1">
                    <a:lumMod val="60000"/>
                    <a:lumOff val="40000"/>
                  </a:schemeClr>
                </a:solidFill>
              </a:defRPr>
            </a:lvl2pPr>
          </a:lstStyle>
          <a:p>
            <a:pPr lvl="0"/>
            <a:r>
              <a:rPr lang="en-US" altLang="ja-JP" dirty="0"/>
              <a:t>Text Here</a:t>
            </a:r>
          </a:p>
          <a:p>
            <a:pPr lvl="1"/>
            <a:r>
              <a:rPr lang="en-US" dirty="0"/>
              <a:t>ssss</a:t>
            </a:r>
          </a:p>
        </p:txBody>
      </p:sp>
      <p:sp>
        <p:nvSpPr>
          <p:cNvPr id="6" name="図プレースホルダー 7"/>
          <p:cNvSpPr>
            <a:spLocks noGrp="1"/>
          </p:cNvSpPr>
          <p:nvPr>
            <p:ph type="pic" sz="quarter" idx="18" hasCustomPrompt="1"/>
          </p:nvPr>
        </p:nvSpPr>
        <p:spPr>
          <a:xfrm>
            <a:off x="8357297" y="1003040"/>
            <a:ext cx="1550994" cy="155099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141597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Bottom Title Only">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62802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50"/>
                            </p:stCondLst>
                            <p:childTnLst>
                              <p:par>
                                <p:cTn id="10" presetID="16" presetClass="entr" presetSubtype="37"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par>
                          <p:cTn id="13" fill="hold">
                            <p:stCondLst>
                              <p:cond delay="1050"/>
                            </p:stCondLst>
                            <p:childTnLst>
                              <p:par>
                                <p:cTn id="14" presetID="2" presetClass="entr" presetSubtype="4"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Tree>
    <p:extLst>
      <p:ext uri="{BB962C8B-B14F-4D97-AF65-F5344CB8AC3E}">
        <p14:creationId xmlns:p14="http://schemas.microsoft.com/office/powerpoint/2010/main" val="399130110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933576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3" name="テキスト プレースホルダー 11"/>
          <p:cNvSpPr>
            <a:spLocks noGrp="1"/>
          </p:cNvSpPr>
          <p:nvPr>
            <p:ph type="body" sz="quarter" idx="15" hasCustomPrompt="1"/>
          </p:nvPr>
        </p:nvSpPr>
        <p:spPr>
          <a:xfrm>
            <a:off x="2167431" y="3388304"/>
            <a:ext cx="13906545" cy="1665186"/>
          </a:xfrm>
        </p:spPr>
        <p:txBody>
          <a:bodyPr anchor="b">
            <a:noAutofit/>
          </a:bodyPr>
          <a:lstStyle>
            <a:lvl1pPr algn="ctr">
              <a:lnSpc>
                <a:spcPct val="100000"/>
              </a:lnSpc>
              <a:spcBef>
                <a:spcPts val="0"/>
              </a:spcBef>
              <a:defRPr sz="9600" spc="1500" baseline="0">
                <a:solidFill>
                  <a:schemeClr val="tx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6" hasCustomPrompt="1"/>
          </p:nvPr>
        </p:nvSpPr>
        <p:spPr>
          <a:xfrm>
            <a:off x="2189140" y="5098495"/>
            <a:ext cx="13906545" cy="1935215"/>
          </a:xfrm>
        </p:spPr>
        <p:txBody>
          <a:bodyPr anchor="t">
            <a:noAutofit/>
          </a:bodyPr>
          <a:lstStyle>
            <a:lvl1pPr algn="ctr">
              <a:lnSpc>
                <a:spcPct val="90000"/>
              </a:lnSpc>
              <a:spcBef>
                <a:spcPts val="0"/>
              </a:spcBef>
              <a:defRPr sz="3200" spc="600" baseline="0">
                <a:solidFill>
                  <a:schemeClr val="tx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3855119" y="6763680"/>
            <a:ext cx="10576175" cy="3172853"/>
          </a:xfrm>
        </p:spPr>
        <p:txBody>
          <a:bodyPr anchor="b">
            <a:noAutofit/>
          </a:bodyPr>
          <a:lstStyle>
            <a:lvl1pPr algn="ctr">
              <a:lnSpc>
                <a:spcPct val="120000"/>
              </a:lnSpc>
              <a:spcBef>
                <a:spcPts val="1200"/>
              </a:spcBef>
              <a:defRPr sz="1800">
                <a:solidFill>
                  <a:schemeClr val="tx1"/>
                </a:solidFill>
                <a:latin typeface="+mn-lt"/>
              </a:defRPr>
            </a:lvl1pPr>
          </a:lstStyle>
          <a:p>
            <a:pPr lvl="0"/>
            <a:r>
              <a:rPr lang="en-US" altLang="ja-JP" dirty="0"/>
              <a:t>Text Here</a:t>
            </a:r>
          </a:p>
        </p:txBody>
      </p:sp>
      <p:sp>
        <p:nvSpPr>
          <p:cNvPr id="5" name="直角三角形 4"/>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直角三角形 6"/>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a:off x="-12267" y="7932496"/>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直角三角形 10"/>
          <p:cNvSpPr/>
          <p:nvPr userDrawn="1"/>
        </p:nvSpPr>
        <p:spPr>
          <a:xfrm>
            <a:off x="-12267" y="8333370"/>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08425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8" decel="100000" fill="hold" grpId="0" nodeType="afterEffect">
                                  <p:stCondLst>
                                    <p:cond delay="0"/>
                                  </p:stCondLst>
                                  <p:iterate type="wd">
                                    <p:tmPct val="10000"/>
                                  </p:iterate>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0-#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iterate type="wd">
                                    <p:tmPct val="10000"/>
                                  </p:iterate>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1+#ppt_w/2"/>
                                          </p:val>
                                        </p:tav>
                                        <p:tav tm="100000">
                                          <p:val>
                                            <p:strVal val="#ppt_x"/>
                                          </p:val>
                                        </p:tav>
                                      </p:tavLst>
                                    </p:anim>
                                    <p:anim calcmode="lin" valueType="num">
                                      <p:cBhvr additive="base">
                                        <p:cTn id="29" dur="500" fill="hold"/>
                                        <p:tgtEl>
                                          <p:spTgt spid="6"/>
                                        </p:tgtEl>
                                        <p:attrNameLst>
                                          <p:attrName>ppt_y</p:attrName>
                                        </p:attrNameLst>
                                      </p:cBhvr>
                                      <p:tavLst>
                                        <p:tav tm="0">
                                          <p:val>
                                            <p:strVal val="#ppt_y"/>
                                          </p:val>
                                        </p:tav>
                                        <p:tav tm="100000">
                                          <p:val>
                                            <p:strVal val="#ppt_y"/>
                                          </p:val>
                                        </p:tav>
                                      </p:tavLst>
                                    </p:anim>
                                  </p:childTnLst>
                                </p:cTn>
                              </p:par>
                            </p:childTnLst>
                          </p:cTn>
                        </p:par>
                        <p:par>
                          <p:cTn id="30" fill="hold">
                            <p:stCondLst>
                              <p:cond delay="1300"/>
                            </p:stCondLst>
                            <p:childTnLst>
                              <p:par>
                                <p:cTn id="31" presetID="10" presetClass="entr" presetSubtype="0" fill="hold" grpId="0" nodeType="afterEffect">
                                  <p:stCondLst>
                                    <p:cond delay="50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2" decel="100000" fill="hold" nodeType="withEffect">
                  <p:stCondLst>
                    <p:cond delay="25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10" presetClass="entr" presetSubtype="0" fill="hold" nodeType="after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animBg="1"/>
      <p:bldP spid="7" grpId="0" animBg="1"/>
      <p:bldP spid="10" grpId="0" animBg="1"/>
      <p:bldP spid="11"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680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y - Tex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6757941" y="1700618"/>
            <a:ext cx="10396155" cy="3240360"/>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3" hasCustomPrompt="1"/>
          </p:nvPr>
        </p:nvSpPr>
        <p:spPr>
          <a:xfrm>
            <a:off x="6757941" y="4985982"/>
            <a:ext cx="10396155"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2634583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uble">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図プレースホルダー 17"/>
          <p:cNvSpPr>
            <a:spLocks noGrp="1"/>
          </p:cNvSpPr>
          <p:nvPr>
            <p:ph type="pic" sz="quarter" idx="11" hasCustomPrompt="1"/>
          </p:nvPr>
        </p:nvSpPr>
        <p:spPr>
          <a:xfrm>
            <a:off x="9356370" y="5829299"/>
            <a:ext cx="8930042" cy="3285766"/>
          </a:xfrm>
          <a:custGeom>
            <a:avLst/>
            <a:gdLst/>
            <a:ahLst/>
            <a:cxnLst/>
            <a:rect l="l" t="t" r="r" b="b"/>
            <a:pathLst>
              <a:path w="8930042" h="3285766">
                <a:moveTo>
                  <a:pt x="1032594" y="0"/>
                </a:moveTo>
                <a:lnTo>
                  <a:pt x="8930042" y="0"/>
                </a:lnTo>
                <a:lnTo>
                  <a:pt x="8930042" y="3278042"/>
                </a:lnTo>
                <a:lnTo>
                  <a:pt x="1035115" y="3278042"/>
                </a:lnTo>
                <a:lnTo>
                  <a:pt x="1035115" y="3285766"/>
                </a:lnTo>
                <a:lnTo>
                  <a:pt x="1032681" y="3278042"/>
                </a:lnTo>
                <a:lnTo>
                  <a:pt x="1032594" y="3278042"/>
                </a:lnTo>
                <a:lnTo>
                  <a:pt x="1032594" y="3277764"/>
                </a:lnTo>
                <a:lnTo>
                  <a:pt x="0" y="401"/>
                </a:lnTo>
                <a:lnTo>
                  <a:pt x="1032594" y="401"/>
                </a:lnTo>
                <a:close/>
              </a:path>
            </a:pathLst>
          </a:custGeom>
        </p:spPr>
        <p:txBody>
          <a:bodyPr/>
          <a:lstStyle>
            <a:lvl1pPr>
              <a:defRPr baseline="0"/>
            </a:lvl1pPr>
          </a:lstStyle>
          <a:p>
            <a:r>
              <a:rPr kumimoji="1" lang="en-US" altLang="ja-JP" dirty="0"/>
              <a:t>  Add an image</a:t>
            </a:r>
            <a:endParaRPr kumimoji="1" lang="ja-JP" altLang="en-US" dirty="0"/>
          </a:p>
        </p:txBody>
      </p:sp>
      <p:grpSp>
        <p:nvGrpSpPr>
          <p:cNvPr id="9" name="グループ化 8"/>
          <p:cNvGrpSpPr/>
          <p:nvPr userDrawn="1"/>
        </p:nvGrpSpPr>
        <p:grpSpPr>
          <a:xfrm>
            <a:off x="0" y="0"/>
            <a:ext cx="10763386" cy="10284621"/>
            <a:chOff x="0" y="0"/>
            <a:chExt cx="10763386" cy="10284621"/>
          </a:xfrm>
        </p:grpSpPr>
        <p:sp>
          <p:nvSpPr>
            <p:cNvPr id="6" name="直角三角形 5"/>
            <p:cNvSpPr/>
            <p:nvPr userDrawn="1"/>
          </p:nvSpPr>
          <p:spPr>
            <a:xfrm>
              <a:off x="7523026" y="0"/>
              <a:ext cx="3240360" cy="102846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p:cNvSpPr/>
            <p:nvPr userDrawn="1"/>
          </p:nvSpPr>
          <p:spPr>
            <a:xfrm>
              <a:off x="0" y="0"/>
              <a:ext cx="7523026" cy="102780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4" name="図プレースホルダー 13"/>
          <p:cNvSpPr>
            <a:spLocks noGrp="1"/>
          </p:cNvSpPr>
          <p:nvPr>
            <p:ph type="pic" sz="quarter" idx="10" hasCustomPrompt="1"/>
          </p:nvPr>
        </p:nvSpPr>
        <p:spPr>
          <a:xfrm>
            <a:off x="2522" y="1183061"/>
            <a:ext cx="8928474" cy="3280389"/>
          </a:xfrm>
          <a:custGeom>
            <a:avLst/>
            <a:gdLst/>
            <a:ahLst/>
            <a:cxnLst/>
            <a:rect l="l" t="t" r="r" b="b"/>
            <a:pathLst>
              <a:path w="8928474" h="3280389">
                <a:moveTo>
                  <a:pt x="7894927" y="0"/>
                </a:moveTo>
                <a:lnTo>
                  <a:pt x="7897361" y="7724"/>
                </a:lnTo>
                <a:lnTo>
                  <a:pt x="7897448" y="7724"/>
                </a:lnTo>
                <a:lnTo>
                  <a:pt x="7897448" y="8002"/>
                </a:lnTo>
                <a:lnTo>
                  <a:pt x="8928474" y="3280389"/>
                </a:lnTo>
                <a:lnTo>
                  <a:pt x="0" y="3280389"/>
                </a:lnTo>
                <a:lnTo>
                  <a:pt x="0" y="7724"/>
                </a:lnTo>
                <a:lnTo>
                  <a:pt x="7894927" y="7724"/>
                </a:lnTo>
                <a:close/>
              </a:path>
            </a:pathLst>
          </a:custGeom>
        </p:spPr>
        <p:txBody>
          <a:bodyPr/>
          <a:lstStyle>
            <a:lvl1pPr>
              <a:defRPr baseline="0"/>
            </a:lvl1pPr>
          </a:lstStyle>
          <a:p>
            <a:r>
              <a:rPr kumimoji="1" lang="en-US" altLang="ja-JP" dirty="0"/>
              <a:t>Add an image</a:t>
            </a:r>
            <a:endParaRPr kumimoji="1" lang="ja-JP" altLang="en-US" dirty="0"/>
          </a:p>
        </p:txBody>
      </p:sp>
      <p:sp>
        <p:nvSpPr>
          <p:cNvPr id="19" name="テキスト プレースホルダー 11"/>
          <p:cNvSpPr>
            <a:spLocks noGrp="1"/>
          </p:cNvSpPr>
          <p:nvPr>
            <p:ph type="body" sz="quarter" idx="15" hasCustomPrompt="1"/>
          </p:nvPr>
        </p:nvSpPr>
        <p:spPr>
          <a:xfrm>
            <a:off x="649961" y="5622044"/>
            <a:ext cx="7922539" cy="1794756"/>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6" hasCustomPrompt="1"/>
          </p:nvPr>
        </p:nvSpPr>
        <p:spPr>
          <a:xfrm>
            <a:off x="637261" y="4599214"/>
            <a:ext cx="7922539" cy="1040615"/>
          </a:xfrm>
        </p:spPr>
        <p:txBody>
          <a:bodyPr anchor="b">
            <a:noAutofit/>
          </a:bodyPr>
          <a:lstStyle>
            <a:lvl1pPr algn="l">
              <a:lnSpc>
                <a:spcPct val="100000"/>
              </a:lnSpc>
              <a:spcBef>
                <a:spcPts val="0"/>
              </a:spcBef>
              <a:defRPr sz="4800" spc="300">
                <a:solidFill>
                  <a:schemeClr val="bg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17" hasCustomPrompt="1"/>
          </p:nvPr>
        </p:nvSpPr>
        <p:spPr>
          <a:xfrm>
            <a:off x="9793961" y="3678944"/>
            <a:ext cx="7922539" cy="179475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18" hasCustomPrompt="1"/>
          </p:nvPr>
        </p:nvSpPr>
        <p:spPr>
          <a:xfrm>
            <a:off x="9781261" y="2656114"/>
            <a:ext cx="7922539" cy="1040615"/>
          </a:xfrm>
        </p:spPr>
        <p:txBody>
          <a:bodyPr anchor="b">
            <a:noAutofit/>
          </a:bodyPr>
          <a:lstStyle>
            <a:lvl1pPr algn="l">
              <a:lnSpc>
                <a:spcPct val="100000"/>
              </a:lnSpc>
              <a:spcBef>
                <a:spcPts val="0"/>
              </a:spcBef>
              <a:defRPr sz="4800" spc="300">
                <a:solidFill>
                  <a:schemeClr val="tx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27067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 calcmode="lin" valueType="num">
                                      <p:cBhvr additive="base">
                                        <p:cTn id="1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0">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250"/>
                            </p:stCondLst>
                            <p:childTnLst>
                              <p:par>
                                <p:cTn id="18" presetID="22" presetClass="entr" presetSubtype="2" fill="hold" grpId="0" nodeType="afterEffect">
                                  <p:stCondLst>
                                    <p:cond delay="25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500"/>
                                        <p:tgtEl>
                                          <p:spTgt spid="18"/>
                                        </p:tgtEl>
                                      </p:cBhvr>
                                    </p:animEffect>
                                  </p:childTnLst>
                                </p:cTn>
                              </p:par>
                            </p:childTnLst>
                          </p:cTn>
                        </p:par>
                        <p:par>
                          <p:cTn id="21" fill="hold">
                            <p:stCondLst>
                              <p:cond delay="2000"/>
                            </p:stCondLst>
                            <p:childTnLst>
                              <p:par>
                                <p:cTn id="22" presetID="2" presetClass="entr" presetSubtype="2" decel="100000" fill="hold" grpId="0" nodeType="afterEffect">
                                  <p:stCondLst>
                                    <p:cond delay="0"/>
                                  </p:stCondLst>
                                  <p:childTnLst>
                                    <p:set>
                                      <p:cBhvr>
                                        <p:cTn id="23" dur="1" fill="hold">
                                          <p:stCondLst>
                                            <p:cond delay="0"/>
                                          </p:stCondLst>
                                        </p:cTn>
                                        <p:tgtEl>
                                          <p:spTgt spid="22">
                                            <p:txEl>
                                              <p:pRg st="0" end="0"/>
                                            </p:txEl>
                                          </p:spTgt>
                                        </p:tgtEl>
                                        <p:attrNameLst>
                                          <p:attrName>style.visibility</p:attrName>
                                        </p:attrNameLst>
                                      </p:cBhvr>
                                      <p:to>
                                        <p:strVal val="visible"/>
                                      </p:to>
                                    </p:set>
                                    <p:anim calcmode="lin" valueType="num">
                                      <p:cBhvr additive="base">
                                        <p:cTn id="2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22">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21">
                                            <p:txEl>
                                              <p:pRg st="0" end="0"/>
                                            </p:txEl>
                                          </p:spTgt>
                                        </p:tgtEl>
                                        <p:attrNameLst>
                                          <p:attrName>style.visibility</p:attrName>
                                        </p:attrNameLst>
                                      </p:cBhvr>
                                      <p:to>
                                        <p:strVal val="visible"/>
                                      </p:to>
                                    </p:set>
                                    <p:anim calcmode="lin" valueType="num">
                                      <p:cBhvr additive="base">
                                        <p:cTn id="28"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19" grpId="0" build="p">
        <p:tmplLst>
          <p:tmpl lvl="1">
            <p:tnLst>
              <p:par>
                <p:cTn presetID="2" presetClass="entr" presetSubtype="8"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 Images">
    <p:spTree>
      <p:nvGrpSpPr>
        <p:cNvPr id="1" name=""/>
        <p:cNvGrpSpPr/>
        <p:nvPr/>
      </p:nvGrpSpPr>
      <p:grpSpPr>
        <a:xfrm>
          <a:off x="0" y="0"/>
          <a:ext cx="0" cy="0"/>
          <a:chOff x="0" y="0"/>
          <a:chExt cx="0" cy="0"/>
        </a:xfrm>
      </p:grpSpPr>
      <p:sp>
        <p:nvSpPr>
          <p:cNvPr id="15" name="正方形/長方形 14"/>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図プレースホルダー 5"/>
          <p:cNvSpPr>
            <a:spLocks noGrp="1"/>
          </p:cNvSpPr>
          <p:nvPr>
            <p:ph type="pic" sz="quarter" idx="12" hasCustomPrompt="1"/>
          </p:nvPr>
        </p:nvSpPr>
        <p:spPr>
          <a:xfrm>
            <a:off x="38182" y="43542"/>
            <a:ext cx="3600000" cy="3600000"/>
          </a:xfrm>
          <a:solidFill>
            <a:schemeClr val="accent1">
              <a:lumMod val="40000"/>
              <a:lumOff val="60000"/>
            </a:schemeClr>
          </a:solidFill>
        </p:spPr>
        <p:txBody>
          <a:bodyPr/>
          <a:lstStyle>
            <a:lvl1pPr>
              <a:defRPr sz="1800"/>
            </a:lvl1pPr>
          </a:lstStyle>
          <a:p>
            <a:r>
              <a:rPr kumimoji="1" lang="en-US" altLang="ja-JP" dirty="0"/>
              <a:t>Add an image</a:t>
            </a:r>
            <a:endParaRPr kumimoji="1" lang="ja-JP" altLang="en-US" dirty="0"/>
          </a:p>
        </p:txBody>
      </p:sp>
      <p:sp>
        <p:nvSpPr>
          <p:cNvPr id="4" name="図プレースホルダー 5"/>
          <p:cNvSpPr>
            <a:spLocks noGrp="1"/>
          </p:cNvSpPr>
          <p:nvPr>
            <p:ph type="pic" sz="quarter" idx="13" hasCustomPrompt="1"/>
          </p:nvPr>
        </p:nvSpPr>
        <p:spPr>
          <a:xfrm>
            <a:off x="3687753"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5" name="図プレースホルダー 5"/>
          <p:cNvSpPr>
            <a:spLocks noGrp="1"/>
          </p:cNvSpPr>
          <p:nvPr>
            <p:ph type="pic" sz="quarter" idx="14" hasCustomPrompt="1"/>
          </p:nvPr>
        </p:nvSpPr>
        <p:spPr>
          <a:xfrm>
            <a:off x="7337324" y="43542"/>
            <a:ext cx="3600000" cy="3600000"/>
          </a:xfrm>
          <a:solidFill>
            <a:schemeClr val="accent1">
              <a:lumMod val="75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5" hasCustomPrompt="1"/>
          </p:nvPr>
        </p:nvSpPr>
        <p:spPr>
          <a:xfrm>
            <a:off x="10988185"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6" hasCustomPrompt="1"/>
          </p:nvPr>
        </p:nvSpPr>
        <p:spPr>
          <a:xfrm>
            <a:off x="14636467" y="43542"/>
            <a:ext cx="3600000" cy="3600000"/>
          </a:xfrm>
          <a:solidFill>
            <a:schemeClr val="accent1">
              <a:lumMod val="20000"/>
              <a:lumOff val="8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7" hasCustomPrompt="1"/>
          </p:nvPr>
        </p:nvSpPr>
        <p:spPr>
          <a:xfrm>
            <a:off x="35931" y="6628665"/>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9" name="図プレースホルダー 5"/>
          <p:cNvSpPr>
            <a:spLocks noGrp="1"/>
          </p:cNvSpPr>
          <p:nvPr>
            <p:ph type="pic" sz="quarter" idx="18" hasCustomPrompt="1"/>
          </p:nvPr>
        </p:nvSpPr>
        <p:spPr>
          <a:xfrm>
            <a:off x="3685502"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9" hasCustomPrompt="1"/>
          </p:nvPr>
        </p:nvSpPr>
        <p:spPr>
          <a:xfrm>
            <a:off x="7335073" y="6628665"/>
            <a:ext cx="3600000" cy="3600000"/>
          </a:xfrm>
          <a:solidFill>
            <a:schemeClr val="accent1">
              <a:lumMod val="60000"/>
              <a:lumOff val="4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20" hasCustomPrompt="1"/>
          </p:nvPr>
        </p:nvSpPr>
        <p:spPr>
          <a:xfrm>
            <a:off x="10985934"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22" hasCustomPrompt="1"/>
          </p:nvPr>
        </p:nvSpPr>
        <p:spPr>
          <a:xfrm>
            <a:off x="1222326" y="4018375"/>
            <a:ext cx="15841760"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3" hasCustomPrompt="1"/>
          </p:nvPr>
        </p:nvSpPr>
        <p:spPr>
          <a:xfrm>
            <a:off x="1222327" y="5233510"/>
            <a:ext cx="15841760" cy="108012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173965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2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1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15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125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par>
                                <p:cTn id="38" presetID="10" presetClass="entr" presetSubtype="0" fill="hold" grpId="0" nodeType="withEffect">
                                  <p:stCondLst>
                                    <p:cond delay="200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build="p">
        <p:tmplLst>
          <p:tmpl lvl="1">
            <p:tnLst>
              <p:par>
                <p:cTn presetID="10" presetClass="entr" presetSubtype="0" fill="hold" nodeType="withEffect">
                  <p:stCondLst>
                    <p:cond delay="20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withEffect">
                  <p:stCondLst>
                    <p:cond delay="20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pact 1">
    <p:spTree>
      <p:nvGrpSpPr>
        <p:cNvPr id="1" name=""/>
        <p:cNvGrpSpPr/>
        <p:nvPr/>
      </p:nvGrpSpPr>
      <p:grpSpPr>
        <a:xfrm>
          <a:off x="0" y="0"/>
          <a:ext cx="0" cy="0"/>
          <a:chOff x="0" y="0"/>
          <a:chExt cx="0" cy="0"/>
        </a:xfrm>
      </p:grpSpPr>
      <p:sp>
        <p:nvSpPr>
          <p:cNvPr id="7" name="フリーフォーム 6"/>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9863285" y="1160558"/>
            <a:ext cx="7650851" cy="7965885"/>
          </a:xfrm>
        </p:spPr>
        <p:txBody>
          <a:bodyPr anchor="ctr">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227940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pact Text and Image">
    <p:spTree>
      <p:nvGrpSpPr>
        <p:cNvPr id="1" name=""/>
        <p:cNvGrpSpPr/>
        <p:nvPr/>
      </p:nvGrpSpPr>
      <p:grpSpPr>
        <a:xfrm>
          <a:off x="0" y="0"/>
          <a:ext cx="0" cy="0"/>
          <a:chOff x="0" y="0"/>
          <a:chExt cx="0" cy="0"/>
        </a:xfrm>
      </p:grpSpPr>
      <p:sp>
        <p:nvSpPr>
          <p:cNvPr id="7" name="正方形/長方形 6"/>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フリーフォーム 9"/>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9" name="正方形/長方形 8"/>
          <p:cNvSpPr/>
          <p:nvPr userDrawn="1"/>
        </p:nvSpPr>
        <p:spPr>
          <a:xfrm>
            <a:off x="9863287" y="1183061"/>
            <a:ext cx="7695854" cy="445549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9818281" y="5818576"/>
            <a:ext cx="7740860"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
        <p:nvSpPr>
          <p:cNvPr id="3" name="図プレースホルダー 2"/>
          <p:cNvSpPr>
            <a:spLocks noGrp="1"/>
          </p:cNvSpPr>
          <p:nvPr>
            <p:ph type="pic" sz="quarter" idx="24" hasCustomPrompt="1"/>
          </p:nvPr>
        </p:nvSpPr>
        <p:spPr>
          <a:xfrm>
            <a:off x="9998302" y="1319622"/>
            <a:ext cx="7425825" cy="4182372"/>
          </a:xfrm>
        </p:spPr>
        <p:txBody>
          <a:bodyPr>
            <a:normAutofit/>
          </a:bodyPr>
          <a:lstStyle>
            <a:lvl1pPr>
              <a:defRPr sz="1800"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164612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1650"/>
                            </p:stCondLst>
                            <p:childTnLst>
                              <p:par>
                                <p:cTn id="21" presetID="10" presetClass="entr" presetSubtype="0" fill="hold" grpId="0"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9266776" y="2578215"/>
            <a:ext cx="8010890" cy="1237638"/>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3" hasCustomPrompt="1"/>
          </p:nvPr>
        </p:nvSpPr>
        <p:spPr>
          <a:xfrm>
            <a:off x="10391901" y="3973370"/>
            <a:ext cx="6884972" cy="108012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8" name="図プレースホルダー 7"/>
          <p:cNvSpPr>
            <a:spLocks noGrp="1"/>
          </p:cNvSpPr>
          <p:nvPr>
            <p:ph type="pic" sz="quarter" idx="25" hasCustomPrompt="1"/>
          </p:nvPr>
        </p:nvSpPr>
        <p:spPr>
          <a:xfrm>
            <a:off x="9265983" y="3973370"/>
            <a:ext cx="1081087" cy="1079500"/>
          </a:xfrm>
        </p:spPr>
        <p:txBody>
          <a:bodyPr>
            <a:normAutofit/>
          </a:bodyPr>
          <a:lstStyle>
            <a:lvl1pPr>
              <a:defRPr sz="1600"/>
            </a:lvl1pPr>
          </a:lstStyle>
          <a:p>
            <a:r>
              <a:rPr kumimoji="1" lang="en-US" altLang="ja-JP" dirty="0"/>
              <a:t>ICON</a:t>
            </a:r>
            <a:endParaRPr kumimoji="1" lang="ja-JP" altLang="en-US" dirty="0"/>
          </a:p>
        </p:txBody>
      </p:sp>
      <p:sp>
        <p:nvSpPr>
          <p:cNvPr id="9" name="図プレースホルダー 7"/>
          <p:cNvSpPr>
            <a:spLocks noGrp="1"/>
          </p:cNvSpPr>
          <p:nvPr>
            <p:ph type="pic" sz="quarter" idx="26" hasCustomPrompt="1"/>
          </p:nvPr>
        </p:nvSpPr>
        <p:spPr>
          <a:xfrm>
            <a:off x="9266777" y="6674493"/>
            <a:ext cx="720080" cy="719023"/>
          </a:xfrm>
        </p:spPr>
        <p:txBody>
          <a:bodyPr>
            <a:normAutofit/>
          </a:bodyPr>
          <a:lstStyle>
            <a:lvl1pPr>
              <a:defRPr sz="1600"/>
            </a:lvl1pPr>
          </a:lstStyle>
          <a:p>
            <a:r>
              <a:rPr kumimoji="1" lang="en-US" altLang="ja-JP" dirty="0"/>
              <a:t>ICON</a:t>
            </a:r>
            <a:endParaRPr kumimoji="1" lang="ja-JP" altLang="en-US" dirty="0"/>
          </a:p>
        </p:txBody>
      </p:sp>
      <p:sp>
        <p:nvSpPr>
          <p:cNvPr id="10" name="テキスト プレースホルダー 11"/>
          <p:cNvSpPr>
            <a:spLocks noGrp="1"/>
          </p:cNvSpPr>
          <p:nvPr>
            <p:ph type="body" sz="quarter" idx="27" hasCustomPrompt="1"/>
          </p:nvPr>
        </p:nvSpPr>
        <p:spPr>
          <a:xfrm>
            <a:off x="9986856" y="6674494"/>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3" name="図プレースホルダー 7"/>
          <p:cNvSpPr>
            <a:spLocks noGrp="1"/>
          </p:cNvSpPr>
          <p:nvPr>
            <p:ph type="pic" sz="quarter" idx="28" hasCustomPrompt="1"/>
          </p:nvPr>
        </p:nvSpPr>
        <p:spPr>
          <a:xfrm>
            <a:off x="9266776" y="7512808"/>
            <a:ext cx="720080" cy="719023"/>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29" hasCustomPrompt="1"/>
          </p:nvPr>
        </p:nvSpPr>
        <p:spPr>
          <a:xfrm>
            <a:off x="9986855" y="7512809"/>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5" name="図プレースホルダー 7"/>
          <p:cNvSpPr>
            <a:spLocks noGrp="1"/>
          </p:cNvSpPr>
          <p:nvPr>
            <p:ph type="pic" sz="quarter" idx="30" hasCustomPrompt="1"/>
          </p:nvPr>
        </p:nvSpPr>
        <p:spPr>
          <a:xfrm>
            <a:off x="13587257" y="6674492"/>
            <a:ext cx="720080" cy="719023"/>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11"/>
          <p:cNvSpPr>
            <a:spLocks noGrp="1"/>
          </p:cNvSpPr>
          <p:nvPr>
            <p:ph type="body" sz="quarter" idx="31" hasCustomPrompt="1"/>
          </p:nvPr>
        </p:nvSpPr>
        <p:spPr>
          <a:xfrm>
            <a:off x="14307336" y="6674493"/>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7" name="図プレースホルダー 7"/>
          <p:cNvSpPr>
            <a:spLocks noGrp="1"/>
          </p:cNvSpPr>
          <p:nvPr>
            <p:ph type="pic" sz="quarter" idx="32" hasCustomPrompt="1"/>
          </p:nvPr>
        </p:nvSpPr>
        <p:spPr>
          <a:xfrm>
            <a:off x="13587256" y="7512807"/>
            <a:ext cx="720080" cy="719023"/>
          </a:xfrm>
        </p:spPr>
        <p:txBody>
          <a:bodyPr>
            <a:normAutofit/>
          </a:bodyPr>
          <a:lstStyle>
            <a:lvl1pPr>
              <a:defRPr sz="1600"/>
            </a:lvl1pPr>
          </a:lstStyle>
          <a:p>
            <a:r>
              <a:rPr kumimoji="1" lang="en-US" altLang="ja-JP" dirty="0"/>
              <a:t>ICON</a:t>
            </a:r>
            <a:endParaRPr kumimoji="1" lang="ja-JP" altLang="en-US" dirty="0"/>
          </a:p>
        </p:txBody>
      </p:sp>
      <p:sp>
        <p:nvSpPr>
          <p:cNvPr id="18" name="テキスト プレースホルダー 11"/>
          <p:cNvSpPr>
            <a:spLocks noGrp="1"/>
          </p:cNvSpPr>
          <p:nvPr>
            <p:ph type="body" sz="quarter" idx="33" hasCustomPrompt="1"/>
          </p:nvPr>
        </p:nvSpPr>
        <p:spPr>
          <a:xfrm>
            <a:off x="14307335" y="7512808"/>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cxnSp>
        <p:nvCxnSpPr>
          <p:cNvPr id="31" name="直線コネクタ 30"/>
          <p:cNvCxnSpPr/>
          <p:nvPr userDrawn="1"/>
        </p:nvCxnSpPr>
        <p:spPr>
          <a:xfrm>
            <a:off x="0" y="6427169"/>
            <a:ext cx="18286413"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p:cNvSpPr/>
          <p:nvPr userDrawn="1"/>
        </p:nvSpPr>
        <p:spPr>
          <a:xfrm>
            <a:off x="679624" y="1915297"/>
            <a:ext cx="8143103" cy="65367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図プレースホルダー 5"/>
          <p:cNvSpPr>
            <a:spLocks noGrp="1"/>
          </p:cNvSpPr>
          <p:nvPr>
            <p:ph type="pic" sz="quarter" idx="24" hasCustomPrompt="1"/>
          </p:nvPr>
        </p:nvSpPr>
        <p:spPr>
          <a:xfrm>
            <a:off x="813417" y="2055491"/>
            <a:ext cx="7875516" cy="6256337"/>
          </a:xfrm>
        </p:spPr>
        <p:txBody>
          <a:bodyPr>
            <a:normAutofit/>
          </a:bodyPr>
          <a:lstStyle>
            <a:lvl1pPr>
              <a:defRPr sz="2000" baseline="0"/>
            </a:lvl1pPr>
          </a:lstStyle>
          <a:p>
            <a:r>
              <a:rPr kumimoji="1" lang="en-US" altLang="ja-JP" dirty="0"/>
              <a:t>Add a map</a:t>
            </a:r>
            <a:endParaRPr kumimoji="1" lang="ja-JP" altLang="en-US" dirty="0"/>
          </a:p>
        </p:txBody>
      </p:sp>
    </p:spTree>
    <p:extLst>
      <p:ext uri="{BB962C8B-B14F-4D97-AF65-F5344CB8AC3E}">
        <p14:creationId xmlns:p14="http://schemas.microsoft.com/office/powerpoint/2010/main" val="159008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600"/>
                            </p:stCondLst>
                            <p:childTnLst>
                              <p:par>
                                <p:cTn id="12" presetID="2" presetClass="entr" presetSubtype="3" decel="10000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1+#ppt_w/2"/>
                                          </p:val>
                                        </p:tav>
                                        <p:tav tm="100000">
                                          <p:val>
                                            <p:strVal val="#ppt_x"/>
                                          </p:val>
                                        </p:tav>
                                      </p:tavLst>
                                    </p:anim>
                                    <p:anim calcmode="lin" valueType="num">
                                      <p:cBhvr additive="base">
                                        <p:cTn id="15" dur="500" fill="hold"/>
                                        <p:tgtEl>
                                          <p:spTgt spid="3"/>
                                        </p:tgtEl>
                                        <p:attrNameLst>
                                          <p:attrName>ppt_y</p:attrName>
                                        </p:attrNameLst>
                                      </p:cBhvr>
                                      <p:tavLst>
                                        <p:tav tm="0">
                                          <p:val>
                                            <p:strVal val="0-#ppt_h/2"/>
                                          </p:val>
                                        </p:tav>
                                        <p:tav tm="100000">
                                          <p:val>
                                            <p:strVal val="#ppt_y"/>
                                          </p:val>
                                        </p:tav>
                                      </p:tavLst>
                                    </p:anim>
                                  </p:childTnLst>
                                </p:cTn>
                              </p:par>
                            </p:childTnLst>
                          </p:cTn>
                        </p:par>
                        <p:par>
                          <p:cTn id="16" fill="hold">
                            <p:stCondLst>
                              <p:cond delay="145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par>
                          <p:cTn id="23" fill="hold">
                            <p:stCondLst>
                              <p:cond delay="2200"/>
                            </p:stCondLst>
                            <p:childTnLst>
                              <p:par>
                                <p:cTn id="24" presetID="22" presetClass="entr" presetSubtype="2"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right)">
                                      <p:cBhvr>
                                        <p:cTn id="26" dur="500"/>
                                        <p:tgtEl>
                                          <p:spTgt spid="31"/>
                                        </p:tgtEl>
                                      </p:cBhvr>
                                    </p:animEffect>
                                  </p:childTnLst>
                                </p:cTn>
                              </p:par>
                            </p:childTnLst>
                          </p:cTn>
                        </p:par>
                        <p:par>
                          <p:cTn id="27" fill="hold">
                            <p:stCondLst>
                              <p:cond delay="2700"/>
                            </p:stCondLst>
                            <p:childTnLst>
                              <p:par>
                                <p:cTn id="28" presetID="10" presetClass="entr" presetSubtype="0" fill="hold" grpId="0" nodeType="afterEffect">
                                  <p:stCondLst>
                                    <p:cond delay="25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fade">
                                      <p:cBhvr>
                                        <p:cTn id="33" dur="500"/>
                                        <p:tgtEl>
                                          <p:spTgt spid="10">
                                            <p:txEl>
                                              <p:pRg st="0" end="0"/>
                                            </p:txEl>
                                          </p:spTgt>
                                        </p:tgtEl>
                                      </p:cBhvr>
                                    </p:animEffect>
                                  </p:childTnLst>
                                </p:cTn>
                              </p:par>
                            </p:childTnLst>
                          </p:cTn>
                        </p:par>
                        <p:par>
                          <p:cTn id="34" fill="hold">
                            <p:stCondLst>
                              <p:cond delay="345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Effect transition="in" filter="fade">
                                      <p:cBhvr>
                                        <p:cTn id="40" dur="500"/>
                                        <p:tgtEl>
                                          <p:spTgt spid="16">
                                            <p:txEl>
                                              <p:pRg st="0" end="0"/>
                                            </p:txEl>
                                          </p:spTgt>
                                        </p:tgtEl>
                                      </p:cBhvr>
                                    </p:animEffect>
                                  </p:childTnLst>
                                </p:cTn>
                              </p:par>
                            </p:childTnLst>
                          </p:cTn>
                        </p:par>
                        <p:par>
                          <p:cTn id="41" fill="hold">
                            <p:stCondLst>
                              <p:cond delay="3950"/>
                            </p:stCondLst>
                            <p:childTnLst>
                              <p:par>
                                <p:cTn id="42" presetID="10"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childTnLst>
                          </p:cTn>
                        </p:par>
                        <p:par>
                          <p:cTn id="48" fill="hold">
                            <p:stCondLst>
                              <p:cond delay="4450"/>
                            </p:stCondLst>
                            <p:childTnLst>
                              <p:par>
                                <p:cTn id="49" presetID="10" presetClass="entr" presetSubtype="0"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xEl>
                                              <p:pRg st="0" end="0"/>
                                            </p:txEl>
                                          </p:spTgt>
                                        </p:tgtEl>
                                        <p:attrNameLst>
                                          <p:attrName>style.visibility</p:attrName>
                                        </p:attrNameLst>
                                      </p:cBhvr>
                                      <p:to>
                                        <p:strVal val="visible"/>
                                      </p:to>
                                    </p:set>
                                    <p:animEffect transition="in" filter="fade">
                                      <p:cBhvr>
                                        <p:cTn id="54"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3" decel="100000" fill="hold" nodeType="afterEffect">
                  <p:stCondLst>
                    <p:cond delay="0"/>
                  </p:stCondLst>
                  <p:iterate type="lt">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10" presetClass="entr" presetSubtype="0" fill="hold" nodeType="with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8" grpId="0"/>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33" grpId="0" animBg="1"/>
      <p:bldP spid="6"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テキスト プレースホルダー 11"/>
          <p:cNvSpPr>
            <a:spLocks noGrp="1"/>
          </p:cNvSpPr>
          <p:nvPr>
            <p:ph type="body" sz="quarter" idx="15" hasCustomPrompt="1"/>
          </p:nvPr>
        </p:nvSpPr>
        <p:spPr>
          <a:xfrm>
            <a:off x="2167431" y="3388304"/>
            <a:ext cx="13906545" cy="1665186"/>
          </a:xfrm>
        </p:spPr>
        <p:txBody>
          <a:bodyPr anchor="b">
            <a:noAutofit/>
          </a:bodyPr>
          <a:lstStyle>
            <a:lvl1pPr algn="ctr">
              <a:lnSpc>
                <a:spcPct val="100000"/>
              </a:lnSpc>
              <a:spcBef>
                <a:spcPts val="0"/>
              </a:spcBef>
              <a:defRPr sz="9600" spc="1500" baseline="0">
                <a:solidFill>
                  <a:schemeClr val="tx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6" hasCustomPrompt="1"/>
          </p:nvPr>
        </p:nvSpPr>
        <p:spPr>
          <a:xfrm>
            <a:off x="2189140" y="5098495"/>
            <a:ext cx="13906545" cy="1935215"/>
          </a:xfrm>
        </p:spPr>
        <p:txBody>
          <a:bodyPr anchor="t">
            <a:noAutofit/>
          </a:bodyPr>
          <a:lstStyle>
            <a:lvl1pPr algn="ctr">
              <a:lnSpc>
                <a:spcPct val="90000"/>
              </a:lnSpc>
              <a:spcBef>
                <a:spcPts val="0"/>
              </a:spcBef>
              <a:defRPr sz="3200" spc="600" baseline="0">
                <a:solidFill>
                  <a:schemeClr val="tx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3855119" y="6763680"/>
            <a:ext cx="10576175" cy="3172853"/>
          </a:xfrm>
        </p:spPr>
        <p:txBody>
          <a:bodyPr anchor="b">
            <a:noAutofit/>
          </a:bodyPr>
          <a:lstStyle>
            <a:lvl1pPr algn="ctr">
              <a:lnSpc>
                <a:spcPct val="120000"/>
              </a:lnSpc>
              <a:spcBef>
                <a:spcPts val="1200"/>
              </a:spcBef>
              <a:defRPr sz="1800">
                <a:solidFill>
                  <a:schemeClr val="tx1"/>
                </a:solidFill>
                <a:latin typeface="+mn-lt"/>
              </a:defRPr>
            </a:lvl1pPr>
          </a:lstStyle>
          <a:p>
            <a:pPr lvl="0"/>
            <a:r>
              <a:rPr lang="en-US" altLang="ja-JP" dirty="0"/>
              <a:t>Text Here</a:t>
            </a:r>
          </a:p>
        </p:txBody>
      </p:sp>
      <p:sp>
        <p:nvSpPr>
          <p:cNvPr id="5" name="直角三角形 4"/>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直角三角形 6"/>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a:off x="-12267" y="7932496"/>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直角三角形 10"/>
          <p:cNvSpPr/>
          <p:nvPr userDrawn="1"/>
        </p:nvSpPr>
        <p:spPr>
          <a:xfrm>
            <a:off x="-12267" y="8333370"/>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4345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8" decel="100000" fill="hold" grpId="0" nodeType="afterEffect">
                                  <p:stCondLst>
                                    <p:cond delay="0"/>
                                  </p:stCondLst>
                                  <p:iterate type="wd">
                                    <p:tmPct val="10000"/>
                                  </p:iterate>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0-#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iterate type="wd">
                                    <p:tmPct val="10000"/>
                                  </p:iterate>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1+#ppt_w/2"/>
                                          </p:val>
                                        </p:tav>
                                        <p:tav tm="100000">
                                          <p:val>
                                            <p:strVal val="#ppt_x"/>
                                          </p:val>
                                        </p:tav>
                                      </p:tavLst>
                                    </p:anim>
                                    <p:anim calcmode="lin" valueType="num">
                                      <p:cBhvr additive="base">
                                        <p:cTn id="29" dur="500" fill="hold"/>
                                        <p:tgtEl>
                                          <p:spTgt spid="6"/>
                                        </p:tgtEl>
                                        <p:attrNameLst>
                                          <p:attrName>ppt_y</p:attrName>
                                        </p:attrNameLst>
                                      </p:cBhvr>
                                      <p:tavLst>
                                        <p:tav tm="0">
                                          <p:val>
                                            <p:strVal val="#ppt_y"/>
                                          </p:val>
                                        </p:tav>
                                        <p:tav tm="100000">
                                          <p:val>
                                            <p:strVal val="#ppt_y"/>
                                          </p:val>
                                        </p:tav>
                                      </p:tavLst>
                                    </p:anim>
                                  </p:childTnLst>
                                </p:cTn>
                              </p:par>
                            </p:childTnLst>
                          </p:cTn>
                        </p:par>
                        <p:par>
                          <p:cTn id="30" fill="hold">
                            <p:stCondLst>
                              <p:cond delay="1300"/>
                            </p:stCondLst>
                            <p:childTnLst>
                              <p:par>
                                <p:cTn id="31" presetID="10" presetClass="entr" presetSubtype="0" fill="hold" grpId="0" nodeType="afterEffect">
                                  <p:stCondLst>
                                    <p:cond delay="50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2" decel="100000" fill="hold" nodeType="withEffect">
                  <p:stCondLst>
                    <p:cond delay="25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10" presetClass="entr" presetSubtype="0" fill="hold" nodeType="after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animBg="1"/>
      <p:bldP spid="7" grpId="0" animBg="1"/>
      <p:bldP spid="10" grpId="0" animBg="1"/>
      <p:bldP spid="11"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3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5579550"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9" name="テキスト プレースホルダー 11"/>
          <p:cNvSpPr>
            <a:spLocks noGrp="1"/>
          </p:cNvSpPr>
          <p:nvPr>
            <p:ph type="body" sz="quarter" idx="15" hasCustomPrompt="1"/>
          </p:nvPr>
        </p:nvSpPr>
        <p:spPr>
          <a:xfrm>
            <a:off x="4454393"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4" name="図プレースホルダー 7"/>
          <p:cNvSpPr>
            <a:spLocks noGrp="1"/>
          </p:cNvSpPr>
          <p:nvPr>
            <p:ph type="pic" sz="quarter" idx="16" hasCustomPrompt="1"/>
          </p:nvPr>
        </p:nvSpPr>
        <p:spPr>
          <a:xfrm>
            <a:off x="8759903"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5" name="テキスト プレースホルダー 11"/>
          <p:cNvSpPr>
            <a:spLocks noGrp="1"/>
          </p:cNvSpPr>
          <p:nvPr>
            <p:ph type="body" sz="quarter" idx="17" hasCustomPrompt="1"/>
          </p:nvPr>
        </p:nvSpPr>
        <p:spPr>
          <a:xfrm>
            <a:off x="763474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6" name="図プレースホルダー 7"/>
          <p:cNvSpPr>
            <a:spLocks noGrp="1"/>
          </p:cNvSpPr>
          <p:nvPr>
            <p:ph type="pic" sz="quarter" idx="18" hasCustomPrompt="1"/>
          </p:nvPr>
        </p:nvSpPr>
        <p:spPr>
          <a:xfrm>
            <a:off x="11940256"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7" name="テキスト プレースホルダー 11"/>
          <p:cNvSpPr>
            <a:spLocks noGrp="1"/>
          </p:cNvSpPr>
          <p:nvPr>
            <p:ph type="body" sz="quarter" idx="19" hasCustomPrompt="1"/>
          </p:nvPr>
        </p:nvSpPr>
        <p:spPr>
          <a:xfrm>
            <a:off x="10815099"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Tree>
    <p:extLst>
      <p:ext uri="{BB962C8B-B14F-4D97-AF65-F5344CB8AC3E}">
        <p14:creationId xmlns:p14="http://schemas.microsoft.com/office/powerpoint/2010/main" val="33182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par>
                          <p:cTn id="27" fill="hold">
                            <p:stCondLst>
                              <p:cond delay="2300"/>
                            </p:stCondLst>
                            <p:childTnLst>
                              <p:par>
                                <p:cTn id="28" presetID="10"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animEffect transition="in" filter="fade">
                                      <p:cBhvr>
                                        <p:cTn id="33"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803240"/>
            <a:ext cx="16057784" cy="1043694"/>
          </a:xfrm>
        </p:spPr>
        <p:txBody>
          <a:bodyPr anchor="b">
            <a:noAutofit/>
          </a:bodyPr>
          <a:lstStyle>
            <a:lvl1pPr algn="l">
              <a:defRPr sz="54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4063380"/>
            <a:ext cx="16057784" cy="324036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23159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7" name="テキスト プレースホルダー 11"/>
          <p:cNvSpPr>
            <a:spLocks noGrp="1"/>
          </p:cNvSpPr>
          <p:nvPr>
            <p:ph type="body" sz="quarter" idx="16" hasCustomPrompt="1"/>
          </p:nvPr>
        </p:nvSpPr>
        <p:spPr>
          <a:xfrm>
            <a:off x="9503246"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503246"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9" name="正方形/長方形 8"/>
          <p:cNvSpPr/>
          <p:nvPr userDrawn="1"/>
        </p:nvSpPr>
        <p:spPr>
          <a:xfrm>
            <a:off x="907291" y="2343636"/>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323226" y="235319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061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2"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2"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p:tmplLst>
          <p:tmpl>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 Horizontal">
    <p:spTree>
      <p:nvGrpSpPr>
        <p:cNvPr id="1" name=""/>
        <p:cNvGrpSpPr/>
        <p:nvPr/>
      </p:nvGrpSpPr>
      <p:grpSpPr>
        <a:xfrm>
          <a:off x="0" y="0"/>
          <a:ext cx="0" cy="0"/>
          <a:chOff x="0" y="0"/>
          <a:chExt cx="0" cy="0"/>
        </a:xfrm>
      </p:grpSpPr>
      <p:sp>
        <p:nvSpPr>
          <p:cNvPr id="24" name="正方形/長方形 23"/>
          <p:cNvSpPr/>
          <p:nvPr userDrawn="1"/>
        </p:nvSpPr>
        <p:spPr>
          <a:xfrm>
            <a:off x="1596993" y="703371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1596993" y="442342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596993" y="1768125"/>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図プレースホルダー 9"/>
          <p:cNvSpPr>
            <a:spLocks noGrp="1"/>
          </p:cNvSpPr>
          <p:nvPr>
            <p:ph type="pic" sz="quarter" idx="12" hasCustomPrompt="1"/>
          </p:nvPr>
        </p:nvSpPr>
        <p:spPr>
          <a:xfrm>
            <a:off x="1740034" y="1933890"/>
            <a:ext cx="3899383" cy="2008731"/>
          </a:xfrm>
          <a:prstGeom prst="rect">
            <a:avLst/>
          </a:prstGeom>
        </p:spPr>
        <p:txBody>
          <a:bodyPr/>
          <a:lstStyle>
            <a:lvl1pPr>
              <a:defRPr baseline="0"/>
            </a:lvl1pPr>
          </a:lstStyle>
          <a:p>
            <a:r>
              <a:rPr kumimoji="1" lang="en-US" altLang="ja-JP" dirty="0"/>
              <a:t>Add an image</a:t>
            </a:r>
            <a:endParaRPr kumimoji="1" lang="ja-JP" altLang="en-US" dirty="0"/>
          </a:p>
        </p:txBody>
      </p:sp>
      <p:sp>
        <p:nvSpPr>
          <p:cNvPr id="14" name="図プレースホルダー 9"/>
          <p:cNvSpPr>
            <a:spLocks noGrp="1"/>
          </p:cNvSpPr>
          <p:nvPr>
            <p:ph type="pic" sz="quarter" idx="13" hasCustomPrompt="1"/>
          </p:nvPr>
        </p:nvSpPr>
        <p:spPr>
          <a:xfrm>
            <a:off x="1740034" y="4589185"/>
            <a:ext cx="3899383" cy="2008731"/>
          </a:xfrm>
          <a:prstGeom prst="rect">
            <a:avLst/>
          </a:prstGeom>
        </p:spPr>
        <p:txBody>
          <a:bodyPr/>
          <a:lstStyle/>
          <a:p>
            <a:r>
              <a:rPr kumimoji="1" lang="en-US" altLang="ja-JP" dirty="0"/>
              <a:t>Add an image</a:t>
            </a:r>
            <a:endParaRPr kumimoji="1" lang="ja-JP" altLang="en-US" dirty="0"/>
          </a:p>
        </p:txBody>
      </p:sp>
      <p:sp>
        <p:nvSpPr>
          <p:cNvPr id="16" name="図プレースホルダー 9"/>
          <p:cNvSpPr>
            <a:spLocks noGrp="1"/>
          </p:cNvSpPr>
          <p:nvPr>
            <p:ph type="pic" sz="quarter" idx="14" hasCustomPrompt="1"/>
          </p:nvPr>
        </p:nvSpPr>
        <p:spPr>
          <a:xfrm>
            <a:off x="1740034" y="7199475"/>
            <a:ext cx="3899383" cy="2008731"/>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7" name="テキスト プレースホルダー 11"/>
          <p:cNvSpPr>
            <a:spLocks noGrp="1"/>
          </p:cNvSpPr>
          <p:nvPr>
            <p:ph type="body" sz="quarter" idx="15" hasCustomPrompt="1"/>
          </p:nvPr>
        </p:nvSpPr>
        <p:spPr>
          <a:xfrm>
            <a:off x="6026230" y="2347555"/>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6026230" y="1768125"/>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6026230" y="5005227"/>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8" hasCustomPrompt="1"/>
          </p:nvPr>
        </p:nvSpPr>
        <p:spPr>
          <a:xfrm>
            <a:off x="6026230" y="4425797"/>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19" hasCustomPrompt="1"/>
          </p:nvPr>
        </p:nvSpPr>
        <p:spPr>
          <a:xfrm>
            <a:off x="6026230" y="7629849"/>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6026230" y="7050419"/>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1475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500"/>
                            </p:stCondLst>
                            <p:childTnLst>
                              <p:par>
                                <p:cTn id="18" presetID="10" presetClass="entr" presetSubtype="0" fill="hold" grpId="0" nodeType="after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par>
                          <p:cTn id="30" fill="hold">
                            <p:stCondLst>
                              <p:cond delay="1500"/>
                            </p:stCondLst>
                            <p:childTnLst>
                              <p:par>
                                <p:cTn id="31" presetID="10" presetClass="entr" presetSubtype="0" fill="hold" grpId="0" nodeType="afterEffect">
                                  <p:stCondLst>
                                    <p:cond delay="50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P spid="5" grpId="0" animBg="1"/>
      <p:bldP spid="10" grpId="0"/>
      <p:bldP spid="14" grpId="0"/>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3"/>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9" name="テキスト プレースホルダー 11"/>
          <p:cNvSpPr>
            <a:spLocks noGrp="1"/>
          </p:cNvSpPr>
          <p:nvPr>
            <p:ph type="body" sz="quarter" idx="16" hasCustomPrompt="1"/>
          </p:nvPr>
        </p:nvSpPr>
        <p:spPr>
          <a:xfrm>
            <a:off x="6532916"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0" name="テキスト プレースホルダー 11"/>
          <p:cNvSpPr>
            <a:spLocks noGrp="1"/>
          </p:cNvSpPr>
          <p:nvPr>
            <p:ph type="body" sz="quarter" idx="17" hasCustomPrompt="1"/>
          </p:nvPr>
        </p:nvSpPr>
        <p:spPr>
          <a:xfrm>
            <a:off x="6532916"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18" hasCustomPrompt="1"/>
          </p:nvPr>
        </p:nvSpPr>
        <p:spPr>
          <a:xfrm>
            <a:off x="11978521"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9" hasCustomPrompt="1"/>
          </p:nvPr>
        </p:nvSpPr>
        <p:spPr>
          <a:xfrm>
            <a:off x="11978521"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13" name="正方形/長方形 12"/>
          <p:cNvSpPr/>
          <p:nvPr userDrawn="1"/>
        </p:nvSpPr>
        <p:spPr>
          <a:xfrm>
            <a:off x="90729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6352896"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1179850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553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0-#ppt_w/2"/>
                                          </p:val>
                                        </p:tav>
                                        <p:tav tm="100000">
                                          <p:val>
                                            <p:strVal val="#ppt_x"/>
                                          </p:val>
                                        </p:tav>
                                      </p:tavLst>
                                    </p:anim>
                                    <p:anim calcmode="lin" valueType="num">
                                      <p:cBhvr additive="base">
                                        <p:cTn id="21" dur="500" fill="hold"/>
                                        <p:tgtEl>
                                          <p:spTgt spid="14"/>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8" decel="100000" fill="hold" grpId="0" nodeType="afterEffect">
                                  <p:stCondLst>
                                    <p:cond delay="50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0-#ppt_w/2"/>
                                          </p:val>
                                        </p:tav>
                                        <p:tav tm="100000">
                                          <p:val>
                                            <p:strVal val="#ppt_x"/>
                                          </p:val>
                                        </p:tav>
                                      </p:tavLst>
                                    </p:anim>
                                    <p:anim calcmode="lin" valueType="num">
                                      <p:cBhvr additive="base">
                                        <p:cTn id="34" dur="500" fill="hold"/>
                                        <p:tgtEl>
                                          <p:spTgt spid="15"/>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1" grpId="0"/>
      <p:bldP spid="12" grpId="0"/>
      <p:bldP spid="13" grpId="0" animBg="1"/>
      <p:bldP spid="14" grpId="0" animBg="1"/>
      <p:bldP spid="15"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32" name="円/楕円 31"/>
          <p:cNvSpPr/>
          <p:nvPr userDrawn="1"/>
        </p:nvSpPr>
        <p:spPr>
          <a:xfrm>
            <a:off x="6041205" y="2495277"/>
            <a:ext cx="6193030" cy="619303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円/楕円 32"/>
          <p:cNvSpPr/>
          <p:nvPr userDrawn="1"/>
        </p:nvSpPr>
        <p:spPr>
          <a:xfrm>
            <a:off x="6982940" y="3437012"/>
            <a:ext cx="4309561" cy="430956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ドーナツ 7"/>
          <p:cNvSpPr/>
          <p:nvPr userDrawn="1"/>
        </p:nvSpPr>
        <p:spPr>
          <a:xfrm>
            <a:off x="6398903" y="2849730"/>
            <a:ext cx="5461686" cy="5461686"/>
          </a:xfrm>
          <a:prstGeom prst="donut">
            <a:avLst>
              <a:gd name="adj" fmla="val 7805"/>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9" name="環状矢印 8"/>
          <p:cNvSpPr/>
          <p:nvPr userDrawn="1"/>
        </p:nvSpPr>
        <p:spPr>
          <a:xfrm>
            <a:off x="9143206" y="2833652"/>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40000"/>
              <a:lumOff val="6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環状矢印 8"/>
          <p:cNvSpPr/>
          <p:nvPr userDrawn="1"/>
        </p:nvSpPr>
        <p:spPr>
          <a:xfrm rot="5400000">
            <a:off x="8975161" y="571744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環状矢印 8"/>
          <p:cNvSpPr/>
          <p:nvPr userDrawn="1"/>
        </p:nvSpPr>
        <p:spPr>
          <a:xfrm rot="10800000">
            <a:off x="6112473" y="5582267"/>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環状矢印 8"/>
          <p:cNvSpPr/>
          <p:nvPr userDrawn="1"/>
        </p:nvSpPr>
        <p:spPr>
          <a:xfrm rot="16200000">
            <a:off x="6255121" y="267978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円/楕円 15"/>
          <p:cNvSpPr/>
          <p:nvPr userDrawn="1"/>
        </p:nvSpPr>
        <p:spPr>
          <a:xfrm>
            <a:off x="10181969"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0181969"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6565558"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6565558"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7"/>
          <p:cNvSpPr>
            <a:spLocks noGrp="1"/>
          </p:cNvSpPr>
          <p:nvPr>
            <p:ph type="pic" sz="quarter" idx="16" hasCustomPrompt="1"/>
          </p:nvPr>
        </p:nvSpPr>
        <p:spPr>
          <a:xfrm>
            <a:off x="10590604" y="3485051"/>
            <a:ext cx="616114" cy="616114"/>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7"/>
          <p:cNvSpPr>
            <a:spLocks noGrp="1"/>
          </p:cNvSpPr>
          <p:nvPr>
            <p:ph type="pic" sz="quarter" idx="17" hasCustomPrompt="1"/>
          </p:nvPr>
        </p:nvSpPr>
        <p:spPr>
          <a:xfrm>
            <a:off x="10590604" y="6788458"/>
            <a:ext cx="616114" cy="616114"/>
          </a:xfrm>
        </p:spPr>
        <p:txBody>
          <a:bodyPr>
            <a:normAutofit/>
          </a:bodyPr>
          <a:lstStyle>
            <a:lvl1pPr>
              <a:defRPr sz="1600"/>
            </a:lvl1pPr>
          </a:lstStyle>
          <a:p>
            <a:r>
              <a:rPr kumimoji="1" lang="en-US" altLang="ja-JP" dirty="0"/>
              <a:t>ICON</a:t>
            </a:r>
            <a:endParaRPr kumimoji="1" lang="ja-JP" altLang="en-US" dirty="0"/>
          </a:p>
        </p:txBody>
      </p:sp>
      <p:sp>
        <p:nvSpPr>
          <p:cNvPr id="22" name="図プレースホルダー 7"/>
          <p:cNvSpPr>
            <a:spLocks noGrp="1"/>
          </p:cNvSpPr>
          <p:nvPr>
            <p:ph type="pic" sz="quarter" idx="18" hasCustomPrompt="1"/>
          </p:nvPr>
        </p:nvSpPr>
        <p:spPr>
          <a:xfrm>
            <a:off x="6974193" y="3477699"/>
            <a:ext cx="616114" cy="616114"/>
          </a:xfrm>
        </p:spPr>
        <p:txBody>
          <a:bodyPr>
            <a:normAutofit/>
          </a:bodyPr>
          <a:lstStyle>
            <a:lvl1pPr>
              <a:defRPr sz="1600"/>
            </a:lvl1pPr>
          </a:lstStyle>
          <a:p>
            <a:r>
              <a:rPr kumimoji="1" lang="en-US" altLang="ja-JP" dirty="0"/>
              <a:t>ICON</a:t>
            </a:r>
            <a:endParaRPr kumimoji="1" lang="ja-JP" altLang="en-US" dirty="0"/>
          </a:p>
        </p:txBody>
      </p:sp>
      <p:sp>
        <p:nvSpPr>
          <p:cNvPr id="23" name="図プレースホルダー 7"/>
          <p:cNvSpPr>
            <a:spLocks noGrp="1"/>
          </p:cNvSpPr>
          <p:nvPr>
            <p:ph type="pic" sz="quarter" idx="19" hasCustomPrompt="1"/>
          </p:nvPr>
        </p:nvSpPr>
        <p:spPr>
          <a:xfrm>
            <a:off x="6974193" y="6781106"/>
            <a:ext cx="616114" cy="616114"/>
          </a:xfrm>
        </p:spPr>
        <p:txBody>
          <a:bodyPr>
            <a:normAutofit/>
          </a:bodyPr>
          <a:lstStyle>
            <a:lvl1pPr>
              <a:defRPr sz="1600"/>
            </a:lvl1pPr>
          </a:lstStyle>
          <a:p>
            <a:r>
              <a:rPr kumimoji="1" lang="en-US" altLang="ja-JP" dirty="0"/>
              <a:t>ICON</a:t>
            </a:r>
            <a:endParaRPr kumimoji="1" lang="ja-JP" altLang="en-US" dirty="0"/>
          </a:p>
        </p:txBody>
      </p:sp>
      <p:sp>
        <p:nvSpPr>
          <p:cNvPr id="24" name="テキスト プレースホルダー 11"/>
          <p:cNvSpPr>
            <a:spLocks noGrp="1"/>
          </p:cNvSpPr>
          <p:nvPr>
            <p:ph type="body" sz="quarter" idx="15" hasCustomPrompt="1"/>
          </p:nvPr>
        </p:nvSpPr>
        <p:spPr>
          <a:xfrm>
            <a:off x="12586361" y="3115954"/>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20" hasCustomPrompt="1"/>
          </p:nvPr>
        </p:nvSpPr>
        <p:spPr>
          <a:xfrm>
            <a:off x="12586361" y="2536524"/>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21" hasCustomPrompt="1"/>
          </p:nvPr>
        </p:nvSpPr>
        <p:spPr>
          <a:xfrm>
            <a:off x="12586361" y="7005277"/>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12586361" y="6425847"/>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3" hasCustomPrompt="1"/>
          </p:nvPr>
        </p:nvSpPr>
        <p:spPr>
          <a:xfrm>
            <a:off x="938059" y="3118138"/>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24" hasCustomPrompt="1"/>
          </p:nvPr>
        </p:nvSpPr>
        <p:spPr>
          <a:xfrm>
            <a:off x="938059" y="2538708"/>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5" hasCustomPrompt="1"/>
          </p:nvPr>
        </p:nvSpPr>
        <p:spPr>
          <a:xfrm>
            <a:off x="938059" y="7007461"/>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26" hasCustomPrompt="1"/>
          </p:nvPr>
        </p:nvSpPr>
        <p:spPr>
          <a:xfrm>
            <a:off x="938059" y="6428031"/>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58726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750"/>
                                        <p:tgtEl>
                                          <p:spTgt spid="8"/>
                                        </p:tgtEl>
                                      </p:cBhvr>
                                    </p:animEffect>
                                  </p:childTnLst>
                                </p:cTn>
                              </p:par>
                            </p:childTnLst>
                          </p:cTn>
                        </p:par>
                        <p:par>
                          <p:cTn id="15" fill="hold">
                            <p:stCondLst>
                              <p:cond delay="1250"/>
                            </p:stCondLst>
                            <p:childTnLst>
                              <p:par>
                                <p:cTn id="16" presetID="22" presetClass="entr" presetSubtype="8" fill="hold" grpId="0" nodeType="afterEffect">
                                  <p:stCondLst>
                                    <p:cond delay="50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par>
                          <p:cTn id="19" fill="hold">
                            <p:stCondLst>
                              <p:cond delay="2250"/>
                            </p:stCondLst>
                            <p:childTnLst>
                              <p:par>
                                <p:cTn id="20" presetID="10"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par>
                          <p:cTn id="32" fill="hold">
                            <p:stCondLst>
                              <p:cond delay="2750"/>
                            </p:stCondLst>
                            <p:childTnLst>
                              <p:par>
                                <p:cTn id="33" presetID="22" presetClass="entr" presetSubtype="1" fill="hold" grpId="0" nodeType="afterEffect">
                                  <p:stCondLst>
                                    <p:cond delay="50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par>
                          <p:cTn id="36" fill="hold">
                            <p:stCondLst>
                              <p:cond delay="3750"/>
                            </p:stCondLst>
                            <p:childTnLst>
                              <p:par>
                                <p:cTn id="37" presetID="10" presetClass="entr" presetSubtype="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par>
                          <p:cTn id="49" fill="hold">
                            <p:stCondLst>
                              <p:cond delay="4250"/>
                            </p:stCondLst>
                            <p:childTnLst>
                              <p:par>
                                <p:cTn id="50" presetID="22" presetClass="entr" presetSubtype="2" fill="hold" grpId="0" nodeType="afterEffect">
                                  <p:stCondLst>
                                    <p:cond delay="500"/>
                                  </p:stCondLst>
                                  <p:childTnLst>
                                    <p:set>
                                      <p:cBhvr>
                                        <p:cTn id="51" dur="1" fill="hold">
                                          <p:stCondLst>
                                            <p:cond delay="0"/>
                                          </p:stCondLst>
                                        </p:cTn>
                                        <p:tgtEl>
                                          <p:spTgt spid="13"/>
                                        </p:tgtEl>
                                        <p:attrNameLst>
                                          <p:attrName>style.visibility</p:attrName>
                                        </p:attrNameLst>
                                      </p:cBhvr>
                                      <p:to>
                                        <p:strVal val="visible"/>
                                      </p:to>
                                    </p:set>
                                    <p:animEffect transition="in" filter="wipe(right)">
                                      <p:cBhvr>
                                        <p:cTn id="52" dur="500"/>
                                        <p:tgtEl>
                                          <p:spTgt spid="13"/>
                                        </p:tgtEl>
                                      </p:cBhvr>
                                    </p:animEffect>
                                  </p:childTnLst>
                                </p:cTn>
                              </p:par>
                            </p:childTnLst>
                          </p:cTn>
                        </p:par>
                        <p:par>
                          <p:cTn id="53" fill="hold">
                            <p:stCondLst>
                              <p:cond delay="5250"/>
                            </p:stCondLst>
                            <p:childTnLst>
                              <p:par>
                                <p:cTn id="54" presetID="10"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childTnLst>
                          </p:cTn>
                        </p:par>
                        <p:par>
                          <p:cTn id="66" fill="hold">
                            <p:stCondLst>
                              <p:cond delay="5750"/>
                            </p:stCondLst>
                            <p:childTnLst>
                              <p:par>
                                <p:cTn id="67" presetID="22" presetClass="entr" presetSubtype="4" fill="hold" grpId="0" nodeType="afterEffect">
                                  <p:stCondLst>
                                    <p:cond delay="50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childTnLst>
                          </p:cTn>
                        </p:par>
                        <p:par>
                          <p:cTn id="70" fill="hold">
                            <p:stCondLst>
                              <p:cond delay="675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500"/>
                                        <p:tgtEl>
                                          <p:spTgt spid="1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8" grpId="0" animBg="1"/>
      <p:bldP spid="9" grpId="0" animBg="1"/>
      <p:bldP spid="12" grpId="0" animBg="1"/>
      <p:bldP spid="13" grpId="0" animBg="1"/>
      <p:bldP spid="14" grpId="0" animBg="1"/>
      <p:bldP spid="16" grpId="0" animBg="1"/>
      <p:bldP spid="17" grpId="0" animBg="1"/>
      <p:bldP spid="18" grpId="0" animBg="1"/>
      <p:bldP spid="19" grpId="0" animBg="1"/>
      <p:bldP spid="20" grpId="0"/>
      <p:bldP spid="21" grpId="0"/>
      <p:bldP spid="22" grpId="0"/>
      <p:bldP spid="23" grpId="0"/>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Images - Virtical">
    <p:spTree>
      <p:nvGrpSpPr>
        <p:cNvPr id="1" name=""/>
        <p:cNvGrpSpPr/>
        <p:nvPr/>
      </p:nvGrpSpPr>
      <p:grpSpPr>
        <a:xfrm>
          <a:off x="0" y="0"/>
          <a:ext cx="0" cy="0"/>
          <a:chOff x="0" y="0"/>
          <a:chExt cx="0" cy="0"/>
        </a:xfrm>
      </p:grpSpPr>
      <p:sp>
        <p:nvSpPr>
          <p:cNvPr id="7" name="正方形/長方形 6"/>
          <p:cNvSpPr/>
          <p:nvPr userDrawn="1"/>
        </p:nvSpPr>
        <p:spPr>
          <a:xfrm>
            <a:off x="1509136"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1685611"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正方形/長方形 10"/>
          <p:cNvSpPr/>
          <p:nvPr userDrawn="1"/>
        </p:nvSpPr>
        <p:spPr>
          <a:xfrm>
            <a:off x="10050168"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9"/>
          <p:cNvSpPr>
            <a:spLocks noGrp="1"/>
          </p:cNvSpPr>
          <p:nvPr>
            <p:ph type="pic" sz="quarter" idx="13" hasCustomPrompt="1"/>
          </p:nvPr>
        </p:nvSpPr>
        <p:spPr>
          <a:xfrm>
            <a:off x="10226643"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15" hasCustomPrompt="1"/>
          </p:nvPr>
        </p:nvSpPr>
        <p:spPr>
          <a:xfrm>
            <a:off x="1083526" y="6660065"/>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1083526" y="6080635"/>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7" hasCustomPrompt="1"/>
          </p:nvPr>
        </p:nvSpPr>
        <p:spPr>
          <a:xfrm>
            <a:off x="9679458" y="6664184"/>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9679458" y="6084754"/>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21266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animBg="1"/>
      <p:bldP spid="12" grpId="0"/>
      <p:bldP spid="13" grpId="0">
        <p:tmplLst>
          <p:tmpl>
            <p:tnLst>
              <p:par>
                <p:cTn presetID="2" presetClass="entr" presetSubtype="4"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Images - Virtical">
    <p:spTree>
      <p:nvGrpSpPr>
        <p:cNvPr id="1" name=""/>
        <p:cNvGrpSpPr/>
        <p:nvPr/>
      </p:nvGrpSpPr>
      <p:grpSpPr>
        <a:xfrm>
          <a:off x="0" y="0"/>
          <a:ext cx="0" cy="0"/>
          <a:chOff x="0" y="0"/>
          <a:chExt cx="0" cy="0"/>
        </a:xfrm>
      </p:grpSpPr>
      <p:sp>
        <p:nvSpPr>
          <p:cNvPr id="7" name="正方形/長方形 6"/>
          <p:cNvSpPr/>
          <p:nvPr userDrawn="1"/>
        </p:nvSpPr>
        <p:spPr>
          <a:xfrm>
            <a:off x="637261"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812479"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15" hasCustomPrompt="1"/>
          </p:nvPr>
        </p:nvSpPr>
        <p:spPr>
          <a:xfrm>
            <a:off x="637261"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637261"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7" name="正方形/長方形 16"/>
          <p:cNvSpPr/>
          <p:nvPr userDrawn="1"/>
        </p:nvSpPr>
        <p:spPr>
          <a:xfrm>
            <a:off x="6348117" y="2173170"/>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9"/>
          <p:cNvSpPr>
            <a:spLocks noGrp="1"/>
          </p:cNvSpPr>
          <p:nvPr>
            <p:ph type="pic" sz="quarter" idx="17" hasCustomPrompt="1"/>
          </p:nvPr>
        </p:nvSpPr>
        <p:spPr>
          <a:xfrm>
            <a:off x="6523335" y="2336782"/>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9" name="テキスト プレースホルダー 11"/>
          <p:cNvSpPr>
            <a:spLocks noGrp="1"/>
          </p:cNvSpPr>
          <p:nvPr>
            <p:ph type="body" sz="quarter" idx="18" hasCustomPrompt="1"/>
          </p:nvPr>
        </p:nvSpPr>
        <p:spPr>
          <a:xfrm>
            <a:off x="6348117" y="6217985"/>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6348117" y="5638555"/>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1" name="正方形/長方形 20"/>
          <p:cNvSpPr/>
          <p:nvPr userDrawn="1"/>
        </p:nvSpPr>
        <p:spPr>
          <a:xfrm>
            <a:off x="12023526"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9"/>
          <p:cNvSpPr>
            <a:spLocks noGrp="1"/>
          </p:cNvSpPr>
          <p:nvPr>
            <p:ph type="pic" sz="quarter" idx="20" hasCustomPrompt="1"/>
          </p:nvPr>
        </p:nvSpPr>
        <p:spPr>
          <a:xfrm>
            <a:off x="12198744"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3" name="テキスト プレースホルダー 11"/>
          <p:cNvSpPr>
            <a:spLocks noGrp="1"/>
          </p:cNvSpPr>
          <p:nvPr>
            <p:ph type="body" sz="quarter" idx="21" hasCustomPrompt="1"/>
          </p:nvPr>
        </p:nvSpPr>
        <p:spPr>
          <a:xfrm>
            <a:off x="12023526"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2" hasCustomPrompt="1"/>
          </p:nvPr>
        </p:nvSpPr>
        <p:spPr>
          <a:xfrm>
            <a:off x="12023526"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92095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ppt_x"/>
                                          </p:val>
                                        </p:tav>
                                        <p:tav tm="100000">
                                          <p:val>
                                            <p:strVal val="#ppt_x"/>
                                          </p:val>
                                        </p:tav>
                                      </p:tavLst>
                                    </p:anim>
                                    <p:anim calcmode="lin" valueType="num">
                                      <p:cBhvr additive="base">
                                        <p:cTn id="31" dur="500" fill="hold"/>
                                        <p:tgtEl>
                                          <p:spTgt spid="20"/>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ppt_x"/>
                                          </p:val>
                                        </p:tav>
                                        <p:tav tm="100000">
                                          <p:val>
                                            <p:strVal val="#ppt_x"/>
                                          </p:val>
                                        </p:tav>
                                      </p:tavLst>
                                    </p:anim>
                                    <p:anim calcmode="lin" valueType="num">
                                      <p:cBhvr additive="base">
                                        <p:cTn id="35" dur="500" fill="hold"/>
                                        <p:tgtEl>
                                          <p:spTgt spid="19"/>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par>
                          <p:cTn id="43" fill="hold">
                            <p:stCondLst>
                              <p:cond delay="350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500" fill="hold"/>
                                        <p:tgtEl>
                                          <p:spTgt spid="23"/>
                                        </p:tgtEl>
                                        <p:attrNameLst>
                                          <p:attrName>ppt_x</p:attrName>
                                        </p:attrNameLst>
                                      </p:cBhvr>
                                      <p:tavLst>
                                        <p:tav tm="0">
                                          <p:val>
                                            <p:strVal val="#ppt_x"/>
                                          </p:val>
                                        </p:tav>
                                        <p:tav tm="100000">
                                          <p:val>
                                            <p:strVal val="#ppt_x"/>
                                          </p:val>
                                        </p:tav>
                                      </p:tavLst>
                                    </p:anim>
                                    <p:anim calcmode="lin" valueType="num">
                                      <p:cBhvr additive="base">
                                        <p:cTn id="5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7" grpId="0" animBg="1"/>
      <p:bldP spid="18" grpId="0"/>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 Image">
    <p:spTree>
      <p:nvGrpSpPr>
        <p:cNvPr id="1" name=""/>
        <p:cNvGrpSpPr/>
        <p:nvPr/>
      </p:nvGrpSpPr>
      <p:grpSpPr>
        <a:xfrm>
          <a:off x="0" y="0"/>
          <a:ext cx="0" cy="0"/>
          <a:chOff x="0" y="0"/>
          <a:chExt cx="0" cy="0"/>
        </a:xfrm>
      </p:grpSpPr>
      <p:sp>
        <p:nvSpPr>
          <p:cNvPr id="8" name="正方形/長方形 7"/>
          <p:cNvSpPr/>
          <p:nvPr userDrawn="1"/>
        </p:nvSpPr>
        <p:spPr>
          <a:xfrm>
            <a:off x="-6324" y="1750729"/>
            <a:ext cx="18292737" cy="487793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0" y="1903140"/>
            <a:ext cx="18267418" cy="4545505"/>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18"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32979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ppt_x"/>
                                          </p:val>
                                        </p:tav>
                                        <p:tav tm="100000">
                                          <p:val>
                                            <p:strVal val="#ppt_x"/>
                                          </p:val>
                                        </p:tav>
                                      </p:tavLst>
                                    </p:anim>
                                    <p:anim calcmode="lin" valueType="num">
                                      <p:cBhvr additive="base">
                                        <p:cTn id="15" dur="500" fill="hold"/>
                                        <p:tgtEl>
                                          <p:spTgt spid="19"/>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4x4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7" name="図プレースホルダー 9"/>
          <p:cNvSpPr>
            <a:spLocks noGrp="1"/>
          </p:cNvSpPr>
          <p:nvPr>
            <p:ph type="pic" sz="quarter" idx="16" hasCustomPrompt="1"/>
          </p:nvPr>
        </p:nvSpPr>
        <p:spPr>
          <a:xfrm>
            <a:off x="9458241"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テキスト プレースホルダー 11"/>
          <p:cNvSpPr>
            <a:spLocks noGrp="1"/>
          </p:cNvSpPr>
          <p:nvPr>
            <p:ph type="body" sz="quarter" idx="17" hasCustomPrompt="1"/>
          </p:nvPr>
        </p:nvSpPr>
        <p:spPr>
          <a:xfrm>
            <a:off x="9458241"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3" name="図プレースホルダー 9"/>
          <p:cNvSpPr>
            <a:spLocks noGrp="1"/>
          </p:cNvSpPr>
          <p:nvPr>
            <p:ph type="pic" sz="quarter" idx="18" hasCustomPrompt="1"/>
          </p:nvPr>
        </p:nvSpPr>
        <p:spPr>
          <a:xfrm>
            <a:off x="772276"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4" name="テキスト プレースホルダー 11"/>
          <p:cNvSpPr>
            <a:spLocks noGrp="1"/>
          </p:cNvSpPr>
          <p:nvPr>
            <p:ph type="body" sz="quarter" idx="19" hasCustomPrompt="1"/>
          </p:nvPr>
        </p:nvSpPr>
        <p:spPr>
          <a:xfrm>
            <a:off x="772276"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5" name="図プレースホルダー 9"/>
          <p:cNvSpPr>
            <a:spLocks noGrp="1"/>
          </p:cNvSpPr>
          <p:nvPr>
            <p:ph type="pic" sz="quarter" idx="20" hasCustomPrompt="1"/>
          </p:nvPr>
        </p:nvSpPr>
        <p:spPr>
          <a:xfrm>
            <a:off x="9458241"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6" name="テキスト プレースホルダー 11"/>
          <p:cNvSpPr>
            <a:spLocks noGrp="1"/>
          </p:cNvSpPr>
          <p:nvPr>
            <p:ph type="body" sz="quarter" idx="21" hasCustomPrompt="1"/>
          </p:nvPr>
        </p:nvSpPr>
        <p:spPr>
          <a:xfrm>
            <a:off x="9458241"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Tree>
    <p:extLst>
      <p:ext uri="{BB962C8B-B14F-4D97-AF65-F5344CB8AC3E}">
        <p14:creationId xmlns:p14="http://schemas.microsoft.com/office/powerpoint/2010/main" val="95313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P spid="8" grpId="0">
        <p:tmplLst>
          <p:tmpl>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3" grpId="0"/>
      <p:bldP spid="14" grpId="0">
        <p:tmplLst>
          <p:tmpl>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x3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図プレースホルダー 9"/>
          <p:cNvSpPr>
            <a:spLocks noGrp="1"/>
          </p:cNvSpPr>
          <p:nvPr>
            <p:ph type="pic" sz="quarter" idx="16" hasCustomPrompt="1"/>
          </p:nvPr>
        </p:nvSpPr>
        <p:spPr>
          <a:xfrm>
            <a:off x="6487911"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8" name="テキスト プレースホルダー 11"/>
          <p:cNvSpPr>
            <a:spLocks noGrp="1"/>
          </p:cNvSpPr>
          <p:nvPr>
            <p:ph type="body" sz="quarter" idx="17" hasCustomPrompt="1"/>
          </p:nvPr>
        </p:nvSpPr>
        <p:spPr>
          <a:xfrm>
            <a:off x="6487911"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9" name="図プレースホルダー 9"/>
          <p:cNvSpPr>
            <a:spLocks noGrp="1"/>
          </p:cNvSpPr>
          <p:nvPr>
            <p:ph type="pic" sz="quarter" idx="18" hasCustomPrompt="1"/>
          </p:nvPr>
        </p:nvSpPr>
        <p:spPr>
          <a:xfrm>
            <a:off x="1220354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0" name="テキスト プレースホルダー 11"/>
          <p:cNvSpPr>
            <a:spLocks noGrp="1"/>
          </p:cNvSpPr>
          <p:nvPr>
            <p:ph type="body" sz="quarter" idx="19" hasCustomPrompt="1"/>
          </p:nvPr>
        </p:nvSpPr>
        <p:spPr>
          <a:xfrm>
            <a:off x="1220354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図プレースホルダー 9"/>
          <p:cNvSpPr>
            <a:spLocks noGrp="1"/>
          </p:cNvSpPr>
          <p:nvPr>
            <p:ph type="pic" sz="quarter" idx="20" hasCustomPrompt="1"/>
          </p:nvPr>
        </p:nvSpPr>
        <p:spPr>
          <a:xfrm>
            <a:off x="77227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2" name="テキスト プレースホルダー 11"/>
          <p:cNvSpPr>
            <a:spLocks noGrp="1"/>
          </p:cNvSpPr>
          <p:nvPr>
            <p:ph type="body" sz="quarter" idx="21" hasCustomPrompt="1"/>
          </p:nvPr>
        </p:nvSpPr>
        <p:spPr>
          <a:xfrm>
            <a:off x="77227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図プレースホルダー 9"/>
          <p:cNvSpPr>
            <a:spLocks noGrp="1"/>
          </p:cNvSpPr>
          <p:nvPr>
            <p:ph type="pic" sz="quarter" idx="22" hasCustomPrompt="1"/>
          </p:nvPr>
        </p:nvSpPr>
        <p:spPr>
          <a:xfrm>
            <a:off x="6487911"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4" name="テキスト プレースホルダー 11"/>
          <p:cNvSpPr>
            <a:spLocks noGrp="1"/>
          </p:cNvSpPr>
          <p:nvPr>
            <p:ph type="body" sz="quarter" idx="23" hasCustomPrompt="1"/>
          </p:nvPr>
        </p:nvSpPr>
        <p:spPr>
          <a:xfrm>
            <a:off x="6487911"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5" name="図プレースホルダー 9"/>
          <p:cNvSpPr>
            <a:spLocks noGrp="1"/>
          </p:cNvSpPr>
          <p:nvPr>
            <p:ph type="pic" sz="quarter" idx="24" hasCustomPrompt="1"/>
          </p:nvPr>
        </p:nvSpPr>
        <p:spPr>
          <a:xfrm>
            <a:off x="1220354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6" name="テキスト プレースホルダー 11"/>
          <p:cNvSpPr>
            <a:spLocks noGrp="1"/>
          </p:cNvSpPr>
          <p:nvPr>
            <p:ph type="body" sz="quarter" idx="25" hasCustomPrompt="1"/>
          </p:nvPr>
        </p:nvSpPr>
        <p:spPr>
          <a:xfrm>
            <a:off x="1220354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8"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Tree>
    <p:extLst>
      <p:ext uri="{BB962C8B-B14F-4D97-AF65-F5344CB8AC3E}">
        <p14:creationId xmlns:p14="http://schemas.microsoft.com/office/powerpoint/2010/main" val="273573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3500"/>
                            </p:stCondLst>
                            <p:childTnLst>
                              <p:par>
                                <p:cTn id="33" presetID="10" presetClass="entr" presetSubtype="0" fill="hold" grpId="0" nodeType="afterEffect">
                                  <p:stCondLst>
                                    <p:cond delay="5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par>
                          <p:cTn id="39" fill="hold">
                            <p:stCondLst>
                              <p:cond delay="4500"/>
                            </p:stCondLst>
                            <p:childTnLst>
                              <p:par>
                                <p:cTn id="40" presetID="10" presetClass="entr" presetSubtype="0" fill="hold" grpId="0" nodeType="afterEffect">
                                  <p:stCondLst>
                                    <p:cond delay="5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7" grpId="0"/>
      <p:bldP spid="18" grpId="0">
        <p:tmplLst>
          <p:tmpl>
            <p:tnLst>
              <p:par>
                <p:cTn presetID="10" presetClass="entr" presetSubtype="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2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7178020"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9" name="テキスト プレースホルダー 11"/>
          <p:cNvSpPr>
            <a:spLocks noGrp="1"/>
          </p:cNvSpPr>
          <p:nvPr>
            <p:ph type="body" sz="quarter" idx="15" hasCustomPrompt="1"/>
          </p:nvPr>
        </p:nvSpPr>
        <p:spPr>
          <a:xfrm>
            <a:off x="6052863"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4" name="図プレースホルダー 7"/>
          <p:cNvSpPr>
            <a:spLocks noGrp="1"/>
          </p:cNvSpPr>
          <p:nvPr>
            <p:ph type="pic" sz="quarter" idx="16" hasCustomPrompt="1"/>
          </p:nvPr>
        </p:nvSpPr>
        <p:spPr>
          <a:xfrm>
            <a:off x="10358373"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5" name="テキスト プレースホルダー 11"/>
          <p:cNvSpPr>
            <a:spLocks noGrp="1"/>
          </p:cNvSpPr>
          <p:nvPr>
            <p:ph type="body" sz="quarter" idx="17" hasCustomPrompt="1"/>
          </p:nvPr>
        </p:nvSpPr>
        <p:spPr>
          <a:xfrm>
            <a:off x="923321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Tree>
    <p:extLst>
      <p:ext uri="{BB962C8B-B14F-4D97-AF65-F5344CB8AC3E}">
        <p14:creationId xmlns:p14="http://schemas.microsoft.com/office/powerpoint/2010/main" val="867720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10" name="正方形/長方形 9"/>
          <p:cNvSpPr/>
          <p:nvPr userDrawn="1"/>
        </p:nvSpPr>
        <p:spPr>
          <a:xfrm>
            <a:off x="727271" y="2909031"/>
            <a:ext cx="7110790" cy="5069784"/>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8"/>
          <p:cNvSpPr>
            <a:spLocks noGrp="1"/>
          </p:cNvSpPr>
          <p:nvPr>
            <p:ph type="pic" sz="quarter" idx="12" hasCustomPrompt="1"/>
          </p:nvPr>
        </p:nvSpPr>
        <p:spPr>
          <a:xfrm>
            <a:off x="885185" y="3063876"/>
            <a:ext cx="6794962" cy="4760095"/>
          </a:xfrm>
          <a:prstGeom prst="rect">
            <a:avLst/>
          </a:prstGeo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8393479" y="27292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8873176" y="31126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6" hasCustomPrompt="1"/>
          </p:nvPr>
        </p:nvSpPr>
        <p:spPr>
          <a:xfrm>
            <a:off x="8873176" y="25332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4" name="ホームベース 13"/>
          <p:cNvSpPr/>
          <p:nvPr userDrawn="1"/>
        </p:nvSpPr>
        <p:spPr>
          <a:xfrm>
            <a:off x="8393479" y="47168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11"/>
          <p:cNvSpPr>
            <a:spLocks noGrp="1"/>
          </p:cNvSpPr>
          <p:nvPr>
            <p:ph type="body" sz="quarter" idx="17" hasCustomPrompt="1"/>
          </p:nvPr>
        </p:nvSpPr>
        <p:spPr>
          <a:xfrm>
            <a:off x="8873176" y="51002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8873176" y="45208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7" name="ホームベース 16"/>
          <p:cNvSpPr/>
          <p:nvPr userDrawn="1"/>
        </p:nvSpPr>
        <p:spPr>
          <a:xfrm>
            <a:off x="8393477" y="674037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1"/>
          <p:cNvSpPr>
            <a:spLocks noGrp="1"/>
          </p:cNvSpPr>
          <p:nvPr>
            <p:ph type="body" sz="quarter" idx="19" hasCustomPrompt="1"/>
          </p:nvPr>
        </p:nvSpPr>
        <p:spPr>
          <a:xfrm>
            <a:off x="8873174" y="712372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0" hasCustomPrompt="1"/>
          </p:nvPr>
        </p:nvSpPr>
        <p:spPr>
          <a:xfrm>
            <a:off x="8873174" y="654429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03952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2" presetClass="entr" presetSubtype="8" decel="10000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0-#ppt_w/2"/>
                                          </p:val>
                                        </p:tav>
                                        <p:tav tm="100000">
                                          <p:val>
                                            <p:strVal val="#ppt_x"/>
                                          </p:val>
                                        </p:tav>
                                      </p:tavLst>
                                    </p:anim>
                                    <p:anim calcmode="lin" valueType="num">
                                      <p:cBhvr additive="base">
                                        <p:cTn id="15" dur="500" fill="hold"/>
                                        <p:tgtEl>
                                          <p:spTgt spid="11"/>
                                        </p:tgtEl>
                                        <p:attrNameLst>
                                          <p:attrName>ppt_y</p:attrName>
                                        </p:attrNameLst>
                                      </p:cBhvr>
                                      <p:tavLst>
                                        <p:tav tm="0">
                                          <p:val>
                                            <p:strVal val="#ppt_y"/>
                                          </p:val>
                                        </p:tav>
                                        <p:tav tm="100000">
                                          <p:val>
                                            <p:strVal val="#ppt_y"/>
                                          </p:val>
                                        </p:tav>
                                      </p:tavLst>
                                    </p:anim>
                                  </p:childTnLst>
                                </p:cTn>
                              </p:par>
                              <p:par>
                                <p:cTn id="16" presetID="2" presetClass="entr" presetSubtype="2"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8" decel="100000" fill="hold" grpId="0" nodeType="afterEffect">
                                  <p:stCondLst>
                                    <p:cond delay="50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1+#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1+#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childTnLst>
                          </p:cTn>
                        </p:par>
                        <p:par>
                          <p:cTn id="37" fill="hold">
                            <p:stCondLst>
                              <p:cond delay="2000"/>
                            </p:stCondLst>
                            <p:childTnLst>
                              <p:par>
                                <p:cTn id="38" presetID="2" presetClass="entr" presetSubtype="8" decel="100000" fill="hold" grpId="0" nodeType="afterEffect">
                                  <p:stCondLst>
                                    <p:cond delay="50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0-#ppt_w/2"/>
                                          </p:val>
                                        </p:tav>
                                        <p:tav tm="100000">
                                          <p:val>
                                            <p:strVal val="#ppt_x"/>
                                          </p:val>
                                        </p:tav>
                                      </p:tavLst>
                                    </p:anim>
                                    <p:anim calcmode="lin" valueType="num">
                                      <p:cBhvr additive="base">
                                        <p:cTn id="41" dur="500" fill="hold"/>
                                        <p:tgtEl>
                                          <p:spTgt spid="17"/>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500" fill="hold"/>
                                        <p:tgtEl>
                                          <p:spTgt spid="19"/>
                                        </p:tgtEl>
                                        <p:attrNameLst>
                                          <p:attrName>ppt_x</p:attrName>
                                        </p:attrNameLst>
                                      </p:cBhvr>
                                      <p:tavLst>
                                        <p:tav tm="0">
                                          <p:val>
                                            <p:strVal val="1+#ppt_w/2"/>
                                          </p:val>
                                        </p:tav>
                                        <p:tav tm="100000">
                                          <p:val>
                                            <p:strVal val="#ppt_x"/>
                                          </p:val>
                                        </p:tav>
                                      </p:tavLst>
                                    </p:anim>
                                    <p:anim calcmode="lin" valueType="num">
                                      <p:cBhvr additive="base">
                                        <p:cTn id="45" dur="500" fill="hold"/>
                                        <p:tgtEl>
                                          <p:spTgt spid="19"/>
                                        </p:tgtEl>
                                        <p:attrNameLst>
                                          <p:attrName>ppt_y</p:attrName>
                                        </p:attrNameLst>
                                      </p:cBhvr>
                                      <p:tavLst>
                                        <p:tav tm="0">
                                          <p:val>
                                            <p:strVal val="#ppt_y"/>
                                          </p:val>
                                        </p:tav>
                                        <p:tav tm="100000">
                                          <p:val>
                                            <p:strVal val="#ppt_y"/>
                                          </p:val>
                                        </p:tav>
                                      </p:tavLst>
                                    </p:anim>
                                  </p:childTnLst>
                                </p:cTn>
                              </p:par>
                              <p:par>
                                <p:cTn id="46" presetID="2" presetClass="entr" presetSubtype="2" decel="100000" fill="hold" grpId="0" nodeType="withEffect">
                                  <p:stCondLst>
                                    <p:cond delay="50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1+#ppt_w/2"/>
                                          </p:val>
                                        </p:tav>
                                        <p:tav tm="100000">
                                          <p:val>
                                            <p:strVal val="#ppt_x"/>
                                          </p:val>
                                        </p:tav>
                                      </p:tavLst>
                                    </p:anim>
                                    <p:anim calcmode="lin" valueType="num">
                                      <p:cBhvr additive="base">
                                        <p:cTn id="49"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P spid="11" grpId="0" animBg="1"/>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animBg="1"/>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2" decel="10000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animBg="1"/>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5" name="正方形/長方形 4"/>
          <p:cNvSpPr/>
          <p:nvPr userDrawn="1"/>
        </p:nvSpPr>
        <p:spPr>
          <a:xfrm>
            <a:off x="95229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46" name="正方形/長方形 45"/>
          <p:cNvSpPr/>
          <p:nvPr userDrawn="1"/>
        </p:nvSpPr>
        <p:spPr>
          <a:xfrm>
            <a:off x="950324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ホームベース 46"/>
          <p:cNvSpPr/>
          <p:nvPr userDrawn="1"/>
        </p:nvSpPr>
        <p:spPr>
          <a:xfrm>
            <a:off x="950324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48815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40334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30" hasCustomPrompt="1"/>
          </p:nvPr>
        </p:nvSpPr>
        <p:spPr>
          <a:xfrm>
            <a:off x="959325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1" name="正方形/長方形 50"/>
          <p:cNvSpPr/>
          <p:nvPr userDrawn="1"/>
        </p:nvSpPr>
        <p:spPr>
          <a:xfrm>
            <a:off x="950324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ホームベース 51"/>
          <p:cNvSpPr/>
          <p:nvPr userDrawn="1"/>
        </p:nvSpPr>
        <p:spPr>
          <a:xfrm>
            <a:off x="950324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1" hasCustomPrompt="1"/>
          </p:nvPr>
        </p:nvSpPr>
        <p:spPr>
          <a:xfrm>
            <a:off x="948815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40334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5" name="テキスト プレースホルダー 11"/>
          <p:cNvSpPr>
            <a:spLocks noGrp="1"/>
          </p:cNvSpPr>
          <p:nvPr>
            <p:ph type="body" sz="quarter" idx="33" hasCustomPrompt="1"/>
          </p:nvPr>
        </p:nvSpPr>
        <p:spPr>
          <a:xfrm>
            <a:off x="959325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6" name="正方形/長方形 55"/>
          <p:cNvSpPr/>
          <p:nvPr userDrawn="1"/>
        </p:nvSpPr>
        <p:spPr>
          <a:xfrm>
            <a:off x="950324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ホームベース 56"/>
          <p:cNvSpPr/>
          <p:nvPr userDrawn="1"/>
        </p:nvSpPr>
        <p:spPr>
          <a:xfrm>
            <a:off x="950324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4" hasCustomPrompt="1"/>
          </p:nvPr>
        </p:nvSpPr>
        <p:spPr>
          <a:xfrm>
            <a:off x="948815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40334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60" name="テキスト プレースホルダー 11"/>
          <p:cNvSpPr>
            <a:spLocks noGrp="1"/>
          </p:cNvSpPr>
          <p:nvPr>
            <p:ph type="body" sz="quarter" idx="36" hasCustomPrompt="1"/>
          </p:nvPr>
        </p:nvSpPr>
        <p:spPr>
          <a:xfrm>
            <a:off x="959325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1415360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par>
                          <p:cTn id="52" fill="hold">
                            <p:stCondLst>
                              <p:cond delay="2500"/>
                            </p:stCondLst>
                            <p:childTnLst>
                              <p:par>
                                <p:cTn id="53" presetID="10" presetClass="entr" presetSubtype="0" fill="hold" grpId="0" nodeType="afterEffect">
                                  <p:stCondLst>
                                    <p:cond delay="50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49">
                                            <p:txEl>
                                              <p:pRg st="0" end="0"/>
                                            </p:txEl>
                                          </p:spTgt>
                                        </p:tgtEl>
                                        <p:attrNameLst>
                                          <p:attrName>style.visibility</p:attrName>
                                        </p:attrNameLst>
                                      </p:cBhvr>
                                      <p:to>
                                        <p:strVal val="visible"/>
                                      </p:to>
                                    </p:set>
                                    <p:animEffect transition="in" filter="fade">
                                      <p:cBhvr>
                                        <p:cTn id="64" dur="500"/>
                                        <p:tgtEl>
                                          <p:spTgt spid="49">
                                            <p:txEl>
                                              <p:pRg st="0" end="0"/>
                                            </p:txEl>
                                          </p:spTgt>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50">
                                            <p:txEl>
                                              <p:pRg st="0" end="0"/>
                                            </p:txEl>
                                          </p:spTgt>
                                        </p:tgtEl>
                                        <p:attrNameLst>
                                          <p:attrName>style.visibility</p:attrName>
                                        </p:attrNameLst>
                                      </p:cBhvr>
                                      <p:to>
                                        <p:strVal val="visible"/>
                                      </p:to>
                                    </p:set>
                                    <p:animEffect transition="in" filter="fade">
                                      <p:cBhvr>
                                        <p:cTn id="67" dur="500"/>
                                        <p:tgtEl>
                                          <p:spTgt spid="50">
                                            <p:txEl>
                                              <p:pRg st="0" end="0"/>
                                            </p:txEl>
                                          </p:spTgt>
                                        </p:tgtEl>
                                      </p:cBhvr>
                                    </p:animEffect>
                                  </p:childTnLst>
                                </p:cTn>
                              </p:par>
                            </p:childTnLst>
                          </p:cTn>
                        </p:par>
                        <p:par>
                          <p:cTn id="68" fill="hold">
                            <p:stCondLst>
                              <p:cond delay="3500"/>
                            </p:stCondLst>
                            <p:childTnLst>
                              <p:par>
                                <p:cTn id="69" presetID="10" presetClass="entr" presetSubtype="0" fill="hold" grpId="0" nodeType="afterEffect">
                                  <p:stCondLst>
                                    <p:cond delay="500"/>
                                  </p:stCondLst>
                                  <p:childTnLst>
                                    <p:set>
                                      <p:cBhvr>
                                        <p:cTn id="70" dur="1" fill="hold">
                                          <p:stCondLst>
                                            <p:cond delay="0"/>
                                          </p:stCondLst>
                                        </p:cTn>
                                        <p:tgtEl>
                                          <p:spTgt spid="51"/>
                                        </p:tgtEl>
                                        <p:attrNameLst>
                                          <p:attrName>style.visibility</p:attrName>
                                        </p:attrNameLst>
                                      </p:cBhvr>
                                      <p:to>
                                        <p:strVal val="visible"/>
                                      </p:to>
                                    </p:set>
                                    <p:animEffect transition="in" filter="fade">
                                      <p:cBhvr>
                                        <p:cTn id="71" dur="500"/>
                                        <p:tgtEl>
                                          <p:spTgt spid="51"/>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2"/>
                                        </p:tgtEl>
                                        <p:attrNameLst>
                                          <p:attrName>style.visibility</p:attrName>
                                        </p:attrNameLst>
                                      </p:cBhvr>
                                      <p:to>
                                        <p:strVal val="visible"/>
                                      </p:to>
                                    </p:set>
                                    <p:animEffect transition="in" filter="fade">
                                      <p:cBhvr>
                                        <p:cTn id="74" dur="500"/>
                                        <p:tgtEl>
                                          <p:spTgt spid="52"/>
                                        </p:tgtEl>
                                      </p:cBhvr>
                                    </p:animEffect>
                                  </p:childTnLst>
                                </p:cTn>
                              </p:par>
                              <p:par>
                                <p:cTn id="75" presetID="10" presetClass="entr" presetSubtype="0" fill="hold" grpId="0" nodeType="withEffect">
                                  <p:stCondLst>
                                    <p:cond delay="50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54">
                                            <p:txEl>
                                              <p:pRg st="0" end="0"/>
                                            </p:txEl>
                                          </p:spTgt>
                                        </p:tgtEl>
                                        <p:attrNameLst>
                                          <p:attrName>style.visibility</p:attrName>
                                        </p:attrNameLst>
                                      </p:cBhvr>
                                      <p:to>
                                        <p:strVal val="visible"/>
                                      </p:to>
                                    </p:set>
                                    <p:animEffect transition="in" filter="fade">
                                      <p:cBhvr>
                                        <p:cTn id="80" dur="500"/>
                                        <p:tgtEl>
                                          <p:spTgt spid="54">
                                            <p:txEl>
                                              <p:pRg st="0" end="0"/>
                                            </p:txEl>
                                          </p:spTgt>
                                        </p:tgtEl>
                                      </p:cBhvr>
                                    </p:animEffect>
                                  </p:childTnLst>
                                </p:cTn>
                              </p:par>
                              <p:par>
                                <p:cTn id="81" presetID="10" presetClass="entr" presetSubtype="0" fill="hold" grpId="0" nodeType="withEffect">
                                  <p:stCondLst>
                                    <p:cond delay="500"/>
                                  </p:stCondLst>
                                  <p:childTnLst>
                                    <p:set>
                                      <p:cBhvr>
                                        <p:cTn id="82" dur="1" fill="hold">
                                          <p:stCondLst>
                                            <p:cond delay="0"/>
                                          </p:stCondLst>
                                        </p:cTn>
                                        <p:tgtEl>
                                          <p:spTgt spid="55">
                                            <p:txEl>
                                              <p:pRg st="0" end="0"/>
                                            </p:txEl>
                                          </p:spTgt>
                                        </p:tgtEl>
                                        <p:attrNameLst>
                                          <p:attrName>style.visibility</p:attrName>
                                        </p:attrNameLst>
                                      </p:cBhvr>
                                      <p:to>
                                        <p:strVal val="visible"/>
                                      </p:to>
                                    </p:set>
                                    <p:animEffect transition="in" filter="fade">
                                      <p:cBhvr>
                                        <p:cTn id="83" dur="500"/>
                                        <p:tgtEl>
                                          <p:spTgt spid="55">
                                            <p:txEl>
                                              <p:pRg st="0" end="0"/>
                                            </p:txEl>
                                          </p:spTgt>
                                        </p:tgtEl>
                                      </p:cBhvr>
                                    </p:animEffect>
                                  </p:childTnLst>
                                </p:cTn>
                              </p:par>
                            </p:childTnLst>
                          </p:cTn>
                        </p:par>
                        <p:par>
                          <p:cTn id="84" fill="hold">
                            <p:stCondLst>
                              <p:cond delay="4500"/>
                            </p:stCondLst>
                            <p:childTnLst>
                              <p:par>
                                <p:cTn id="85" presetID="10" presetClass="entr" presetSubtype="0" fill="hold" grpId="0" nodeType="afterEffect">
                                  <p:stCondLst>
                                    <p:cond delay="50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500"/>
                                        <p:tgtEl>
                                          <p:spTgt spid="57"/>
                                        </p:tgtEl>
                                      </p:cBhvr>
                                    </p:animEffect>
                                  </p:childTnLst>
                                </p:cTn>
                              </p:par>
                              <p:par>
                                <p:cTn id="91" presetID="10" presetClass="entr" presetSubtype="0" fill="hold" grpId="0" nodeType="withEffect">
                                  <p:stCondLst>
                                    <p:cond delay="500"/>
                                  </p:stCondLst>
                                  <p:childTnLst>
                                    <p:set>
                                      <p:cBhvr>
                                        <p:cTn id="92" dur="1" fill="hold">
                                          <p:stCondLst>
                                            <p:cond delay="0"/>
                                          </p:stCondLst>
                                        </p:cTn>
                                        <p:tgtEl>
                                          <p:spTgt spid="59">
                                            <p:txEl>
                                              <p:pRg st="0" end="0"/>
                                            </p:txEl>
                                          </p:spTgt>
                                        </p:tgtEl>
                                        <p:attrNameLst>
                                          <p:attrName>style.visibility</p:attrName>
                                        </p:attrNameLst>
                                      </p:cBhvr>
                                      <p:to>
                                        <p:strVal val="visible"/>
                                      </p:to>
                                    </p:set>
                                    <p:animEffect transition="in" filter="fade">
                                      <p:cBhvr>
                                        <p:cTn id="93" dur="500"/>
                                        <p:tgtEl>
                                          <p:spTgt spid="59">
                                            <p:txEl>
                                              <p:pRg st="0" end="0"/>
                                            </p:txEl>
                                          </p:spTgt>
                                        </p:tgtEl>
                                      </p:cBhvr>
                                    </p:animEffect>
                                  </p:childTnLst>
                                </p:cTn>
                              </p:par>
                              <p:par>
                                <p:cTn id="94" presetID="10" presetClass="entr" presetSubtype="0" fill="hold" grpId="0" nodeType="withEffect">
                                  <p:stCondLst>
                                    <p:cond delay="500"/>
                                  </p:stCondLst>
                                  <p:childTnLst>
                                    <p:set>
                                      <p:cBhvr>
                                        <p:cTn id="95" dur="1" fill="hold">
                                          <p:stCondLst>
                                            <p:cond delay="0"/>
                                          </p:stCondLst>
                                        </p:cTn>
                                        <p:tgtEl>
                                          <p:spTgt spid="60">
                                            <p:txEl>
                                              <p:pRg st="0" end="0"/>
                                            </p:txEl>
                                          </p:spTgt>
                                        </p:tgtEl>
                                        <p:attrNameLst>
                                          <p:attrName>style.visibility</p:attrName>
                                        </p:attrNameLst>
                                      </p:cBhvr>
                                      <p:to>
                                        <p:strVal val="visible"/>
                                      </p:to>
                                    </p:set>
                                    <p:animEffect transition="in" filter="fade">
                                      <p:cBhvr>
                                        <p:cTn id="96" dur="500"/>
                                        <p:tgtEl>
                                          <p:spTgt spid="60">
                                            <p:txEl>
                                              <p:pRg st="0" end="0"/>
                                            </p:txEl>
                                          </p:spTgt>
                                        </p:tgtEl>
                                      </p:cBhvr>
                                    </p:animEffect>
                                  </p:childTnLst>
                                </p:cTn>
                              </p:par>
                              <p:par>
                                <p:cTn id="97" presetID="10" presetClass="entr" presetSubtype="0" fill="hold" grpId="0" nodeType="withEffect">
                                  <p:stCondLst>
                                    <p:cond delay="500"/>
                                  </p:stCondLst>
                                  <p:childTnLst>
                                    <p:set>
                                      <p:cBhvr>
                                        <p:cTn id="98" dur="1" fill="hold">
                                          <p:stCondLst>
                                            <p:cond delay="0"/>
                                          </p:stCondLst>
                                        </p:cTn>
                                        <p:tgtEl>
                                          <p:spTgt spid="58"/>
                                        </p:tgtEl>
                                        <p:attrNameLst>
                                          <p:attrName>style.visibility</p:attrName>
                                        </p:attrNameLst>
                                      </p:cBhvr>
                                      <p:to>
                                        <p:strVal val="visible"/>
                                      </p:to>
                                    </p:set>
                                    <p:animEffect transition="in" filter="fade">
                                      <p:cBhvr>
                                        <p:cTn id="9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46" grpId="0" animBg="1"/>
      <p:bldP spid="47" grpId="0" animBg="1"/>
      <p:bldP spid="48" grpId="0">
        <p:tmplLst>
          <p:tmpl>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animBg="1"/>
      <p:bldP spid="53" grpId="0">
        <p:tmplLst>
          <p:tmpl>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build="p">
        <p:tmplLst>
          <p:tmpl lvl="1">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10" presetClass="entr" presetSubtype="0" fill="hold" nodeType="withEffect">
                  <p:stCondLst>
                    <p:cond delay="50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animBg="1"/>
      <p:bldP spid="57" grpId="0" animBg="1"/>
      <p:bldP spid="58" grpId="0">
        <p:tmplLst>
          <p:tmpl>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5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Numeric List - 3 Items">
    <p:spTree>
      <p:nvGrpSpPr>
        <p:cNvPr id="1" name=""/>
        <p:cNvGrpSpPr/>
        <p:nvPr/>
      </p:nvGrpSpPr>
      <p:grpSpPr>
        <a:xfrm>
          <a:off x="0" y="0"/>
          <a:ext cx="0" cy="0"/>
          <a:chOff x="0" y="0"/>
          <a:chExt cx="0" cy="0"/>
        </a:xfrm>
      </p:grpSpPr>
      <p:sp>
        <p:nvSpPr>
          <p:cNvPr id="5" name="正方形/長方形 4"/>
          <p:cNvSpPr/>
          <p:nvPr userDrawn="1"/>
        </p:nvSpPr>
        <p:spPr>
          <a:xfrm>
            <a:off x="952295" y="2218131"/>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5" y="2128165"/>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5" y="4646277"/>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5" y="4556311"/>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4" y="7071120"/>
            <a:ext cx="16137101"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0" y="7709352"/>
            <a:ext cx="16126885"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4" y="6981154"/>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99635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Columns - Lis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42999"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133383" y="3747959"/>
            <a:ext cx="7330996" cy="5265971"/>
          </a:xfrm>
        </p:spPr>
        <p:txBody>
          <a:bodyPr anchor="t">
            <a:noAutofit/>
          </a:bodyPr>
          <a:lstStyle>
            <a:lvl1pPr marL="342900" indent="-396000" algn="l">
              <a:lnSpc>
                <a:spcPct val="120000"/>
              </a:lnSpc>
              <a:spcBef>
                <a:spcPts val="12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0" name="直線コネクタ 9"/>
          <p:cNvCxnSpPr/>
          <p:nvPr userDrawn="1"/>
        </p:nvCxnSpPr>
        <p:spPr>
          <a:xfrm>
            <a:off x="1127941"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2" name="テキスト プレースホルダー 11"/>
          <p:cNvSpPr>
            <a:spLocks noGrp="1"/>
          </p:cNvSpPr>
          <p:nvPr>
            <p:ph type="body" sz="quarter" idx="16" hasCustomPrompt="1"/>
          </p:nvPr>
        </p:nvSpPr>
        <p:spPr>
          <a:xfrm>
            <a:off x="9747420"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9737804" y="3747959"/>
            <a:ext cx="7330996" cy="5265971"/>
          </a:xfrm>
        </p:spPr>
        <p:txBody>
          <a:bodyPr anchor="t">
            <a:noAutofit/>
          </a:bodyPr>
          <a:lstStyle>
            <a:lvl1pPr marL="342900" indent="-396000" algn="l">
              <a:lnSpc>
                <a:spcPct val="120000"/>
              </a:lnSpc>
              <a:spcBef>
                <a:spcPts val="6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4" name="直線コネクタ 13"/>
          <p:cNvCxnSpPr/>
          <p:nvPr userDrawn="1"/>
        </p:nvCxnSpPr>
        <p:spPr>
          <a:xfrm>
            <a:off x="9732362"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85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55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050"/>
                            </p:stCondLst>
                            <p:childTnLst>
                              <p:par>
                                <p:cTn id="17" presetID="2" presetClass="entr" presetSubtype="8" decel="100000" fill="hold" grpId="0" nodeType="afterEffect">
                                  <p:stCondLst>
                                    <p:cond delay="500"/>
                                  </p:stCondLst>
                                  <p:iterate type="wd">
                                    <p:tmPct val="10000"/>
                                  </p:iterate>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1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uiExpand="1">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2" grpId="0">
        <p:tmplLst>
          <p:tmpl>
            <p:tnLst>
              <p:par>
                <p:cTn presetID="2" presetClass="entr" presetSubtype="8" decel="100000" fill="hold" nodeType="after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con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2" name="テキスト プレースホルダー 11"/>
          <p:cNvSpPr>
            <a:spLocks noGrp="1"/>
          </p:cNvSpPr>
          <p:nvPr>
            <p:ph type="body" sz="quarter" idx="15" hasCustomPrompt="1"/>
          </p:nvPr>
        </p:nvSpPr>
        <p:spPr>
          <a:xfrm>
            <a:off x="1582367" y="2856363"/>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58401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2" hasCustomPrompt="1"/>
          </p:nvPr>
        </p:nvSpPr>
        <p:spPr>
          <a:xfrm>
            <a:off x="1582367" y="5284509"/>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58401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5" hasCustomPrompt="1"/>
          </p:nvPr>
        </p:nvSpPr>
        <p:spPr>
          <a:xfrm>
            <a:off x="1582366" y="7709352"/>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58401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48" name="テキスト プレースホルダー 11"/>
          <p:cNvSpPr>
            <a:spLocks noGrp="1"/>
          </p:cNvSpPr>
          <p:nvPr>
            <p:ph type="body" sz="quarter" idx="28" hasCustomPrompt="1"/>
          </p:nvPr>
        </p:nvSpPr>
        <p:spPr>
          <a:xfrm>
            <a:off x="10133316" y="2856363"/>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13496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p:ph type="body" sz="quarter" idx="31" hasCustomPrompt="1"/>
          </p:nvPr>
        </p:nvSpPr>
        <p:spPr>
          <a:xfrm>
            <a:off x="10133316" y="5284509"/>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13496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34" hasCustomPrompt="1"/>
          </p:nvPr>
        </p:nvSpPr>
        <p:spPr>
          <a:xfrm>
            <a:off x="10133315" y="7709352"/>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13496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95229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p:ph type="pic" sz="quarter" idx="36" hasCustomPrompt="1"/>
          </p:nvPr>
        </p:nvSpPr>
        <p:spPr>
          <a:xfrm>
            <a:off x="95229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p:ph type="pic" sz="quarter" idx="37" hasCustomPrompt="1"/>
          </p:nvPr>
        </p:nvSpPr>
        <p:spPr>
          <a:xfrm>
            <a:off x="952296" y="6988705"/>
            <a:ext cx="720080" cy="720080"/>
          </a:xfrm>
        </p:spPr>
        <p:txBody>
          <a:bodyPr>
            <a:normAutofit/>
          </a:bodyPr>
          <a:lstStyle>
            <a:lvl1pPr>
              <a:defRPr sz="1600"/>
            </a:lvl1pPr>
          </a:lstStyle>
          <a:p>
            <a:r>
              <a:rPr kumimoji="1" lang="en-US" altLang="ja-JP" dirty="0"/>
              <a:t>ICON</a:t>
            </a:r>
            <a:endParaRPr kumimoji="1" lang="ja-JP" altLang="en-US" dirty="0"/>
          </a:p>
        </p:txBody>
      </p:sp>
      <p:sp>
        <p:nvSpPr>
          <p:cNvPr id="38" name="図プレースホルダー 7"/>
          <p:cNvSpPr>
            <a:spLocks noGrp="1"/>
          </p:cNvSpPr>
          <p:nvPr>
            <p:ph type="pic" sz="quarter" idx="38" hasCustomPrompt="1"/>
          </p:nvPr>
        </p:nvSpPr>
        <p:spPr>
          <a:xfrm>
            <a:off x="950324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9" name="図プレースホルダー 7"/>
          <p:cNvSpPr>
            <a:spLocks noGrp="1"/>
          </p:cNvSpPr>
          <p:nvPr>
            <p:ph type="pic" sz="quarter" idx="39" hasCustomPrompt="1"/>
          </p:nvPr>
        </p:nvSpPr>
        <p:spPr>
          <a:xfrm>
            <a:off x="950324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40" name="図プレースホルダー 7"/>
          <p:cNvSpPr>
            <a:spLocks noGrp="1"/>
          </p:cNvSpPr>
          <p:nvPr>
            <p:ph type="pic" sz="quarter" idx="40" hasCustomPrompt="1"/>
          </p:nvPr>
        </p:nvSpPr>
        <p:spPr>
          <a:xfrm>
            <a:off x="9503246" y="6988705"/>
            <a:ext cx="720080" cy="720080"/>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95717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par>
                          <p:cTn id="14" fill="hold">
                            <p:stCondLst>
                              <p:cond delay="500"/>
                            </p:stCondLst>
                            <p:childTnLst>
                              <p:par>
                                <p:cTn id="15" presetID="10" presetClass="entr" presetSubtype="0" fill="hold" grpId="0" nodeType="afterEffect">
                                  <p:stCondLst>
                                    <p:cond delay="50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par>
                          <p:cTn id="24" fill="hold">
                            <p:stCondLst>
                              <p:cond delay="1500"/>
                            </p:stCondLst>
                            <p:childTnLst>
                              <p:par>
                                <p:cTn id="25" presetID="10" presetClass="entr" presetSubtype="0" fill="hold" grpId="0" nodeType="afterEffect">
                                  <p:stCondLst>
                                    <p:cond delay="50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childTnLst>
                          </p:cTn>
                        </p:par>
                        <p:par>
                          <p:cTn id="34" fill="hold">
                            <p:stCondLst>
                              <p:cond delay="2500"/>
                            </p:stCondLst>
                            <p:childTnLst>
                              <p:par>
                                <p:cTn id="35" presetID="10" presetClass="entr" presetSubtype="0" fill="hold" grpId="0" nodeType="afterEffect">
                                  <p:stCondLst>
                                    <p:cond delay="50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50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500"/>
                                        <p:tgtEl>
                                          <p:spTgt spid="54"/>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childTnLst>
                          </p:cTn>
                        </p:par>
                        <p:par>
                          <p:cTn id="54" fill="hold">
                            <p:stCondLst>
                              <p:cond delay="4500"/>
                            </p:stCondLst>
                            <p:childTnLst>
                              <p:par>
                                <p:cTn id="55" presetID="10" presetClass="entr" presetSubtype="0" fill="hold" grpId="0" nodeType="afterEffect">
                                  <p:stCondLst>
                                    <p:cond delay="50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500"/>
                                        <p:tgtEl>
                                          <p:spTgt spid="58"/>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par>
                                <p:cTn id="61" presetID="10" presetClass="entr" presetSubtype="0" fill="hold" grpId="0" nodeType="withEffect">
                                  <p:stCondLst>
                                    <p:cond delay="50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3" grpId="0">
        <p:tmplLst>
          <p:tmpl>
            <p:tnLst>
              <p:par>
                <p:cTn presetID="10" presetClass="entr" presetSubtype="0" fill="hold" nodeType="after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8" grpId="0">
        <p:tmplLst>
          <p:tmpl>
            <p:tnLst>
              <p:par>
                <p:cTn presetID="10" presetClass="entr" presetSubtype="0" fill="hold" nodeType="after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48" grpId="0">
        <p:tmplLst>
          <p:tmpl>
            <p:tnLst>
              <p:par>
                <p:cTn presetID="10" presetClass="entr" presetSubtype="0" fill="hold" nodeType="after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3" grpId="0">
        <p:tmplLst>
          <p:tmpl>
            <p:tnLst>
              <p:par>
                <p:cTn presetID="10" presetClass="entr" presetSubtype="0" fill="hold" nodeType="after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8" grpId="0">
        <p:tmplLst>
          <p:tmpl>
            <p:tnLst>
              <p:par>
                <p:cTn presetID="10" presetClass="entr" presetSubtype="0" fill="hold" nodeType="after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35" grpId="0"/>
      <p:bldP spid="36" grpId="0"/>
      <p:bldP spid="37" grpId="0"/>
      <p:bldP spid="38" grpId="0"/>
      <p:bldP spid="39" grpId="0"/>
      <p:bldP spid="40"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Services 2">
    <p:spTree>
      <p:nvGrpSpPr>
        <p:cNvPr id="1" name=""/>
        <p:cNvGrpSpPr/>
        <p:nvPr/>
      </p:nvGrpSpPr>
      <p:grpSpPr>
        <a:xfrm>
          <a:off x="0" y="0"/>
          <a:ext cx="0" cy="0"/>
          <a:chOff x="0" y="0"/>
          <a:chExt cx="0" cy="0"/>
        </a:xfrm>
      </p:grpSpPr>
      <p:sp>
        <p:nvSpPr>
          <p:cNvPr id="23" name="正方形/長方形 22"/>
          <p:cNvSpPr/>
          <p:nvPr userDrawn="1"/>
        </p:nvSpPr>
        <p:spPr>
          <a:xfrm>
            <a:off x="0" y="2128165"/>
            <a:ext cx="18286413" cy="5265585"/>
          </a:xfrm>
          <a:prstGeom prst="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図プレースホルダー 7"/>
          <p:cNvSpPr>
            <a:spLocks noGrp="1"/>
          </p:cNvSpPr>
          <p:nvPr>
            <p:ph type="pic" sz="quarter" idx="18" hasCustomPrompt="1"/>
          </p:nvPr>
        </p:nvSpPr>
        <p:spPr>
          <a:xfrm>
            <a:off x="230244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8" name="図プレースホルダー 7"/>
          <p:cNvSpPr>
            <a:spLocks noGrp="1"/>
          </p:cNvSpPr>
          <p:nvPr>
            <p:ph type="pic" sz="quarter" idx="19" hasCustomPrompt="1"/>
          </p:nvPr>
        </p:nvSpPr>
        <p:spPr>
          <a:xfrm>
            <a:off x="6412903"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9" name="図プレースホルダー 7"/>
          <p:cNvSpPr>
            <a:spLocks noGrp="1"/>
          </p:cNvSpPr>
          <p:nvPr>
            <p:ph type="pic" sz="quarter" idx="20" hasCustomPrompt="1"/>
          </p:nvPr>
        </p:nvSpPr>
        <p:spPr>
          <a:xfrm>
            <a:off x="10523360"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0" name="図プレースホルダー 7"/>
          <p:cNvSpPr>
            <a:spLocks noGrp="1"/>
          </p:cNvSpPr>
          <p:nvPr>
            <p:ph type="pic" sz="quarter" idx="21" hasCustomPrompt="1"/>
          </p:nvPr>
        </p:nvSpPr>
        <p:spPr>
          <a:xfrm>
            <a:off x="1463381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1" name="テキスト プレースホルダー 11"/>
          <p:cNvSpPr>
            <a:spLocks noGrp="1"/>
          </p:cNvSpPr>
          <p:nvPr>
            <p:ph type="body" sz="quarter" idx="22" hasCustomPrompt="1"/>
          </p:nvPr>
        </p:nvSpPr>
        <p:spPr>
          <a:xfrm>
            <a:off x="952296"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3" hasCustomPrompt="1"/>
          </p:nvPr>
        </p:nvSpPr>
        <p:spPr>
          <a:xfrm>
            <a:off x="13328671"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4" hasCustomPrompt="1"/>
          </p:nvPr>
        </p:nvSpPr>
        <p:spPr>
          <a:xfrm>
            <a:off x="5077754"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5" hasCustomPrompt="1"/>
          </p:nvPr>
        </p:nvSpPr>
        <p:spPr>
          <a:xfrm>
            <a:off x="9203212"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15" hasCustomPrompt="1"/>
          </p:nvPr>
        </p:nvSpPr>
        <p:spPr>
          <a:xfrm>
            <a:off x="952296"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6" hasCustomPrompt="1"/>
          </p:nvPr>
        </p:nvSpPr>
        <p:spPr>
          <a:xfrm>
            <a:off x="13328671"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7" hasCustomPrompt="1"/>
          </p:nvPr>
        </p:nvSpPr>
        <p:spPr>
          <a:xfrm>
            <a:off x="9203212"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8" hasCustomPrompt="1"/>
          </p:nvPr>
        </p:nvSpPr>
        <p:spPr>
          <a:xfrm>
            <a:off x="5077754"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9" hasCustomPrompt="1"/>
          </p:nvPr>
        </p:nvSpPr>
        <p:spPr>
          <a:xfrm>
            <a:off x="1096312" y="7843800"/>
            <a:ext cx="16057784" cy="126014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6806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Vertical)">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par>
                          <p:cTn id="48" fill="hold">
                            <p:stCondLst>
                              <p:cond delay="2500"/>
                            </p:stCondLst>
                            <p:childTnLst>
                              <p:par>
                                <p:cTn id="49" presetID="2" presetClass="entr" presetSubtype="4" decel="100000" fill="hold" grpId="0" nodeType="afterEffect">
                                  <p:stCondLst>
                                    <p:cond delay="25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ppt_x"/>
                                          </p:val>
                                        </p:tav>
                                        <p:tav tm="100000">
                                          <p:val>
                                            <p:strVal val="#ppt_x"/>
                                          </p:val>
                                        </p:tav>
                                      </p:tavLst>
                                    </p:anim>
                                    <p:anim calcmode="lin" valueType="num">
                                      <p:cBhvr additive="base">
                                        <p:cTn id="5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 grpId="0"/>
      <p:bldP spid="8" grpId="0"/>
      <p:bldP spid="9" grpId="0"/>
      <p:bldP spid="10" grpId="0"/>
      <p:bldP spid="11" grpId="0">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p:tmplLst>
          <p:tmpl>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2" presetClass="entr" presetSubtype="4"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角丸四角形 13"/>
          <p:cNvSpPr/>
          <p:nvPr userDrawn="1"/>
        </p:nvSpPr>
        <p:spPr>
          <a:xfrm>
            <a:off x="176238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円/楕円 6"/>
          <p:cNvSpPr/>
          <p:nvPr userDrawn="1"/>
        </p:nvSpPr>
        <p:spPr>
          <a:xfrm>
            <a:off x="81728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1"/>
          <p:cNvSpPr>
            <a:spLocks noGrp="1"/>
          </p:cNvSpPr>
          <p:nvPr>
            <p:ph type="body" sz="quarter" idx="15" hasCustomPrompt="1"/>
          </p:nvPr>
        </p:nvSpPr>
        <p:spPr>
          <a:xfrm>
            <a:off x="101080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1" hasCustomPrompt="1"/>
          </p:nvPr>
        </p:nvSpPr>
        <p:spPr>
          <a:xfrm>
            <a:off x="267227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2" hasCustomPrompt="1"/>
          </p:nvPr>
        </p:nvSpPr>
        <p:spPr>
          <a:xfrm>
            <a:off x="267227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34" name="角丸四角形 33"/>
          <p:cNvSpPr/>
          <p:nvPr userDrawn="1"/>
        </p:nvSpPr>
        <p:spPr>
          <a:xfrm>
            <a:off x="176238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1728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3" hasCustomPrompt="1"/>
          </p:nvPr>
        </p:nvSpPr>
        <p:spPr>
          <a:xfrm>
            <a:off x="101080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24" hasCustomPrompt="1"/>
          </p:nvPr>
        </p:nvSpPr>
        <p:spPr>
          <a:xfrm>
            <a:off x="267227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5" hasCustomPrompt="1"/>
          </p:nvPr>
        </p:nvSpPr>
        <p:spPr>
          <a:xfrm>
            <a:off x="267227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1" name="角丸四角形 40"/>
          <p:cNvSpPr/>
          <p:nvPr userDrawn="1"/>
        </p:nvSpPr>
        <p:spPr>
          <a:xfrm>
            <a:off x="176238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81728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プレースホルダー 11"/>
          <p:cNvSpPr>
            <a:spLocks noGrp="1"/>
          </p:cNvSpPr>
          <p:nvPr>
            <p:ph type="body" sz="quarter" idx="26" hasCustomPrompt="1"/>
          </p:nvPr>
        </p:nvSpPr>
        <p:spPr>
          <a:xfrm>
            <a:off x="101080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7" hasCustomPrompt="1"/>
          </p:nvPr>
        </p:nvSpPr>
        <p:spPr>
          <a:xfrm>
            <a:off x="267227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45" name="テキスト プレースホルダー 11"/>
          <p:cNvSpPr>
            <a:spLocks noGrp="1"/>
          </p:cNvSpPr>
          <p:nvPr>
            <p:ph type="body" sz="quarter" idx="28" hasCustomPrompt="1"/>
          </p:nvPr>
        </p:nvSpPr>
        <p:spPr>
          <a:xfrm>
            <a:off x="267227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6" name="角丸四角形 45"/>
          <p:cNvSpPr/>
          <p:nvPr userDrawn="1"/>
        </p:nvSpPr>
        <p:spPr>
          <a:xfrm>
            <a:off x="1031333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936823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9" hasCustomPrompt="1"/>
          </p:nvPr>
        </p:nvSpPr>
        <p:spPr>
          <a:xfrm>
            <a:off x="956175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30" hasCustomPrompt="1"/>
          </p:nvPr>
        </p:nvSpPr>
        <p:spPr>
          <a:xfrm>
            <a:off x="1122322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0" name="テキスト プレースホルダー 11"/>
          <p:cNvSpPr>
            <a:spLocks noGrp="1"/>
          </p:cNvSpPr>
          <p:nvPr>
            <p:ph type="body" sz="quarter" idx="31" hasCustomPrompt="1"/>
          </p:nvPr>
        </p:nvSpPr>
        <p:spPr>
          <a:xfrm>
            <a:off x="1122322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51" name="角丸四角形 50"/>
          <p:cNvSpPr/>
          <p:nvPr userDrawn="1"/>
        </p:nvSpPr>
        <p:spPr>
          <a:xfrm>
            <a:off x="1031333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936823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2" hasCustomPrompt="1"/>
          </p:nvPr>
        </p:nvSpPr>
        <p:spPr>
          <a:xfrm>
            <a:off x="956175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4" name="テキスト プレースホルダー 11"/>
          <p:cNvSpPr>
            <a:spLocks noGrp="1"/>
          </p:cNvSpPr>
          <p:nvPr>
            <p:ph type="body" sz="quarter" idx="33" hasCustomPrompt="1"/>
          </p:nvPr>
        </p:nvSpPr>
        <p:spPr>
          <a:xfrm>
            <a:off x="1122322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5" name="テキスト プレースホルダー 11"/>
          <p:cNvSpPr>
            <a:spLocks noGrp="1"/>
          </p:cNvSpPr>
          <p:nvPr>
            <p:ph type="body" sz="quarter" idx="34" hasCustomPrompt="1"/>
          </p:nvPr>
        </p:nvSpPr>
        <p:spPr>
          <a:xfrm>
            <a:off x="1122322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56" name="角丸四角形 55"/>
          <p:cNvSpPr/>
          <p:nvPr userDrawn="1"/>
        </p:nvSpPr>
        <p:spPr>
          <a:xfrm>
            <a:off x="1031333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userDrawn="1"/>
        </p:nvSpPr>
        <p:spPr>
          <a:xfrm>
            <a:off x="936823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5" hasCustomPrompt="1"/>
          </p:nvPr>
        </p:nvSpPr>
        <p:spPr>
          <a:xfrm>
            <a:off x="956175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9" name="テキスト プレースホルダー 11"/>
          <p:cNvSpPr>
            <a:spLocks noGrp="1"/>
          </p:cNvSpPr>
          <p:nvPr>
            <p:ph type="body" sz="quarter" idx="36" hasCustomPrompt="1"/>
          </p:nvPr>
        </p:nvSpPr>
        <p:spPr>
          <a:xfrm>
            <a:off x="1122322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37" hasCustomPrompt="1"/>
          </p:nvPr>
        </p:nvSpPr>
        <p:spPr>
          <a:xfrm>
            <a:off x="1122322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84283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22" presetClass="entr" presetSubtype="8" fill="hold" grpId="0" nodeType="withEffect">
                                  <p:stCondLst>
                                    <p:cond delay="75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grpId="0" nodeType="withEffect">
                                  <p:stCondLst>
                                    <p:cond delay="75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par>
                                <p:cTn id="17" presetID="22" presetClass="entr" presetSubtype="8" fill="hold" grpId="0" nodeType="withEffect">
                                  <p:stCondLst>
                                    <p:cond delay="75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1250"/>
                            </p:stCondLst>
                            <p:childTnLst>
                              <p:par>
                                <p:cTn id="21" presetID="10" presetClass="entr" presetSubtype="0" fill="hold" grpId="0" nodeType="afterEffect">
                                  <p:stCondLst>
                                    <p:cond delay="5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6">
                                            <p:txEl>
                                              <p:pRg st="0" end="0"/>
                                            </p:txEl>
                                          </p:spTgt>
                                        </p:tgtEl>
                                        <p:attrNameLst>
                                          <p:attrName>style.visibility</p:attrName>
                                        </p:attrNameLst>
                                      </p:cBhvr>
                                      <p:to>
                                        <p:strVal val="visible"/>
                                      </p:to>
                                    </p:set>
                                    <p:animEffect transition="in" filter="fade">
                                      <p:cBhvr>
                                        <p:cTn id="26" dur="500"/>
                                        <p:tgtEl>
                                          <p:spTgt spid="36">
                                            <p:txEl>
                                              <p:pRg st="0" end="0"/>
                                            </p:txEl>
                                          </p:spTgt>
                                        </p:tgtEl>
                                      </p:cBhvr>
                                    </p:animEffect>
                                  </p:childTnLst>
                                </p:cTn>
                              </p:par>
                              <p:par>
                                <p:cTn id="27" presetID="22" presetClass="entr" presetSubtype="8" fill="hold" grpId="0" nodeType="withEffect">
                                  <p:stCondLst>
                                    <p:cond delay="750"/>
                                  </p:stCondLst>
                                  <p:childTnLst>
                                    <p:set>
                                      <p:cBhvr>
                                        <p:cTn id="28" dur="1" fill="hold">
                                          <p:stCondLst>
                                            <p:cond delay="0"/>
                                          </p:stCondLst>
                                        </p:cTn>
                                        <p:tgtEl>
                                          <p:spTgt spid="34"/>
                                        </p:tgtEl>
                                        <p:attrNameLst>
                                          <p:attrName>style.visibility</p:attrName>
                                        </p:attrNameLst>
                                      </p:cBhvr>
                                      <p:to>
                                        <p:strVal val="visible"/>
                                      </p:to>
                                    </p:set>
                                    <p:animEffect transition="in" filter="wipe(left)">
                                      <p:cBhvr>
                                        <p:cTn id="29" dur="500"/>
                                        <p:tgtEl>
                                          <p:spTgt spid="34"/>
                                        </p:tgtEl>
                                      </p:cBhvr>
                                    </p:animEffect>
                                  </p:childTnLst>
                                </p:cTn>
                              </p:par>
                              <p:par>
                                <p:cTn id="30" presetID="22" presetClass="entr" presetSubtype="8" fill="hold" grpId="0" nodeType="withEffect">
                                  <p:stCondLst>
                                    <p:cond delay="75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par>
                                <p:cTn id="33" presetID="22" presetClass="entr" presetSubtype="8" fill="hold" grpId="0" nodeType="withEffect">
                                  <p:stCondLst>
                                    <p:cond delay="75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500"/>
                                        <p:tgtEl>
                                          <p:spTgt spid="38"/>
                                        </p:tgtEl>
                                      </p:cBhvr>
                                    </p:animEffect>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43">
                                            <p:txEl>
                                              <p:pRg st="0" end="0"/>
                                            </p:txEl>
                                          </p:spTgt>
                                        </p:tgtEl>
                                        <p:attrNameLst>
                                          <p:attrName>style.visibility</p:attrName>
                                        </p:attrNameLst>
                                      </p:cBhvr>
                                      <p:to>
                                        <p:strVal val="visible"/>
                                      </p:to>
                                    </p:set>
                                    <p:animEffect transition="in" filter="fade">
                                      <p:cBhvr>
                                        <p:cTn id="42" dur="500"/>
                                        <p:tgtEl>
                                          <p:spTgt spid="43">
                                            <p:txEl>
                                              <p:pRg st="0" end="0"/>
                                            </p:txEl>
                                          </p:spTgt>
                                        </p:tgtEl>
                                      </p:cBhvr>
                                    </p:animEffect>
                                  </p:childTnLst>
                                </p:cTn>
                              </p:par>
                              <p:par>
                                <p:cTn id="43" presetID="22" presetClass="entr" presetSubtype="8" fill="hold" grpId="0" nodeType="withEffect">
                                  <p:stCondLst>
                                    <p:cond delay="750"/>
                                  </p:stCondLst>
                                  <p:childTnLst>
                                    <p:set>
                                      <p:cBhvr>
                                        <p:cTn id="44" dur="1" fill="hold">
                                          <p:stCondLst>
                                            <p:cond delay="0"/>
                                          </p:stCondLst>
                                        </p:cTn>
                                        <p:tgtEl>
                                          <p:spTgt spid="41"/>
                                        </p:tgtEl>
                                        <p:attrNameLst>
                                          <p:attrName>style.visibility</p:attrName>
                                        </p:attrNameLst>
                                      </p:cBhvr>
                                      <p:to>
                                        <p:strVal val="visible"/>
                                      </p:to>
                                    </p:set>
                                    <p:animEffect transition="in" filter="wipe(left)">
                                      <p:cBhvr>
                                        <p:cTn id="45" dur="500"/>
                                        <p:tgtEl>
                                          <p:spTgt spid="41"/>
                                        </p:tgtEl>
                                      </p:cBhvr>
                                    </p:animEffect>
                                  </p:childTnLst>
                                </p:cTn>
                              </p:par>
                              <p:par>
                                <p:cTn id="46" presetID="22" presetClass="entr" presetSubtype="8" fill="hold" grpId="0" nodeType="withEffect">
                                  <p:stCondLst>
                                    <p:cond delay="75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par>
                                <p:cTn id="49" presetID="22" presetClass="entr" presetSubtype="8" fill="hold" grpId="0" nodeType="withEffect">
                                  <p:stCondLst>
                                    <p:cond delay="75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par>
                          <p:cTn id="52" fill="hold">
                            <p:stCondLst>
                              <p:cond delay="3750"/>
                            </p:stCondLst>
                            <p:childTnLst>
                              <p:par>
                                <p:cTn id="53" presetID="10" presetClass="entr" presetSubtype="0" fill="hold" grpId="0" nodeType="afterEffect">
                                  <p:stCondLst>
                                    <p:cond delay="50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8">
                                            <p:txEl>
                                              <p:pRg st="0" end="0"/>
                                            </p:txEl>
                                          </p:spTgt>
                                        </p:tgtEl>
                                        <p:attrNameLst>
                                          <p:attrName>style.visibility</p:attrName>
                                        </p:attrNameLst>
                                      </p:cBhvr>
                                      <p:to>
                                        <p:strVal val="visible"/>
                                      </p:to>
                                    </p:set>
                                    <p:animEffect transition="in" filter="fade">
                                      <p:cBhvr>
                                        <p:cTn id="58" dur="500"/>
                                        <p:tgtEl>
                                          <p:spTgt spid="48">
                                            <p:txEl>
                                              <p:pRg st="0" end="0"/>
                                            </p:txEl>
                                          </p:spTgt>
                                        </p:tgtEl>
                                      </p:cBhvr>
                                    </p:animEffect>
                                  </p:childTnLst>
                                </p:cTn>
                              </p:par>
                              <p:par>
                                <p:cTn id="59" presetID="22" presetClass="entr" presetSubtype="8" fill="hold" grpId="0" nodeType="withEffect">
                                  <p:stCondLst>
                                    <p:cond delay="750"/>
                                  </p:stCondLst>
                                  <p:childTnLst>
                                    <p:set>
                                      <p:cBhvr>
                                        <p:cTn id="60" dur="1" fill="hold">
                                          <p:stCondLst>
                                            <p:cond delay="0"/>
                                          </p:stCondLst>
                                        </p:cTn>
                                        <p:tgtEl>
                                          <p:spTgt spid="46"/>
                                        </p:tgtEl>
                                        <p:attrNameLst>
                                          <p:attrName>style.visibility</p:attrName>
                                        </p:attrNameLst>
                                      </p:cBhvr>
                                      <p:to>
                                        <p:strVal val="visible"/>
                                      </p:to>
                                    </p:set>
                                    <p:animEffect transition="in" filter="wipe(left)">
                                      <p:cBhvr>
                                        <p:cTn id="61" dur="500"/>
                                        <p:tgtEl>
                                          <p:spTgt spid="46"/>
                                        </p:tgtEl>
                                      </p:cBhvr>
                                    </p:animEffect>
                                  </p:childTnLst>
                                </p:cTn>
                              </p:par>
                              <p:par>
                                <p:cTn id="62" presetID="22" presetClass="entr" presetSubtype="8" fill="hold" grpId="0" nodeType="withEffect">
                                  <p:stCondLst>
                                    <p:cond delay="750"/>
                                  </p:stCondLst>
                                  <p:childTnLst>
                                    <p:set>
                                      <p:cBhvr>
                                        <p:cTn id="63" dur="1" fill="hold">
                                          <p:stCondLst>
                                            <p:cond delay="0"/>
                                          </p:stCondLst>
                                        </p:cTn>
                                        <p:tgtEl>
                                          <p:spTgt spid="49"/>
                                        </p:tgtEl>
                                        <p:attrNameLst>
                                          <p:attrName>style.visibility</p:attrName>
                                        </p:attrNameLst>
                                      </p:cBhvr>
                                      <p:to>
                                        <p:strVal val="visible"/>
                                      </p:to>
                                    </p:set>
                                    <p:animEffect transition="in" filter="wipe(left)">
                                      <p:cBhvr>
                                        <p:cTn id="64" dur="500"/>
                                        <p:tgtEl>
                                          <p:spTgt spid="49"/>
                                        </p:tgtEl>
                                      </p:cBhvr>
                                    </p:animEffect>
                                  </p:childTnLst>
                                </p:cTn>
                              </p:par>
                              <p:par>
                                <p:cTn id="65" presetID="22" presetClass="entr" presetSubtype="8" fill="hold" grpId="0" nodeType="withEffect">
                                  <p:stCondLst>
                                    <p:cond delay="750"/>
                                  </p:stCondLst>
                                  <p:childTnLst>
                                    <p:set>
                                      <p:cBhvr>
                                        <p:cTn id="66" dur="1" fill="hold">
                                          <p:stCondLst>
                                            <p:cond delay="0"/>
                                          </p:stCondLst>
                                        </p:cTn>
                                        <p:tgtEl>
                                          <p:spTgt spid="50"/>
                                        </p:tgtEl>
                                        <p:attrNameLst>
                                          <p:attrName>style.visibility</p:attrName>
                                        </p:attrNameLst>
                                      </p:cBhvr>
                                      <p:to>
                                        <p:strVal val="visible"/>
                                      </p:to>
                                    </p:set>
                                    <p:animEffect transition="in" filter="wipe(left)">
                                      <p:cBhvr>
                                        <p:cTn id="67" dur="500"/>
                                        <p:tgtEl>
                                          <p:spTgt spid="50"/>
                                        </p:tgtEl>
                                      </p:cBhvr>
                                    </p:animEffect>
                                  </p:childTnLst>
                                </p:cTn>
                              </p:par>
                            </p:childTnLst>
                          </p:cTn>
                        </p:par>
                        <p:par>
                          <p:cTn id="68" fill="hold">
                            <p:stCondLst>
                              <p:cond delay="5000"/>
                            </p:stCondLst>
                            <p:childTnLst>
                              <p:par>
                                <p:cTn id="69" presetID="10" presetClass="entr" presetSubtype="0" fill="hold" grpId="0" nodeType="afterEffect">
                                  <p:stCondLst>
                                    <p:cond delay="50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3">
                                            <p:txEl>
                                              <p:pRg st="0" end="0"/>
                                            </p:txEl>
                                          </p:spTgt>
                                        </p:tgtEl>
                                        <p:attrNameLst>
                                          <p:attrName>style.visibility</p:attrName>
                                        </p:attrNameLst>
                                      </p:cBhvr>
                                      <p:to>
                                        <p:strVal val="visible"/>
                                      </p:to>
                                    </p:set>
                                    <p:animEffect transition="in" filter="fade">
                                      <p:cBhvr>
                                        <p:cTn id="74" dur="500"/>
                                        <p:tgtEl>
                                          <p:spTgt spid="53">
                                            <p:txEl>
                                              <p:pRg st="0" end="0"/>
                                            </p:txEl>
                                          </p:spTgt>
                                        </p:tgtEl>
                                      </p:cBhvr>
                                    </p:animEffect>
                                  </p:childTnLst>
                                </p:cTn>
                              </p:par>
                              <p:par>
                                <p:cTn id="75" presetID="22" presetClass="entr" presetSubtype="8" fill="hold" grpId="0" nodeType="withEffect">
                                  <p:stCondLst>
                                    <p:cond delay="750"/>
                                  </p:stCondLst>
                                  <p:childTnLst>
                                    <p:set>
                                      <p:cBhvr>
                                        <p:cTn id="76" dur="1" fill="hold">
                                          <p:stCondLst>
                                            <p:cond delay="0"/>
                                          </p:stCondLst>
                                        </p:cTn>
                                        <p:tgtEl>
                                          <p:spTgt spid="51"/>
                                        </p:tgtEl>
                                        <p:attrNameLst>
                                          <p:attrName>style.visibility</p:attrName>
                                        </p:attrNameLst>
                                      </p:cBhvr>
                                      <p:to>
                                        <p:strVal val="visible"/>
                                      </p:to>
                                    </p:set>
                                    <p:animEffect transition="in" filter="wipe(left)">
                                      <p:cBhvr>
                                        <p:cTn id="77" dur="500"/>
                                        <p:tgtEl>
                                          <p:spTgt spid="51"/>
                                        </p:tgtEl>
                                      </p:cBhvr>
                                    </p:animEffect>
                                  </p:childTnLst>
                                </p:cTn>
                              </p:par>
                              <p:par>
                                <p:cTn id="78" presetID="22" presetClass="entr" presetSubtype="8" fill="hold" grpId="0" nodeType="withEffect">
                                  <p:stCondLst>
                                    <p:cond delay="750"/>
                                  </p:stCondLst>
                                  <p:childTnLst>
                                    <p:set>
                                      <p:cBhvr>
                                        <p:cTn id="79" dur="1" fill="hold">
                                          <p:stCondLst>
                                            <p:cond delay="0"/>
                                          </p:stCondLst>
                                        </p:cTn>
                                        <p:tgtEl>
                                          <p:spTgt spid="54"/>
                                        </p:tgtEl>
                                        <p:attrNameLst>
                                          <p:attrName>style.visibility</p:attrName>
                                        </p:attrNameLst>
                                      </p:cBhvr>
                                      <p:to>
                                        <p:strVal val="visible"/>
                                      </p:to>
                                    </p:set>
                                    <p:animEffect transition="in" filter="wipe(left)">
                                      <p:cBhvr>
                                        <p:cTn id="80" dur="500"/>
                                        <p:tgtEl>
                                          <p:spTgt spid="54"/>
                                        </p:tgtEl>
                                      </p:cBhvr>
                                    </p:animEffect>
                                  </p:childTnLst>
                                </p:cTn>
                              </p:par>
                              <p:par>
                                <p:cTn id="81" presetID="22" presetClass="entr" presetSubtype="8" fill="hold" grpId="0" nodeType="withEffect">
                                  <p:stCondLst>
                                    <p:cond delay="750"/>
                                  </p:stCondLst>
                                  <p:childTnLst>
                                    <p:set>
                                      <p:cBhvr>
                                        <p:cTn id="82" dur="1" fill="hold">
                                          <p:stCondLst>
                                            <p:cond delay="0"/>
                                          </p:stCondLst>
                                        </p:cTn>
                                        <p:tgtEl>
                                          <p:spTgt spid="55"/>
                                        </p:tgtEl>
                                        <p:attrNameLst>
                                          <p:attrName>style.visibility</p:attrName>
                                        </p:attrNameLst>
                                      </p:cBhvr>
                                      <p:to>
                                        <p:strVal val="visible"/>
                                      </p:to>
                                    </p:set>
                                    <p:animEffect transition="in" filter="wipe(left)">
                                      <p:cBhvr>
                                        <p:cTn id="83" dur="500"/>
                                        <p:tgtEl>
                                          <p:spTgt spid="55"/>
                                        </p:tgtEl>
                                      </p:cBhvr>
                                    </p:animEffect>
                                  </p:childTnLst>
                                </p:cTn>
                              </p:par>
                            </p:childTnLst>
                          </p:cTn>
                        </p:par>
                        <p:par>
                          <p:cTn id="84" fill="hold">
                            <p:stCondLst>
                              <p:cond delay="6250"/>
                            </p:stCondLst>
                            <p:childTnLst>
                              <p:par>
                                <p:cTn id="85" presetID="10" presetClass="entr" presetSubtype="0" fill="hold" grpId="0" nodeType="afterEffect">
                                  <p:stCondLst>
                                    <p:cond delay="500"/>
                                  </p:stCondLst>
                                  <p:childTnLst>
                                    <p:set>
                                      <p:cBhvr>
                                        <p:cTn id="86" dur="1" fill="hold">
                                          <p:stCondLst>
                                            <p:cond delay="0"/>
                                          </p:stCondLst>
                                        </p:cTn>
                                        <p:tgtEl>
                                          <p:spTgt spid="57"/>
                                        </p:tgtEl>
                                        <p:attrNameLst>
                                          <p:attrName>style.visibility</p:attrName>
                                        </p:attrNameLst>
                                      </p:cBhvr>
                                      <p:to>
                                        <p:strVal val="visible"/>
                                      </p:to>
                                    </p:set>
                                    <p:animEffect transition="in" filter="fade">
                                      <p:cBhvr>
                                        <p:cTn id="87" dur="500"/>
                                        <p:tgtEl>
                                          <p:spTgt spid="57"/>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8">
                                            <p:txEl>
                                              <p:pRg st="0" end="0"/>
                                            </p:txEl>
                                          </p:spTgt>
                                        </p:tgtEl>
                                        <p:attrNameLst>
                                          <p:attrName>style.visibility</p:attrName>
                                        </p:attrNameLst>
                                      </p:cBhvr>
                                      <p:to>
                                        <p:strVal val="visible"/>
                                      </p:to>
                                    </p:set>
                                    <p:animEffect transition="in" filter="fade">
                                      <p:cBhvr>
                                        <p:cTn id="90" dur="500"/>
                                        <p:tgtEl>
                                          <p:spTgt spid="58">
                                            <p:txEl>
                                              <p:pRg st="0" end="0"/>
                                            </p:txEl>
                                          </p:spTgt>
                                        </p:tgtEl>
                                      </p:cBhvr>
                                    </p:animEffect>
                                  </p:childTnLst>
                                </p:cTn>
                              </p:par>
                              <p:par>
                                <p:cTn id="91" presetID="22" presetClass="entr" presetSubtype="8" fill="hold" grpId="0" nodeType="withEffect">
                                  <p:stCondLst>
                                    <p:cond delay="750"/>
                                  </p:stCondLst>
                                  <p:childTnLst>
                                    <p:set>
                                      <p:cBhvr>
                                        <p:cTn id="92" dur="1" fill="hold">
                                          <p:stCondLst>
                                            <p:cond delay="0"/>
                                          </p:stCondLst>
                                        </p:cTn>
                                        <p:tgtEl>
                                          <p:spTgt spid="56"/>
                                        </p:tgtEl>
                                        <p:attrNameLst>
                                          <p:attrName>style.visibility</p:attrName>
                                        </p:attrNameLst>
                                      </p:cBhvr>
                                      <p:to>
                                        <p:strVal val="visible"/>
                                      </p:to>
                                    </p:set>
                                    <p:animEffect transition="in" filter="wipe(left)">
                                      <p:cBhvr>
                                        <p:cTn id="93" dur="500"/>
                                        <p:tgtEl>
                                          <p:spTgt spid="56"/>
                                        </p:tgtEl>
                                      </p:cBhvr>
                                    </p:animEffect>
                                  </p:childTnLst>
                                </p:cTn>
                              </p:par>
                              <p:par>
                                <p:cTn id="94" presetID="22" presetClass="entr" presetSubtype="8" fill="hold" grpId="0" nodeType="withEffect">
                                  <p:stCondLst>
                                    <p:cond delay="750"/>
                                  </p:stCondLst>
                                  <p:childTnLst>
                                    <p:set>
                                      <p:cBhvr>
                                        <p:cTn id="95" dur="1" fill="hold">
                                          <p:stCondLst>
                                            <p:cond delay="0"/>
                                          </p:stCondLst>
                                        </p:cTn>
                                        <p:tgtEl>
                                          <p:spTgt spid="59"/>
                                        </p:tgtEl>
                                        <p:attrNameLst>
                                          <p:attrName>style.visibility</p:attrName>
                                        </p:attrNameLst>
                                      </p:cBhvr>
                                      <p:to>
                                        <p:strVal val="visible"/>
                                      </p:to>
                                    </p:set>
                                    <p:animEffect transition="in" filter="wipe(left)">
                                      <p:cBhvr>
                                        <p:cTn id="96" dur="500"/>
                                        <p:tgtEl>
                                          <p:spTgt spid="59"/>
                                        </p:tgtEl>
                                      </p:cBhvr>
                                    </p:animEffect>
                                  </p:childTnLst>
                                </p:cTn>
                              </p:par>
                              <p:par>
                                <p:cTn id="97" presetID="22" presetClass="entr" presetSubtype="8" fill="hold" grpId="0" nodeType="withEffect">
                                  <p:stCondLst>
                                    <p:cond delay="750"/>
                                  </p:stCondLst>
                                  <p:childTnLst>
                                    <p:set>
                                      <p:cBhvr>
                                        <p:cTn id="98" dur="1" fill="hold">
                                          <p:stCondLst>
                                            <p:cond delay="0"/>
                                          </p:stCondLst>
                                        </p:cTn>
                                        <p:tgtEl>
                                          <p:spTgt spid="60"/>
                                        </p:tgtEl>
                                        <p:attrNameLst>
                                          <p:attrName>style.visibility</p:attrName>
                                        </p:attrNameLst>
                                      </p:cBhvr>
                                      <p:to>
                                        <p:strVal val="visible"/>
                                      </p:to>
                                    </p:set>
                                    <p:animEffect transition="in" filter="wipe(left)">
                                      <p:cBhvr>
                                        <p:cTn id="9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8" grpId="0" build="p">
        <p:tmplLst>
          <p:tmpl lvl="1">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2" grpId="0">
        <p:tmplLst>
          <p:tmpl>
            <p:tnLst>
              <p:par>
                <p:cTn presetID="22" presetClass="entr" presetSubtype="8" fill="hold" nodeType="withEffect">
                  <p:stCondLst>
                    <p:cond delay="75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7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animBg="1"/>
      <p:bldP spid="36" grpId="0" build="p">
        <p:tmplLst>
          <p:tmpl lvl="1">
            <p:tnLst>
              <p:par>
                <p:cTn presetID="10" presetClass="entr" presetSubtype="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tmplLst>
          <p:tmpl>
            <p:tnLst>
              <p:par>
                <p:cTn presetID="22" presetClass="entr" presetSubtype="8" fill="hold" nodeType="withEffect">
                  <p:stCondLst>
                    <p:cond delay="75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p:tmplLst>
          <p:tmpl>
            <p:tnLst>
              <p:par>
                <p:cTn presetID="22" presetClass="entr" presetSubtype="8"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p:tmplLst>
          <p:tmpl>
            <p:tnLst>
              <p:par>
                <p:cTn presetID="22" presetClass="entr" presetSubtype="8" fill="hold" nodeType="withEffect">
                  <p:stCondLst>
                    <p:cond delay="75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75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animBg="1"/>
      <p:bldP spid="47" grpId="0" animBg="1"/>
      <p:bldP spid="48" grpId="0" build="p">
        <p:tmplLst>
          <p:tmpl lvl="1">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22" presetClass="entr" presetSubtype="8" fill="hold" nodeType="withEffect">
                  <p:stCondLst>
                    <p:cond delay="75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75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animBg="1"/>
      <p:bldP spid="52" grpId="0" animBg="1"/>
      <p:bldP spid="53" grpId="0" build="p">
        <p:tmplLst>
          <p:tmpl lvl="1">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22" presetClass="entr" presetSubtype="8" fill="hold" nodeType="withEffect">
                  <p:stCondLst>
                    <p:cond delay="75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p:tmplLst>
          <p:tmpl>
            <p:tnLst>
              <p:par>
                <p:cTn presetID="22" presetClass="entr" presetSubtype="8" fill="hold" nodeType="withEffect">
                  <p:stCondLst>
                    <p:cond delay="7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57" grpId="0" animBg="1"/>
      <p:bldP spid="58" grpId="0" build="p">
        <p:tmplLst>
          <p:tmpl lvl="1">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22" presetClass="entr" presetSubtype="8" fill="hold" nodeType="withEffect">
                  <p:stCondLst>
                    <p:cond delay="75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p:tmplLst>
          <p:tmpl>
            <p:tnLst>
              <p:par>
                <p:cTn presetID="22" presetClass="entr" presetSubtype="8" fill="hold" nodeType="withEffect">
                  <p:stCondLst>
                    <p:cond delay="75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8" name="テキスト プレースホルダー 11"/>
          <p:cNvSpPr>
            <a:spLocks noGrp="1"/>
          </p:cNvSpPr>
          <p:nvPr>
            <p:ph type="body" sz="quarter" idx="15" hasCustomPrompt="1"/>
          </p:nvPr>
        </p:nvSpPr>
        <p:spPr>
          <a:xfrm>
            <a:off x="9815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0" y="5053490"/>
            <a:ext cx="18286413" cy="135015"/>
          </a:xfrm>
          <a:prstGeom prst="rect">
            <a:avLst/>
          </a:pr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85239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4534694"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216992" y="4589517"/>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9899290"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581588"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526388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7"/>
          <p:cNvSpPr>
            <a:spLocks noGrp="1"/>
          </p:cNvSpPr>
          <p:nvPr>
            <p:ph type="pic" sz="quarter" idx="16" hasCustomPrompt="1"/>
          </p:nvPr>
        </p:nvSpPr>
        <p:spPr>
          <a:xfrm>
            <a:off x="2061896"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3" name="図プレースホルダー 7"/>
          <p:cNvSpPr>
            <a:spLocks noGrp="1"/>
          </p:cNvSpPr>
          <p:nvPr>
            <p:ph type="pic" sz="quarter" idx="17" hasCustomPrompt="1"/>
          </p:nvPr>
        </p:nvSpPr>
        <p:spPr>
          <a:xfrm>
            <a:off x="4744194"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4" name="図プレースホルダー 7"/>
          <p:cNvSpPr>
            <a:spLocks noGrp="1"/>
          </p:cNvSpPr>
          <p:nvPr>
            <p:ph type="pic" sz="quarter" idx="18" hasCustomPrompt="1"/>
          </p:nvPr>
        </p:nvSpPr>
        <p:spPr>
          <a:xfrm>
            <a:off x="7426492" y="4799017"/>
            <a:ext cx="616114" cy="616114"/>
          </a:xfrm>
        </p:spPr>
        <p:txBody>
          <a:bodyPr>
            <a:normAutofit/>
          </a:bodyPr>
          <a:lstStyle>
            <a:lvl1pPr>
              <a:defRPr sz="1600"/>
            </a:lvl1pPr>
          </a:lstStyle>
          <a:p>
            <a:r>
              <a:rPr kumimoji="1" lang="en-US" altLang="ja-JP" dirty="0"/>
              <a:t>ICON</a:t>
            </a:r>
            <a:endParaRPr kumimoji="1" lang="ja-JP" altLang="en-US" dirty="0"/>
          </a:p>
        </p:txBody>
      </p:sp>
      <p:sp>
        <p:nvSpPr>
          <p:cNvPr id="25" name="図プレースホルダー 7"/>
          <p:cNvSpPr>
            <a:spLocks noGrp="1"/>
          </p:cNvSpPr>
          <p:nvPr>
            <p:ph type="pic" sz="quarter" idx="19" hasCustomPrompt="1"/>
          </p:nvPr>
        </p:nvSpPr>
        <p:spPr>
          <a:xfrm>
            <a:off x="10108790"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6" name="図プレースホルダー 7"/>
          <p:cNvSpPr>
            <a:spLocks noGrp="1"/>
          </p:cNvSpPr>
          <p:nvPr>
            <p:ph type="pic" sz="quarter" idx="20" hasCustomPrompt="1"/>
          </p:nvPr>
        </p:nvSpPr>
        <p:spPr>
          <a:xfrm>
            <a:off x="12791088"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7"/>
          <p:cNvSpPr>
            <a:spLocks noGrp="1"/>
          </p:cNvSpPr>
          <p:nvPr>
            <p:ph type="pic" sz="quarter" idx="21" hasCustomPrompt="1"/>
          </p:nvPr>
        </p:nvSpPr>
        <p:spPr>
          <a:xfrm>
            <a:off x="15473386"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8" name="テキスト プレースホルダー 11"/>
          <p:cNvSpPr>
            <a:spLocks noGrp="1"/>
          </p:cNvSpPr>
          <p:nvPr>
            <p:ph type="body" sz="quarter" idx="22" hasCustomPrompt="1"/>
          </p:nvPr>
        </p:nvSpPr>
        <p:spPr>
          <a:xfrm>
            <a:off x="117953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23" hasCustomPrompt="1"/>
          </p:nvPr>
        </p:nvSpPr>
        <p:spPr>
          <a:xfrm>
            <a:off x="36849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4" hasCustomPrompt="1"/>
          </p:nvPr>
        </p:nvSpPr>
        <p:spPr>
          <a:xfrm>
            <a:off x="90918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5" hasCustomPrompt="1"/>
          </p:nvPr>
        </p:nvSpPr>
        <p:spPr>
          <a:xfrm>
            <a:off x="63884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6" hasCustomPrompt="1"/>
          </p:nvPr>
        </p:nvSpPr>
        <p:spPr>
          <a:xfrm>
            <a:off x="14498801"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7" hasCustomPrompt="1"/>
          </p:nvPr>
        </p:nvSpPr>
        <p:spPr>
          <a:xfrm>
            <a:off x="10423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28" hasCustomPrompt="1"/>
          </p:nvPr>
        </p:nvSpPr>
        <p:spPr>
          <a:xfrm>
            <a:off x="11824601"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9" hasCustomPrompt="1"/>
          </p:nvPr>
        </p:nvSpPr>
        <p:spPr>
          <a:xfrm>
            <a:off x="374575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30" hasCustomPrompt="1"/>
          </p:nvPr>
        </p:nvSpPr>
        <p:spPr>
          <a:xfrm>
            <a:off x="91274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31" hasCustomPrompt="1"/>
          </p:nvPr>
        </p:nvSpPr>
        <p:spPr>
          <a:xfrm>
            <a:off x="64492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2" hasCustomPrompt="1"/>
          </p:nvPr>
        </p:nvSpPr>
        <p:spPr>
          <a:xfrm>
            <a:off x="145280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91795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8" decel="100000" fill="hold" grpId="0" nodeType="afterEffect">
                                  <p:stCondLst>
                                    <p:cond delay="5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0-#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par>
                                <p:cTn id="34" presetID="2" presetClass="entr" presetSubtype="1" decel="100000" fill="hold" grpId="0" nodeType="withEffect">
                                  <p:stCondLst>
                                    <p:cond delay="50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fill="hold"/>
                                        <p:tgtEl>
                                          <p:spTgt spid="29"/>
                                        </p:tgtEl>
                                        <p:attrNameLst>
                                          <p:attrName>ppt_x</p:attrName>
                                        </p:attrNameLst>
                                      </p:cBhvr>
                                      <p:tavLst>
                                        <p:tav tm="0">
                                          <p:val>
                                            <p:strVal val="#ppt_x"/>
                                          </p:val>
                                        </p:tav>
                                        <p:tav tm="100000">
                                          <p:val>
                                            <p:strVal val="#ppt_x"/>
                                          </p:val>
                                        </p:tav>
                                      </p:tavLst>
                                    </p:anim>
                                    <p:anim calcmode="lin" valueType="num">
                                      <p:cBhvr additive="base">
                                        <p:cTn id="37" dur="500" fill="hold"/>
                                        <p:tgtEl>
                                          <p:spTgt spid="29"/>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fill="hold"/>
                                        <p:tgtEl>
                                          <p:spTgt spid="35"/>
                                        </p:tgtEl>
                                        <p:attrNameLst>
                                          <p:attrName>ppt_x</p:attrName>
                                        </p:attrNameLst>
                                      </p:cBhvr>
                                      <p:tavLst>
                                        <p:tav tm="0">
                                          <p:val>
                                            <p:strVal val="#ppt_x"/>
                                          </p:val>
                                        </p:tav>
                                        <p:tav tm="100000">
                                          <p:val>
                                            <p:strVal val="#ppt_x"/>
                                          </p:val>
                                        </p:tav>
                                      </p:tavLst>
                                    </p:anim>
                                    <p:anim calcmode="lin" valueType="num">
                                      <p:cBhvr additive="base">
                                        <p:cTn id="41" dur="500" fill="hold"/>
                                        <p:tgtEl>
                                          <p:spTgt spid="35"/>
                                        </p:tgtEl>
                                        <p:attrNameLst>
                                          <p:attrName>ppt_y</p:attrName>
                                        </p:attrNameLst>
                                      </p:cBhvr>
                                      <p:tavLst>
                                        <p:tav tm="0">
                                          <p:val>
                                            <p:strVal val="1+#ppt_h/2"/>
                                          </p:val>
                                        </p:tav>
                                        <p:tav tm="100000">
                                          <p:val>
                                            <p:strVal val="#ppt_y"/>
                                          </p:val>
                                        </p:tav>
                                      </p:tavLst>
                                    </p:anim>
                                  </p:childTnLst>
                                </p:cTn>
                              </p:par>
                            </p:childTnLst>
                          </p:cTn>
                        </p:par>
                        <p:par>
                          <p:cTn id="42" fill="hold">
                            <p:stCondLst>
                              <p:cond delay="2000"/>
                            </p:stCondLst>
                            <p:childTnLst>
                              <p:par>
                                <p:cTn id="43" presetID="2" presetClass="entr" presetSubtype="8" decel="100000" fill="hold" grpId="0" nodeType="afterEffect">
                                  <p:stCondLst>
                                    <p:cond delay="50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0-#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0-#ppt_w/2"/>
                                          </p:val>
                                        </p:tav>
                                        <p:tav tm="100000">
                                          <p:val>
                                            <p:strVal val="#ppt_x"/>
                                          </p:val>
                                        </p:tav>
                                      </p:tavLst>
                                    </p:anim>
                                    <p:anim calcmode="lin" valueType="num">
                                      <p:cBhvr additive="base">
                                        <p:cTn id="50" dur="500" fill="hold"/>
                                        <p:tgtEl>
                                          <p:spTgt spid="24"/>
                                        </p:tgtEl>
                                        <p:attrNameLst>
                                          <p:attrName>ppt_y</p:attrName>
                                        </p:attrNameLst>
                                      </p:cBhvr>
                                      <p:tavLst>
                                        <p:tav tm="0">
                                          <p:val>
                                            <p:strVal val="#ppt_y"/>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31"/>
                                        </p:tgtEl>
                                        <p:attrNameLst>
                                          <p:attrName>style.visibility</p:attrName>
                                        </p:attrNameLst>
                                      </p:cBhvr>
                                      <p:to>
                                        <p:strVal val="visible"/>
                                      </p:to>
                                    </p:set>
                                    <p:anim calcmode="lin" valueType="num">
                                      <p:cBhvr additive="base">
                                        <p:cTn id="53" dur="500" fill="hold"/>
                                        <p:tgtEl>
                                          <p:spTgt spid="31"/>
                                        </p:tgtEl>
                                        <p:attrNameLst>
                                          <p:attrName>ppt_x</p:attrName>
                                        </p:attrNameLst>
                                      </p:cBhvr>
                                      <p:tavLst>
                                        <p:tav tm="0">
                                          <p:val>
                                            <p:strVal val="#ppt_x"/>
                                          </p:val>
                                        </p:tav>
                                        <p:tav tm="100000">
                                          <p:val>
                                            <p:strVal val="#ppt_x"/>
                                          </p:val>
                                        </p:tav>
                                      </p:tavLst>
                                    </p:anim>
                                    <p:anim calcmode="lin" valueType="num">
                                      <p:cBhvr additive="base">
                                        <p:cTn id="54" dur="500" fill="hold"/>
                                        <p:tgtEl>
                                          <p:spTgt spid="31"/>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50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childTnLst>
                          </p:cTn>
                        </p:par>
                        <p:par>
                          <p:cTn id="59" fill="hold">
                            <p:stCondLst>
                              <p:cond delay="3000"/>
                            </p:stCondLst>
                            <p:childTnLst>
                              <p:par>
                                <p:cTn id="60" presetID="2" presetClass="entr" presetSubtype="8" decel="100000" fill="hold" grpId="0" nodeType="afterEffect">
                                  <p:stCondLst>
                                    <p:cond delay="50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0-#ppt_w/2"/>
                                          </p:val>
                                        </p:tav>
                                        <p:tav tm="100000">
                                          <p:val>
                                            <p:strVal val="#ppt_x"/>
                                          </p:val>
                                        </p:tav>
                                      </p:tavLst>
                                    </p:anim>
                                    <p:anim calcmode="lin" valueType="num">
                                      <p:cBhvr additive="base">
                                        <p:cTn id="63" dur="500" fill="hold"/>
                                        <p:tgtEl>
                                          <p:spTgt spid="13"/>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5"/>
                                        </p:tgtEl>
                                        <p:attrNameLst>
                                          <p:attrName>style.visibility</p:attrName>
                                        </p:attrNameLst>
                                      </p:cBhvr>
                                      <p:to>
                                        <p:strVal val="visible"/>
                                      </p:to>
                                    </p:set>
                                    <p:anim calcmode="lin" valueType="num">
                                      <p:cBhvr additive="base">
                                        <p:cTn id="66" dur="500" fill="hold"/>
                                        <p:tgtEl>
                                          <p:spTgt spid="25"/>
                                        </p:tgtEl>
                                        <p:attrNameLst>
                                          <p:attrName>ppt_x</p:attrName>
                                        </p:attrNameLst>
                                      </p:cBhvr>
                                      <p:tavLst>
                                        <p:tav tm="0">
                                          <p:val>
                                            <p:strVal val="0-#ppt_w/2"/>
                                          </p:val>
                                        </p:tav>
                                        <p:tav tm="100000">
                                          <p:val>
                                            <p:strVal val="#ppt_x"/>
                                          </p:val>
                                        </p:tav>
                                      </p:tavLst>
                                    </p:anim>
                                    <p:anim calcmode="lin" valueType="num">
                                      <p:cBhvr additive="base">
                                        <p:cTn id="67" dur="500" fill="hold"/>
                                        <p:tgtEl>
                                          <p:spTgt spid="25"/>
                                        </p:tgtEl>
                                        <p:attrNameLst>
                                          <p:attrName>ppt_y</p:attrName>
                                        </p:attrNameLst>
                                      </p:cBhvr>
                                      <p:tavLst>
                                        <p:tav tm="0">
                                          <p:val>
                                            <p:strVal val="#ppt_y"/>
                                          </p:val>
                                        </p:tav>
                                        <p:tav tm="100000">
                                          <p:val>
                                            <p:strVal val="#ppt_y"/>
                                          </p:val>
                                        </p:tav>
                                      </p:tavLst>
                                    </p:anim>
                                  </p:childTnLst>
                                </p:cTn>
                              </p:par>
                              <p:par>
                                <p:cTn id="68" presetID="2" presetClass="entr" presetSubtype="1" decel="100000" fill="hold" grpId="0" nodeType="withEffect">
                                  <p:stCondLst>
                                    <p:cond delay="500"/>
                                  </p:stCondLst>
                                  <p:childTnLst>
                                    <p:set>
                                      <p:cBhvr>
                                        <p:cTn id="69" dur="1" fill="hold">
                                          <p:stCondLst>
                                            <p:cond delay="0"/>
                                          </p:stCondLst>
                                        </p:cTn>
                                        <p:tgtEl>
                                          <p:spTgt spid="30"/>
                                        </p:tgtEl>
                                        <p:attrNameLst>
                                          <p:attrName>style.visibility</p:attrName>
                                        </p:attrNameLst>
                                      </p:cBhvr>
                                      <p:to>
                                        <p:strVal val="visible"/>
                                      </p:to>
                                    </p:set>
                                    <p:anim calcmode="lin" valueType="num">
                                      <p:cBhvr additive="base">
                                        <p:cTn id="70" dur="500" fill="hold"/>
                                        <p:tgtEl>
                                          <p:spTgt spid="30"/>
                                        </p:tgtEl>
                                        <p:attrNameLst>
                                          <p:attrName>ppt_x</p:attrName>
                                        </p:attrNameLst>
                                      </p:cBhvr>
                                      <p:tavLst>
                                        <p:tav tm="0">
                                          <p:val>
                                            <p:strVal val="#ppt_x"/>
                                          </p:val>
                                        </p:tav>
                                        <p:tav tm="100000">
                                          <p:val>
                                            <p:strVal val="#ppt_x"/>
                                          </p:val>
                                        </p:tav>
                                      </p:tavLst>
                                    </p:anim>
                                    <p:anim calcmode="lin" valueType="num">
                                      <p:cBhvr additive="base">
                                        <p:cTn id="71" dur="500" fill="hold"/>
                                        <p:tgtEl>
                                          <p:spTgt spid="30"/>
                                        </p:tgtEl>
                                        <p:attrNameLst>
                                          <p:attrName>ppt_y</p:attrName>
                                        </p:attrNameLst>
                                      </p:cBhvr>
                                      <p:tavLst>
                                        <p:tav tm="0">
                                          <p:val>
                                            <p:strVal val="0-#ppt_h/2"/>
                                          </p:val>
                                        </p:tav>
                                        <p:tav tm="100000">
                                          <p:val>
                                            <p:strVal val="#ppt_y"/>
                                          </p:val>
                                        </p:tav>
                                      </p:tavLst>
                                    </p:anim>
                                  </p:childTnLst>
                                </p:cTn>
                              </p:par>
                              <p:par>
                                <p:cTn id="72" presetID="2" presetClass="entr" presetSubtype="4" decel="100000" fill="hold" grpId="0" nodeType="withEffect">
                                  <p:stCondLst>
                                    <p:cond delay="500"/>
                                  </p:stCondLst>
                                  <p:childTnLst>
                                    <p:set>
                                      <p:cBhvr>
                                        <p:cTn id="73" dur="1" fill="hold">
                                          <p:stCondLst>
                                            <p:cond delay="0"/>
                                          </p:stCondLst>
                                        </p:cTn>
                                        <p:tgtEl>
                                          <p:spTgt spid="36"/>
                                        </p:tgtEl>
                                        <p:attrNameLst>
                                          <p:attrName>style.visibility</p:attrName>
                                        </p:attrNameLst>
                                      </p:cBhvr>
                                      <p:to>
                                        <p:strVal val="visible"/>
                                      </p:to>
                                    </p:set>
                                    <p:anim calcmode="lin" valueType="num">
                                      <p:cBhvr additive="base">
                                        <p:cTn id="74" dur="500" fill="hold"/>
                                        <p:tgtEl>
                                          <p:spTgt spid="36"/>
                                        </p:tgtEl>
                                        <p:attrNameLst>
                                          <p:attrName>ppt_x</p:attrName>
                                        </p:attrNameLst>
                                      </p:cBhvr>
                                      <p:tavLst>
                                        <p:tav tm="0">
                                          <p:val>
                                            <p:strVal val="#ppt_x"/>
                                          </p:val>
                                        </p:tav>
                                        <p:tav tm="100000">
                                          <p:val>
                                            <p:strVal val="#ppt_x"/>
                                          </p:val>
                                        </p:tav>
                                      </p:tavLst>
                                    </p:anim>
                                    <p:anim calcmode="lin" valueType="num">
                                      <p:cBhvr additive="base">
                                        <p:cTn id="75" dur="500" fill="hold"/>
                                        <p:tgtEl>
                                          <p:spTgt spid="36"/>
                                        </p:tgtEl>
                                        <p:attrNameLst>
                                          <p:attrName>ppt_y</p:attrName>
                                        </p:attrNameLst>
                                      </p:cBhvr>
                                      <p:tavLst>
                                        <p:tav tm="0">
                                          <p:val>
                                            <p:strVal val="1+#ppt_h/2"/>
                                          </p:val>
                                        </p:tav>
                                        <p:tav tm="100000">
                                          <p:val>
                                            <p:strVal val="#ppt_y"/>
                                          </p:val>
                                        </p:tav>
                                      </p:tavLst>
                                    </p:anim>
                                  </p:childTnLst>
                                </p:cTn>
                              </p:par>
                            </p:childTnLst>
                          </p:cTn>
                        </p:par>
                        <p:par>
                          <p:cTn id="76" fill="hold">
                            <p:stCondLst>
                              <p:cond delay="4000"/>
                            </p:stCondLst>
                            <p:childTnLst>
                              <p:par>
                                <p:cTn id="77" presetID="2" presetClass="entr" presetSubtype="8" decel="100000" fill="hold" grpId="0" nodeType="afterEffect">
                                  <p:stCondLst>
                                    <p:cond delay="500"/>
                                  </p:stCondLst>
                                  <p:childTnLst>
                                    <p:set>
                                      <p:cBhvr>
                                        <p:cTn id="78" dur="1" fill="hold">
                                          <p:stCondLst>
                                            <p:cond delay="0"/>
                                          </p:stCondLst>
                                        </p:cTn>
                                        <p:tgtEl>
                                          <p:spTgt spid="14"/>
                                        </p:tgtEl>
                                        <p:attrNameLst>
                                          <p:attrName>style.visibility</p:attrName>
                                        </p:attrNameLst>
                                      </p:cBhvr>
                                      <p:to>
                                        <p:strVal val="visible"/>
                                      </p:to>
                                    </p:set>
                                    <p:anim calcmode="lin" valueType="num">
                                      <p:cBhvr additive="base">
                                        <p:cTn id="79" dur="500" fill="hold"/>
                                        <p:tgtEl>
                                          <p:spTgt spid="14"/>
                                        </p:tgtEl>
                                        <p:attrNameLst>
                                          <p:attrName>ppt_x</p:attrName>
                                        </p:attrNameLst>
                                      </p:cBhvr>
                                      <p:tavLst>
                                        <p:tav tm="0">
                                          <p:val>
                                            <p:strVal val="0-#ppt_w/2"/>
                                          </p:val>
                                        </p:tav>
                                        <p:tav tm="100000">
                                          <p:val>
                                            <p:strVal val="#ppt_x"/>
                                          </p:val>
                                        </p:tav>
                                      </p:tavLst>
                                    </p:anim>
                                    <p:anim calcmode="lin" valueType="num">
                                      <p:cBhvr additive="base">
                                        <p:cTn id="80" dur="500" fill="hold"/>
                                        <p:tgtEl>
                                          <p:spTgt spid="14"/>
                                        </p:tgtEl>
                                        <p:attrNameLst>
                                          <p:attrName>ppt_y</p:attrName>
                                        </p:attrNameLst>
                                      </p:cBhvr>
                                      <p:tavLst>
                                        <p:tav tm="0">
                                          <p:val>
                                            <p:strVal val="#ppt_y"/>
                                          </p:val>
                                        </p:tav>
                                        <p:tav tm="100000">
                                          <p:val>
                                            <p:strVal val="#ppt_y"/>
                                          </p:val>
                                        </p:tav>
                                      </p:tavLst>
                                    </p:anim>
                                  </p:childTnLst>
                                </p:cTn>
                              </p:par>
                              <p:par>
                                <p:cTn id="81" presetID="2" presetClass="entr" presetSubtype="8" decel="100000" fill="hold" grpId="0" nodeType="withEffect">
                                  <p:stCondLst>
                                    <p:cond delay="50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0-#ppt_w/2"/>
                                          </p:val>
                                        </p:tav>
                                        <p:tav tm="100000">
                                          <p:val>
                                            <p:strVal val="#ppt_x"/>
                                          </p:val>
                                        </p:tav>
                                      </p:tavLst>
                                    </p:anim>
                                    <p:anim calcmode="lin" valueType="num">
                                      <p:cBhvr additive="base">
                                        <p:cTn id="84" dur="500" fill="hold"/>
                                        <p:tgtEl>
                                          <p:spTgt spid="26"/>
                                        </p:tgtEl>
                                        <p:attrNameLst>
                                          <p:attrName>ppt_y</p:attrName>
                                        </p:attrNameLst>
                                      </p:cBhvr>
                                      <p:tavLst>
                                        <p:tav tm="0">
                                          <p:val>
                                            <p:strVal val="#ppt_y"/>
                                          </p:val>
                                        </p:tav>
                                        <p:tav tm="100000">
                                          <p:val>
                                            <p:strVal val="#ppt_y"/>
                                          </p:val>
                                        </p:tav>
                                      </p:tavLst>
                                    </p:anim>
                                  </p:childTnLst>
                                </p:cTn>
                              </p:par>
                              <p:par>
                                <p:cTn id="85" presetID="2" presetClass="entr" presetSubtype="1" decel="100000" fill="hold" grpId="0" nodeType="withEffect">
                                  <p:stCondLst>
                                    <p:cond delay="500"/>
                                  </p:stCondLst>
                                  <p:childTnLst>
                                    <p:set>
                                      <p:cBhvr>
                                        <p:cTn id="86" dur="1" fill="hold">
                                          <p:stCondLst>
                                            <p:cond delay="0"/>
                                          </p:stCondLst>
                                        </p:cTn>
                                        <p:tgtEl>
                                          <p:spTgt spid="28"/>
                                        </p:tgtEl>
                                        <p:attrNameLst>
                                          <p:attrName>style.visibility</p:attrName>
                                        </p:attrNameLst>
                                      </p:cBhvr>
                                      <p:to>
                                        <p:strVal val="visible"/>
                                      </p:to>
                                    </p:set>
                                    <p:anim calcmode="lin" valueType="num">
                                      <p:cBhvr additive="base">
                                        <p:cTn id="87" dur="500" fill="hold"/>
                                        <p:tgtEl>
                                          <p:spTgt spid="28"/>
                                        </p:tgtEl>
                                        <p:attrNameLst>
                                          <p:attrName>ppt_x</p:attrName>
                                        </p:attrNameLst>
                                      </p:cBhvr>
                                      <p:tavLst>
                                        <p:tav tm="0">
                                          <p:val>
                                            <p:strVal val="#ppt_x"/>
                                          </p:val>
                                        </p:tav>
                                        <p:tav tm="100000">
                                          <p:val>
                                            <p:strVal val="#ppt_x"/>
                                          </p:val>
                                        </p:tav>
                                      </p:tavLst>
                                    </p:anim>
                                    <p:anim calcmode="lin" valueType="num">
                                      <p:cBhvr additive="base">
                                        <p:cTn id="88" dur="500" fill="hold"/>
                                        <p:tgtEl>
                                          <p:spTgt spid="28"/>
                                        </p:tgtEl>
                                        <p:attrNameLst>
                                          <p:attrName>ppt_y</p:attrName>
                                        </p:attrNameLst>
                                      </p:cBhvr>
                                      <p:tavLst>
                                        <p:tav tm="0">
                                          <p:val>
                                            <p:strVal val="0-#ppt_h/2"/>
                                          </p:val>
                                        </p:tav>
                                        <p:tav tm="100000">
                                          <p:val>
                                            <p:strVal val="#ppt_y"/>
                                          </p:val>
                                        </p:tav>
                                      </p:tavLst>
                                    </p:anim>
                                  </p:childTnLst>
                                </p:cTn>
                              </p:par>
                              <p:par>
                                <p:cTn id="89" presetID="2" presetClass="entr" presetSubtype="4" decel="100000" fill="hold" grpId="0" nodeType="withEffect">
                                  <p:stCondLst>
                                    <p:cond delay="500"/>
                                  </p:stCondLst>
                                  <p:childTnLst>
                                    <p:set>
                                      <p:cBhvr>
                                        <p:cTn id="90" dur="1" fill="hold">
                                          <p:stCondLst>
                                            <p:cond delay="0"/>
                                          </p:stCondLst>
                                        </p:cTn>
                                        <p:tgtEl>
                                          <p:spTgt spid="34"/>
                                        </p:tgtEl>
                                        <p:attrNameLst>
                                          <p:attrName>style.visibility</p:attrName>
                                        </p:attrNameLst>
                                      </p:cBhvr>
                                      <p:to>
                                        <p:strVal val="visible"/>
                                      </p:to>
                                    </p:set>
                                    <p:anim calcmode="lin" valueType="num">
                                      <p:cBhvr additive="base">
                                        <p:cTn id="91" dur="500" fill="hold"/>
                                        <p:tgtEl>
                                          <p:spTgt spid="34"/>
                                        </p:tgtEl>
                                        <p:attrNameLst>
                                          <p:attrName>ppt_x</p:attrName>
                                        </p:attrNameLst>
                                      </p:cBhvr>
                                      <p:tavLst>
                                        <p:tav tm="0">
                                          <p:val>
                                            <p:strVal val="#ppt_x"/>
                                          </p:val>
                                        </p:tav>
                                        <p:tav tm="100000">
                                          <p:val>
                                            <p:strVal val="#ppt_x"/>
                                          </p:val>
                                        </p:tav>
                                      </p:tavLst>
                                    </p:anim>
                                    <p:anim calcmode="lin" valueType="num">
                                      <p:cBhvr additive="base">
                                        <p:cTn id="92" dur="500" fill="hold"/>
                                        <p:tgtEl>
                                          <p:spTgt spid="34"/>
                                        </p:tgtEl>
                                        <p:attrNameLst>
                                          <p:attrName>ppt_y</p:attrName>
                                        </p:attrNameLst>
                                      </p:cBhvr>
                                      <p:tavLst>
                                        <p:tav tm="0">
                                          <p:val>
                                            <p:strVal val="1+#ppt_h/2"/>
                                          </p:val>
                                        </p:tav>
                                        <p:tav tm="100000">
                                          <p:val>
                                            <p:strVal val="#ppt_y"/>
                                          </p:val>
                                        </p:tav>
                                      </p:tavLst>
                                    </p:anim>
                                  </p:childTnLst>
                                </p:cTn>
                              </p:par>
                            </p:childTnLst>
                          </p:cTn>
                        </p:par>
                        <p:par>
                          <p:cTn id="93" fill="hold">
                            <p:stCondLst>
                              <p:cond delay="5000"/>
                            </p:stCondLst>
                            <p:childTnLst>
                              <p:par>
                                <p:cTn id="94" presetID="2" presetClass="entr" presetSubtype="8" decel="100000" fill="hold" grpId="0" nodeType="afterEffect">
                                  <p:stCondLst>
                                    <p:cond delay="500"/>
                                  </p:stCondLst>
                                  <p:childTnLst>
                                    <p:set>
                                      <p:cBhvr>
                                        <p:cTn id="95" dur="1" fill="hold">
                                          <p:stCondLst>
                                            <p:cond delay="0"/>
                                          </p:stCondLst>
                                        </p:cTn>
                                        <p:tgtEl>
                                          <p:spTgt spid="15"/>
                                        </p:tgtEl>
                                        <p:attrNameLst>
                                          <p:attrName>style.visibility</p:attrName>
                                        </p:attrNameLst>
                                      </p:cBhvr>
                                      <p:to>
                                        <p:strVal val="visible"/>
                                      </p:to>
                                    </p:set>
                                    <p:anim calcmode="lin" valueType="num">
                                      <p:cBhvr additive="base">
                                        <p:cTn id="96" dur="500" fill="hold"/>
                                        <p:tgtEl>
                                          <p:spTgt spid="15"/>
                                        </p:tgtEl>
                                        <p:attrNameLst>
                                          <p:attrName>ppt_x</p:attrName>
                                        </p:attrNameLst>
                                      </p:cBhvr>
                                      <p:tavLst>
                                        <p:tav tm="0">
                                          <p:val>
                                            <p:strVal val="0-#ppt_w/2"/>
                                          </p:val>
                                        </p:tav>
                                        <p:tav tm="100000">
                                          <p:val>
                                            <p:strVal val="#ppt_x"/>
                                          </p:val>
                                        </p:tav>
                                      </p:tavLst>
                                    </p:anim>
                                    <p:anim calcmode="lin" valueType="num">
                                      <p:cBhvr additive="base">
                                        <p:cTn id="97" dur="500" fill="hold"/>
                                        <p:tgtEl>
                                          <p:spTgt spid="15"/>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500"/>
                                  </p:stCondLst>
                                  <p:childTnLst>
                                    <p:set>
                                      <p:cBhvr>
                                        <p:cTn id="99" dur="1" fill="hold">
                                          <p:stCondLst>
                                            <p:cond delay="0"/>
                                          </p:stCondLst>
                                        </p:cTn>
                                        <p:tgtEl>
                                          <p:spTgt spid="27"/>
                                        </p:tgtEl>
                                        <p:attrNameLst>
                                          <p:attrName>style.visibility</p:attrName>
                                        </p:attrNameLst>
                                      </p:cBhvr>
                                      <p:to>
                                        <p:strVal val="visible"/>
                                      </p:to>
                                    </p:set>
                                    <p:anim calcmode="lin" valueType="num">
                                      <p:cBhvr additive="base">
                                        <p:cTn id="100" dur="500" fill="hold"/>
                                        <p:tgtEl>
                                          <p:spTgt spid="27"/>
                                        </p:tgtEl>
                                        <p:attrNameLst>
                                          <p:attrName>ppt_x</p:attrName>
                                        </p:attrNameLst>
                                      </p:cBhvr>
                                      <p:tavLst>
                                        <p:tav tm="0">
                                          <p:val>
                                            <p:strVal val="0-#ppt_w/2"/>
                                          </p:val>
                                        </p:tav>
                                        <p:tav tm="100000">
                                          <p:val>
                                            <p:strVal val="#ppt_x"/>
                                          </p:val>
                                        </p:tav>
                                      </p:tavLst>
                                    </p:anim>
                                    <p:anim calcmode="lin" valueType="num">
                                      <p:cBhvr additive="base">
                                        <p:cTn id="101" dur="500" fill="hold"/>
                                        <p:tgtEl>
                                          <p:spTgt spid="27"/>
                                        </p:tgtEl>
                                        <p:attrNameLst>
                                          <p:attrName>ppt_y</p:attrName>
                                        </p:attrNameLst>
                                      </p:cBhvr>
                                      <p:tavLst>
                                        <p:tav tm="0">
                                          <p:val>
                                            <p:strVal val="#ppt_y"/>
                                          </p:val>
                                        </p:tav>
                                        <p:tav tm="100000">
                                          <p:val>
                                            <p:strVal val="#ppt_y"/>
                                          </p:val>
                                        </p:tav>
                                      </p:tavLst>
                                    </p:anim>
                                  </p:childTnLst>
                                </p:cTn>
                              </p:par>
                              <p:par>
                                <p:cTn id="102" presetID="2" presetClass="entr" presetSubtype="1" decel="100000" fill="hold" grpId="0" nodeType="withEffect">
                                  <p:stCondLst>
                                    <p:cond delay="500"/>
                                  </p:stCondLst>
                                  <p:childTnLst>
                                    <p:set>
                                      <p:cBhvr>
                                        <p:cTn id="103" dur="1" fill="hold">
                                          <p:stCondLst>
                                            <p:cond delay="0"/>
                                          </p:stCondLst>
                                        </p:cTn>
                                        <p:tgtEl>
                                          <p:spTgt spid="32"/>
                                        </p:tgtEl>
                                        <p:attrNameLst>
                                          <p:attrName>style.visibility</p:attrName>
                                        </p:attrNameLst>
                                      </p:cBhvr>
                                      <p:to>
                                        <p:strVal val="visible"/>
                                      </p:to>
                                    </p:set>
                                    <p:anim calcmode="lin" valueType="num">
                                      <p:cBhvr additive="base">
                                        <p:cTn id="104" dur="500" fill="hold"/>
                                        <p:tgtEl>
                                          <p:spTgt spid="32"/>
                                        </p:tgtEl>
                                        <p:attrNameLst>
                                          <p:attrName>ppt_x</p:attrName>
                                        </p:attrNameLst>
                                      </p:cBhvr>
                                      <p:tavLst>
                                        <p:tav tm="0">
                                          <p:val>
                                            <p:strVal val="#ppt_x"/>
                                          </p:val>
                                        </p:tav>
                                        <p:tav tm="100000">
                                          <p:val>
                                            <p:strVal val="#ppt_x"/>
                                          </p:val>
                                        </p:tav>
                                      </p:tavLst>
                                    </p:anim>
                                    <p:anim calcmode="lin" valueType="num">
                                      <p:cBhvr additive="base">
                                        <p:cTn id="105" dur="500" fill="hold"/>
                                        <p:tgtEl>
                                          <p:spTgt spid="32"/>
                                        </p:tgtEl>
                                        <p:attrNameLst>
                                          <p:attrName>ppt_y</p:attrName>
                                        </p:attrNameLst>
                                      </p:cBhvr>
                                      <p:tavLst>
                                        <p:tav tm="0">
                                          <p:val>
                                            <p:strVal val="0-#ppt_h/2"/>
                                          </p:val>
                                        </p:tav>
                                        <p:tav tm="100000">
                                          <p:val>
                                            <p:strVal val="#ppt_y"/>
                                          </p:val>
                                        </p:tav>
                                      </p:tavLst>
                                    </p:anim>
                                  </p:childTnLst>
                                </p:cTn>
                              </p:par>
                              <p:par>
                                <p:cTn id="106" presetID="2" presetClass="entr" presetSubtype="4" decel="100000" fill="hold" grpId="0" nodeType="withEffect">
                                  <p:stCondLst>
                                    <p:cond delay="500"/>
                                  </p:stCondLst>
                                  <p:childTnLst>
                                    <p:set>
                                      <p:cBhvr>
                                        <p:cTn id="107" dur="1" fill="hold">
                                          <p:stCondLst>
                                            <p:cond delay="0"/>
                                          </p:stCondLst>
                                        </p:cTn>
                                        <p:tgtEl>
                                          <p:spTgt spid="38"/>
                                        </p:tgtEl>
                                        <p:attrNameLst>
                                          <p:attrName>style.visibility</p:attrName>
                                        </p:attrNameLst>
                                      </p:cBhvr>
                                      <p:to>
                                        <p:strVal val="visible"/>
                                      </p:to>
                                    </p:set>
                                    <p:anim calcmode="lin" valueType="num">
                                      <p:cBhvr additive="base">
                                        <p:cTn id="108" dur="500" fill="hold"/>
                                        <p:tgtEl>
                                          <p:spTgt spid="38"/>
                                        </p:tgtEl>
                                        <p:attrNameLst>
                                          <p:attrName>ppt_x</p:attrName>
                                        </p:attrNameLst>
                                      </p:cBhvr>
                                      <p:tavLst>
                                        <p:tav tm="0">
                                          <p:val>
                                            <p:strVal val="#ppt_x"/>
                                          </p:val>
                                        </p:tav>
                                        <p:tav tm="100000">
                                          <p:val>
                                            <p:strVal val="#ppt_x"/>
                                          </p:val>
                                        </p:tav>
                                      </p:tavLst>
                                    </p:anim>
                                    <p:anim calcmode="lin" valueType="num">
                                      <p:cBhvr additive="base">
                                        <p:cTn id="10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 presetClass="entr" presetSubtype="1"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0-#ppt_h/2"/>
                          </p:val>
                        </p:tav>
                        <p:tav tm="100000">
                          <p:val>
                            <p:strVal val="#ppt_y"/>
                          </p:val>
                        </p:tav>
                      </p:tavLst>
                    </p:anim>
                  </p:childTnLst>
                </p:cTn>
              </p:par>
            </p:tnLst>
          </p:tmpl>
        </p:tmplLst>
      </p:bldP>
      <p:bldP spid="9" grpId="0" animBg="1"/>
      <p:bldP spid="10" grpId="0" animBg="1"/>
      <p:bldP spid="11" grpId="0" animBg="1"/>
      <p:bldP spid="12" grpId="0" animBg="1"/>
      <p:bldP spid="13" grpId="0" animBg="1"/>
      <p:bldP spid="14" grpId="0" animBg="1"/>
      <p:bldP spid="15" grpId="0" animBg="1"/>
      <p:bldP spid="22" grpId="0"/>
      <p:bldP spid="23" grpId="0"/>
      <p:bldP spid="24" grpId="0"/>
      <p:bldP spid="25" grpId="0"/>
      <p:bldP spid="26" grpId="0"/>
      <p:bldP spid="27" grpId="0"/>
      <p:bldP spid="28" grpId="0">
        <p:tmplLst>
          <p:tmpl>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p:tmplLst>
          <p:tmpl>
            <p:tnLst>
              <p:par>
                <p:cTn presetID="2" presetClass="entr" presetSubtype="1" decel="10000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p:tmplLst>
          <p:tmpl>
            <p:tnLst>
              <p:par>
                <p:cTn presetID="2" presetClass="entr" presetSubtype="1"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p:tmplLst>
          <p:tmpl>
            <p:tnLst>
              <p:par>
                <p:cTn presetID="2" presetClass="entr" presetSubtype="1"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0-#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tmplLst>
          <p:tmpl>
            <p:tnLst>
              <p:par>
                <p:cTn presetID="2" presetClass="entr" presetSubtype="4"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p:tmplLst>
          <p:tmpl>
            <p:tnLst>
              <p:par>
                <p:cTn presetID="2" presetClass="entr" presetSubtype="4"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p:tmplLst>
          <p:tmpl>
            <p:tnLst>
              <p:par>
                <p:cTn presetID="2" presetClass="entr" presetSubtype="4"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p:tmplLst>
          <p:tmpl>
            <p:tnLst>
              <p:par>
                <p:cTn presetID="2" presetClass="entr" presetSubtype="4"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0837992" y="5592511"/>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0" y="5582770"/>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0837992"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 name="グループ化 8"/>
          <p:cNvGrpSpPr/>
          <p:nvPr userDrawn="1"/>
        </p:nvGrpSpPr>
        <p:grpSpPr>
          <a:xfrm>
            <a:off x="5863506" y="5582771"/>
            <a:ext cx="3160090" cy="3150350"/>
            <a:chOff x="6037861" y="5413530"/>
            <a:chExt cx="2889225" cy="2880320"/>
          </a:xfrm>
        </p:grpSpPr>
        <p:sp>
          <p:nvSpPr>
            <p:cNvPr id="10" name="涙形 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4" name="グループ化 13"/>
          <p:cNvGrpSpPr/>
          <p:nvPr userDrawn="1"/>
        </p:nvGrpSpPr>
        <p:grpSpPr>
          <a:xfrm rot="5400000">
            <a:off x="5868376" y="2188943"/>
            <a:ext cx="3160090" cy="3150350"/>
            <a:chOff x="6037861" y="5413530"/>
            <a:chExt cx="2889225" cy="2880320"/>
          </a:xfrm>
        </p:grpSpPr>
        <p:sp>
          <p:nvSpPr>
            <p:cNvPr id="15" name="涙形 1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涙形 1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涙形 1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涙形 1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9" name="グループ化 18"/>
          <p:cNvGrpSpPr/>
          <p:nvPr userDrawn="1"/>
        </p:nvGrpSpPr>
        <p:grpSpPr>
          <a:xfrm rot="10800000">
            <a:off x="9278221" y="2193813"/>
            <a:ext cx="3160090" cy="3150350"/>
            <a:chOff x="6037861" y="5413530"/>
            <a:chExt cx="2889225" cy="2880320"/>
          </a:xfrm>
        </p:grpSpPr>
        <p:sp>
          <p:nvSpPr>
            <p:cNvPr id="20" name="涙形 1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涙形 2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涙形 2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涙形 2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24" name="グループ化 23"/>
          <p:cNvGrpSpPr/>
          <p:nvPr userDrawn="1"/>
        </p:nvGrpSpPr>
        <p:grpSpPr>
          <a:xfrm rot="16200000">
            <a:off x="9273351" y="5587641"/>
            <a:ext cx="3160090" cy="3150350"/>
            <a:chOff x="6037861" y="5413530"/>
            <a:chExt cx="2889225" cy="2880320"/>
          </a:xfrm>
        </p:grpSpPr>
        <p:sp>
          <p:nvSpPr>
            <p:cNvPr id="25" name="涙形 2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涙形 2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涙形 2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涙形 2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15" hasCustomPrompt="1"/>
          </p:nvPr>
        </p:nvSpPr>
        <p:spPr>
          <a:xfrm>
            <a:off x="6262886"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6" hasCustomPrompt="1"/>
          </p:nvPr>
        </p:nvSpPr>
        <p:spPr>
          <a:xfrm>
            <a:off x="6262886"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1" name="テキスト プレースホルダー 11"/>
          <p:cNvSpPr>
            <a:spLocks noGrp="1"/>
          </p:cNvSpPr>
          <p:nvPr>
            <p:ph type="body" sz="quarter" idx="17" hasCustomPrompt="1"/>
          </p:nvPr>
        </p:nvSpPr>
        <p:spPr>
          <a:xfrm>
            <a:off x="9674034"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18" hasCustomPrompt="1"/>
          </p:nvPr>
        </p:nvSpPr>
        <p:spPr>
          <a:xfrm>
            <a:off x="9674034"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3" name="テキスト プレースホルダー 11"/>
          <p:cNvSpPr>
            <a:spLocks noGrp="1"/>
          </p:cNvSpPr>
          <p:nvPr>
            <p:ph type="body" sz="quarter" idx="19" hasCustomPrompt="1"/>
          </p:nvPr>
        </p:nvSpPr>
        <p:spPr>
          <a:xfrm>
            <a:off x="6244999"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0" hasCustomPrompt="1"/>
          </p:nvPr>
        </p:nvSpPr>
        <p:spPr>
          <a:xfrm>
            <a:off x="6244999"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5" name="テキスト プレースホルダー 11"/>
          <p:cNvSpPr>
            <a:spLocks noGrp="1"/>
          </p:cNvSpPr>
          <p:nvPr>
            <p:ph type="body" sz="quarter" idx="21" hasCustomPrompt="1"/>
          </p:nvPr>
        </p:nvSpPr>
        <p:spPr>
          <a:xfrm>
            <a:off x="9656147"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2" hasCustomPrompt="1"/>
          </p:nvPr>
        </p:nvSpPr>
        <p:spPr>
          <a:xfrm>
            <a:off x="9656147"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7" name="テキスト プレースホルダー 11"/>
          <p:cNvSpPr>
            <a:spLocks noGrp="1"/>
          </p:cNvSpPr>
          <p:nvPr>
            <p:ph type="body" sz="quarter" idx="23" hasCustomPrompt="1"/>
          </p:nvPr>
        </p:nvSpPr>
        <p:spPr>
          <a:xfrm>
            <a:off x="637261" y="276913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4" hasCustomPrompt="1"/>
          </p:nvPr>
        </p:nvSpPr>
        <p:spPr>
          <a:xfrm>
            <a:off x="637261" y="596449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25" hasCustomPrompt="1"/>
          </p:nvPr>
        </p:nvSpPr>
        <p:spPr>
          <a:xfrm>
            <a:off x="12608591" y="281414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6" hasCustomPrompt="1"/>
          </p:nvPr>
        </p:nvSpPr>
        <p:spPr>
          <a:xfrm>
            <a:off x="12608591" y="600949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1" name="図プレースホルダー 7"/>
          <p:cNvSpPr>
            <a:spLocks noGrp="1"/>
          </p:cNvSpPr>
          <p:nvPr>
            <p:ph type="pic" sz="quarter" idx="37" hasCustomPrompt="1"/>
          </p:nvPr>
        </p:nvSpPr>
        <p:spPr>
          <a:xfrm>
            <a:off x="637261" y="1546270"/>
            <a:ext cx="1222868" cy="1222868"/>
          </a:xfrm>
        </p:spPr>
        <p:txBody>
          <a:bodyPr>
            <a:normAutofit/>
          </a:bodyPr>
          <a:lstStyle>
            <a:lvl1pPr>
              <a:defRPr sz="1600"/>
            </a:lvl1pPr>
          </a:lstStyle>
          <a:p>
            <a:r>
              <a:rPr kumimoji="1" lang="en-US" altLang="ja-JP" dirty="0"/>
              <a:t>ICON</a:t>
            </a:r>
            <a:endParaRPr kumimoji="1" lang="ja-JP" altLang="en-US" dirty="0"/>
          </a:p>
        </p:txBody>
      </p:sp>
      <p:sp>
        <p:nvSpPr>
          <p:cNvPr id="42" name="図プレースホルダー 7"/>
          <p:cNvSpPr>
            <a:spLocks noGrp="1"/>
          </p:cNvSpPr>
          <p:nvPr>
            <p:ph type="pic" sz="quarter" idx="38" hasCustomPrompt="1"/>
          </p:nvPr>
        </p:nvSpPr>
        <p:spPr>
          <a:xfrm>
            <a:off x="16434016" y="1572639"/>
            <a:ext cx="1222868" cy="1222868"/>
          </a:xfrm>
        </p:spPr>
        <p:txBody>
          <a:bodyPr>
            <a:normAutofit/>
          </a:bodyPr>
          <a:lstStyle>
            <a:lvl1pPr>
              <a:defRPr sz="1600"/>
            </a:lvl1pPr>
          </a:lstStyle>
          <a:p>
            <a:r>
              <a:rPr kumimoji="1" lang="en-US" altLang="ja-JP" dirty="0"/>
              <a:t>ICON</a:t>
            </a:r>
            <a:endParaRPr kumimoji="1" lang="ja-JP" altLang="en-US" dirty="0"/>
          </a:p>
        </p:txBody>
      </p:sp>
      <p:sp>
        <p:nvSpPr>
          <p:cNvPr id="43" name="図プレースホルダー 7"/>
          <p:cNvSpPr>
            <a:spLocks noGrp="1"/>
          </p:cNvSpPr>
          <p:nvPr>
            <p:ph type="pic" sz="quarter" idx="39" hasCustomPrompt="1"/>
          </p:nvPr>
        </p:nvSpPr>
        <p:spPr>
          <a:xfrm>
            <a:off x="637261" y="8169738"/>
            <a:ext cx="1222868" cy="1222868"/>
          </a:xfrm>
        </p:spPr>
        <p:txBody>
          <a:bodyPr>
            <a:normAutofit/>
          </a:bodyPr>
          <a:lstStyle>
            <a:lvl1pPr>
              <a:defRPr sz="1600"/>
            </a:lvl1pPr>
          </a:lstStyle>
          <a:p>
            <a:r>
              <a:rPr kumimoji="1" lang="en-US" altLang="ja-JP" dirty="0"/>
              <a:t>ICON</a:t>
            </a:r>
            <a:endParaRPr kumimoji="1" lang="ja-JP" altLang="en-US" dirty="0"/>
          </a:p>
        </p:txBody>
      </p:sp>
      <p:sp>
        <p:nvSpPr>
          <p:cNvPr id="44" name="図プレースホルダー 7"/>
          <p:cNvSpPr>
            <a:spLocks noGrp="1"/>
          </p:cNvSpPr>
          <p:nvPr>
            <p:ph type="pic" sz="quarter" idx="40" hasCustomPrompt="1"/>
          </p:nvPr>
        </p:nvSpPr>
        <p:spPr>
          <a:xfrm>
            <a:off x="16434016" y="8196107"/>
            <a:ext cx="1222868" cy="1222868"/>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226854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29">
                                            <p:txEl>
                                              <p:pRg st="0" end="0"/>
                                            </p:txEl>
                                          </p:spTgt>
                                        </p:tgtEl>
                                        <p:attrNameLst>
                                          <p:attrName>style.visibility</p:attrName>
                                        </p:attrNameLst>
                                      </p:cBhvr>
                                      <p:to>
                                        <p:strVal val="visible"/>
                                      </p:to>
                                    </p:set>
                                    <p:anim calcmode="lin" valueType="num">
                                      <p:cBhvr additive="base">
                                        <p:cTn id="1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30">
                                            <p:txEl>
                                              <p:pRg st="0" end="0"/>
                                            </p:txEl>
                                          </p:spTgt>
                                        </p:tgtEl>
                                        <p:attrNameLst>
                                          <p:attrName>style.visibility</p:attrName>
                                        </p:attrNameLst>
                                      </p:cBhvr>
                                      <p:to>
                                        <p:strVal val="visible"/>
                                      </p:to>
                                    </p:set>
                                    <p:anim calcmode="lin" valueType="num">
                                      <p:cBhvr additive="base">
                                        <p:cTn id="15"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12" decel="100000" fill="hold" nodeType="withEffect">
                                  <p:stCondLst>
                                    <p:cond delay="25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25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250"/>
                                  </p:stCondLst>
                                  <p:childTnLst>
                                    <p:set>
                                      <p:cBhvr>
                                        <p:cTn id="26" dur="1" fill="hold">
                                          <p:stCondLst>
                                            <p:cond delay="0"/>
                                          </p:stCondLst>
                                        </p:cTn>
                                        <p:tgtEl>
                                          <p:spTgt spid="32">
                                            <p:txEl>
                                              <p:pRg st="0" end="0"/>
                                            </p:txEl>
                                          </p:spTgt>
                                        </p:tgtEl>
                                        <p:attrNameLst>
                                          <p:attrName>style.visibility</p:attrName>
                                        </p:attrNameLst>
                                      </p:cBhvr>
                                      <p:to>
                                        <p:strVal val="visible"/>
                                      </p:to>
                                    </p:set>
                                    <p:anim calcmode="lin" valueType="num">
                                      <p:cBhvr additive="base">
                                        <p:cTn id="27"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3" decel="100000" fill="hold" nodeType="withEffect">
                                  <p:stCondLst>
                                    <p:cond delay="50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33">
                                            <p:txEl>
                                              <p:pRg st="0" end="0"/>
                                            </p:txEl>
                                          </p:spTgt>
                                        </p:tgtEl>
                                        <p:attrNameLst>
                                          <p:attrName>style.visibility</p:attrName>
                                        </p:attrNameLst>
                                      </p:cBhvr>
                                      <p:to>
                                        <p:strVal val="visible"/>
                                      </p:to>
                                    </p:set>
                                    <p:anim calcmode="lin" valueType="num">
                                      <p:cBhvr additive="base">
                                        <p:cTn id="35"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3">
                                            <p:txEl>
                                              <p:pRg st="0" end="0"/>
                                            </p:txEl>
                                          </p:spTgt>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500"/>
                                  </p:stCondLst>
                                  <p:childTnLst>
                                    <p:set>
                                      <p:cBhvr>
                                        <p:cTn id="38" dur="1" fill="hold">
                                          <p:stCondLst>
                                            <p:cond delay="0"/>
                                          </p:stCondLst>
                                        </p:cTn>
                                        <p:tgtEl>
                                          <p:spTgt spid="34">
                                            <p:txEl>
                                              <p:pRg st="0" end="0"/>
                                            </p:txEl>
                                          </p:spTgt>
                                        </p:tgtEl>
                                        <p:attrNameLst>
                                          <p:attrName>style.visibility</p:attrName>
                                        </p:attrNameLst>
                                      </p:cBhvr>
                                      <p:to>
                                        <p:strVal val="visible"/>
                                      </p:to>
                                    </p:set>
                                    <p:anim calcmode="lin" valueType="num">
                                      <p:cBhvr additive="base">
                                        <p:cTn id="39" dur="50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41" presetID="2" presetClass="entr" presetSubtype="9" decel="100000" fill="hold" nodeType="withEffect">
                                  <p:stCondLst>
                                    <p:cond delay="75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0-#ppt_w/2"/>
                                          </p:val>
                                        </p:tav>
                                        <p:tav tm="100000">
                                          <p:val>
                                            <p:strVal val="#ppt_x"/>
                                          </p:val>
                                        </p:tav>
                                      </p:tavLst>
                                    </p:anim>
                                    <p:anim calcmode="lin" valueType="num">
                                      <p:cBhvr additive="base">
                                        <p:cTn id="44" dur="500" fill="hold"/>
                                        <p:tgtEl>
                                          <p:spTgt spid="24"/>
                                        </p:tgtEl>
                                        <p:attrNameLst>
                                          <p:attrName>ppt_y</p:attrName>
                                        </p:attrNameLst>
                                      </p:cBhvr>
                                      <p:tavLst>
                                        <p:tav tm="0">
                                          <p:val>
                                            <p:strVal val="0-#ppt_h/2"/>
                                          </p:val>
                                        </p:tav>
                                        <p:tav tm="100000">
                                          <p:val>
                                            <p:strVal val="#ppt_y"/>
                                          </p:val>
                                        </p:tav>
                                      </p:tavLst>
                                    </p:anim>
                                  </p:childTnLst>
                                </p:cTn>
                              </p:par>
                              <p:par>
                                <p:cTn id="45" presetID="2" presetClass="entr" presetSubtype="9" decel="100000" fill="hold" grpId="0" nodeType="withEffect">
                                  <p:stCondLst>
                                    <p:cond delay="750"/>
                                  </p:stCondLst>
                                  <p:childTnLst>
                                    <p:set>
                                      <p:cBhvr>
                                        <p:cTn id="46" dur="1" fill="hold">
                                          <p:stCondLst>
                                            <p:cond delay="0"/>
                                          </p:stCondLst>
                                        </p:cTn>
                                        <p:tgtEl>
                                          <p:spTgt spid="35">
                                            <p:txEl>
                                              <p:pRg st="0" end="0"/>
                                            </p:txEl>
                                          </p:spTgt>
                                        </p:tgtEl>
                                        <p:attrNameLst>
                                          <p:attrName>style.visibility</p:attrName>
                                        </p:attrNameLst>
                                      </p:cBhvr>
                                      <p:to>
                                        <p:strVal val="visible"/>
                                      </p:to>
                                    </p:set>
                                    <p:anim calcmode="lin" valueType="num">
                                      <p:cBhvr additive="base">
                                        <p:cTn id="47" dur="500" fill="hold"/>
                                        <p:tgtEl>
                                          <p:spTgt spid="35">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9" decel="100000" fill="hold" grpId="0" nodeType="withEffect">
                                  <p:stCondLst>
                                    <p:cond delay="750"/>
                                  </p:stCondLst>
                                  <p:childTnLst>
                                    <p:set>
                                      <p:cBhvr>
                                        <p:cTn id="50" dur="1" fill="hold">
                                          <p:stCondLst>
                                            <p:cond delay="0"/>
                                          </p:stCondLst>
                                        </p:cTn>
                                        <p:tgtEl>
                                          <p:spTgt spid="36">
                                            <p:txEl>
                                              <p:pRg st="0" end="0"/>
                                            </p:txEl>
                                          </p:spTgt>
                                        </p:tgtEl>
                                        <p:attrNameLst>
                                          <p:attrName>style.visibility</p:attrName>
                                        </p:attrNameLst>
                                      </p:cBhvr>
                                      <p:to>
                                        <p:strVal val="visible"/>
                                      </p:to>
                                    </p:set>
                                    <p:anim calcmode="lin" valueType="num">
                                      <p:cBhvr additive="base">
                                        <p:cTn id="51"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53" fill="hold">
                            <p:stCondLst>
                              <p:cond delay="1250"/>
                            </p:stCondLst>
                            <p:childTnLst>
                              <p:par>
                                <p:cTn id="54" presetID="22" presetClass="entr" presetSubtype="2" fill="hold" grpId="0" nodeType="afterEffect">
                                  <p:stCondLst>
                                    <p:cond delay="250"/>
                                  </p:stCondLst>
                                  <p:childTnLst>
                                    <p:set>
                                      <p:cBhvr>
                                        <p:cTn id="55" dur="1" fill="hold">
                                          <p:stCondLst>
                                            <p:cond delay="0"/>
                                          </p:stCondLst>
                                        </p:cTn>
                                        <p:tgtEl>
                                          <p:spTgt spid="8"/>
                                        </p:tgtEl>
                                        <p:attrNameLst>
                                          <p:attrName>style.visibility</p:attrName>
                                        </p:attrNameLst>
                                      </p:cBhvr>
                                      <p:to>
                                        <p:strVal val="visible"/>
                                      </p:to>
                                    </p:set>
                                    <p:animEffect transition="in" filter="wipe(right)">
                                      <p:cBhvr>
                                        <p:cTn id="56" dur="500"/>
                                        <p:tgtEl>
                                          <p:spTgt spid="8"/>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childTnLst>
                                </p:cTn>
                              </p:par>
                              <p:par>
                                <p:cTn id="60" presetID="10" presetClass="entr" presetSubtype="0" fill="hold" grpId="0" nodeType="withEffect">
                                  <p:stCondLst>
                                    <p:cond delay="50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childTnLst>
                          </p:cTn>
                        </p:par>
                        <p:par>
                          <p:cTn id="63" fill="hold">
                            <p:stCondLst>
                              <p:cond delay="2250"/>
                            </p:stCondLst>
                            <p:childTnLst>
                              <p:par>
                                <p:cTn id="64" presetID="22" presetClass="entr" presetSubtype="8" fill="hold" grpId="0" nodeType="afterEffect">
                                  <p:stCondLst>
                                    <p:cond delay="250"/>
                                  </p:stCondLst>
                                  <p:childTnLst>
                                    <p:set>
                                      <p:cBhvr>
                                        <p:cTn id="65" dur="1" fill="hold">
                                          <p:stCondLst>
                                            <p:cond delay="0"/>
                                          </p:stCondLst>
                                        </p:cTn>
                                        <p:tgtEl>
                                          <p:spTgt spid="7"/>
                                        </p:tgtEl>
                                        <p:attrNameLst>
                                          <p:attrName>style.visibility</p:attrName>
                                        </p:attrNameLst>
                                      </p:cBhvr>
                                      <p:to>
                                        <p:strVal val="visible"/>
                                      </p:to>
                                    </p:set>
                                    <p:animEffect transition="in" filter="wipe(left)">
                                      <p:cBhvr>
                                        <p:cTn id="66" dur="500"/>
                                        <p:tgtEl>
                                          <p:spTgt spid="7"/>
                                        </p:tgtEl>
                                      </p:cBhvr>
                                    </p:animEffect>
                                  </p:childTnLst>
                                </p:cTn>
                              </p:par>
                              <p:par>
                                <p:cTn id="67" presetID="10" presetClass="entr" presetSubtype="0" fill="hold" grpId="0" nodeType="withEffect">
                                  <p:stCondLst>
                                    <p:cond delay="50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par>
                                <p:cTn id="70" presetID="10" presetClass="entr" presetSubtype="0" fill="hold" grpId="0" nodeType="withEffect">
                                  <p:stCondLst>
                                    <p:cond delay="50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500"/>
                                        <p:tgtEl>
                                          <p:spTgt spid="42"/>
                                        </p:tgtEl>
                                      </p:cBhvr>
                                    </p:animEffect>
                                  </p:childTnLst>
                                </p:cTn>
                              </p:par>
                            </p:childTnLst>
                          </p:cTn>
                        </p:par>
                        <p:par>
                          <p:cTn id="73" fill="hold">
                            <p:stCondLst>
                              <p:cond delay="3250"/>
                            </p:stCondLst>
                            <p:childTnLst>
                              <p:par>
                                <p:cTn id="74" presetID="22" presetClass="entr" presetSubtype="2" fill="hold" grpId="0" nodeType="afterEffect">
                                  <p:stCondLst>
                                    <p:cond delay="250"/>
                                  </p:stCondLst>
                                  <p:childTnLst>
                                    <p:set>
                                      <p:cBhvr>
                                        <p:cTn id="75" dur="1" fill="hold">
                                          <p:stCondLst>
                                            <p:cond delay="0"/>
                                          </p:stCondLst>
                                        </p:cTn>
                                        <p:tgtEl>
                                          <p:spTgt spid="6"/>
                                        </p:tgtEl>
                                        <p:attrNameLst>
                                          <p:attrName>style.visibility</p:attrName>
                                        </p:attrNameLst>
                                      </p:cBhvr>
                                      <p:to>
                                        <p:strVal val="visible"/>
                                      </p:to>
                                    </p:set>
                                    <p:animEffect transition="in" filter="wipe(right)">
                                      <p:cBhvr>
                                        <p:cTn id="76" dur="500"/>
                                        <p:tgtEl>
                                          <p:spTgt spid="6"/>
                                        </p:tgtEl>
                                      </p:cBhvr>
                                    </p:animEffect>
                                  </p:childTnLst>
                                </p:cTn>
                              </p:par>
                              <p:par>
                                <p:cTn id="77" presetID="10" presetClass="entr" presetSubtype="0" fill="hold" grpId="0" nodeType="withEffect">
                                  <p:stCondLst>
                                    <p:cond delay="50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500"/>
                                        <p:tgtEl>
                                          <p:spTgt spid="38"/>
                                        </p:tgtEl>
                                      </p:cBhvr>
                                    </p:animEffect>
                                  </p:childTnLst>
                                </p:cTn>
                              </p:par>
                              <p:par>
                                <p:cTn id="80" presetID="10" presetClass="entr" presetSubtype="0" fill="hold" grpId="0" nodeType="withEffect">
                                  <p:stCondLst>
                                    <p:cond delay="50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500"/>
                                        <p:tgtEl>
                                          <p:spTgt spid="43"/>
                                        </p:tgtEl>
                                      </p:cBhvr>
                                    </p:animEffect>
                                  </p:childTnLst>
                                </p:cTn>
                              </p:par>
                            </p:childTnLst>
                          </p:cTn>
                        </p:par>
                        <p:par>
                          <p:cTn id="83" fill="hold">
                            <p:stCondLst>
                              <p:cond delay="4250"/>
                            </p:stCondLst>
                            <p:childTnLst>
                              <p:par>
                                <p:cTn id="84" presetID="22" presetClass="entr" presetSubtype="8" fill="hold" grpId="0" nodeType="afterEffect">
                                  <p:stCondLst>
                                    <p:cond delay="250"/>
                                  </p:stCondLst>
                                  <p:childTnLst>
                                    <p:set>
                                      <p:cBhvr>
                                        <p:cTn id="85" dur="1" fill="hold">
                                          <p:stCondLst>
                                            <p:cond delay="0"/>
                                          </p:stCondLst>
                                        </p:cTn>
                                        <p:tgtEl>
                                          <p:spTgt spid="5"/>
                                        </p:tgtEl>
                                        <p:attrNameLst>
                                          <p:attrName>style.visibility</p:attrName>
                                        </p:attrNameLst>
                                      </p:cBhvr>
                                      <p:to>
                                        <p:strVal val="visible"/>
                                      </p:to>
                                    </p:set>
                                    <p:animEffect transition="in" filter="wipe(left)">
                                      <p:cBhvr>
                                        <p:cTn id="86" dur="500"/>
                                        <p:tgtEl>
                                          <p:spTgt spid="5"/>
                                        </p:tgtEl>
                                      </p:cBhvr>
                                    </p:animEffect>
                                  </p:childTnLst>
                                </p:cTn>
                              </p:par>
                              <p:par>
                                <p:cTn id="87" presetID="10" presetClass="entr" presetSubtype="0" fill="hold" grpId="0" nodeType="withEffect">
                                  <p:stCondLst>
                                    <p:cond delay="500"/>
                                  </p:stCondLst>
                                  <p:childTnLst>
                                    <p:set>
                                      <p:cBhvr>
                                        <p:cTn id="88" dur="1" fill="hold">
                                          <p:stCondLst>
                                            <p:cond delay="0"/>
                                          </p:stCondLst>
                                        </p:cTn>
                                        <p:tgtEl>
                                          <p:spTgt spid="40"/>
                                        </p:tgtEl>
                                        <p:attrNameLst>
                                          <p:attrName>style.visibility</p:attrName>
                                        </p:attrNameLst>
                                      </p:cBhvr>
                                      <p:to>
                                        <p:strVal val="visible"/>
                                      </p:to>
                                    </p:set>
                                    <p:animEffect transition="in" filter="fade">
                                      <p:cBhvr>
                                        <p:cTn id="89" dur="500"/>
                                        <p:tgtEl>
                                          <p:spTgt spid="40"/>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44"/>
                                        </p:tgtEl>
                                        <p:attrNameLst>
                                          <p:attrName>style.visibility</p:attrName>
                                        </p:attrNameLst>
                                      </p:cBhvr>
                                      <p:to>
                                        <p:strVal val="visible"/>
                                      </p:to>
                                    </p:set>
                                    <p:animEffect transition="in" filter="fade">
                                      <p:cBhvr>
                                        <p:cTn id="9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9" grpId="0" build="p">
        <p:tmplLst>
          <p:tmpl lvl="1">
            <p:tnLst>
              <p:par>
                <p:cTn presetID="2" presetClass="entr" presetSubtype="6"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build="p">
        <p:tmplLst>
          <p:tmpl lvl="1">
            <p:tnLst>
              <p:par>
                <p:cTn presetID="2" presetClass="entr" presetSubtype="6"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12" decel="10000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12" decel="10000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3"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build="p">
        <p:tmplLst>
          <p:tmpl lvl="1">
            <p:tnLst>
              <p:par>
                <p:cTn presetID="2" presetClass="entr" presetSubtype="3"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1+#ppt_w/2"/>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5" grpId="0" build="p">
        <p:tmplLst>
          <p:tmpl lvl="1">
            <p:tnLst>
              <p:par>
                <p:cTn presetID="2" presetClass="entr" presetSubtype="9" decel="100000" fill="hold" nodeType="withEffect">
                  <p:stCondLst>
                    <p:cond delay="7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9" decel="100000" fill="hold" nodeType="withEffect">
                  <p:stCondLst>
                    <p:cond delay="7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p:tmplLst>
          <p:tmpl>
            <p:tnLst>
              <p:par>
                <p:cTn presetID="10" presetClass="entr" presetSubtype="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p:tmplLst>
          <p:tmpl>
            <p:tnLst>
              <p:par>
                <p:cTn presetID="10" presetClass="entr" presetSubtype="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2" grpId="0"/>
      <p:bldP spid="43" grpId="0"/>
      <p:bldP spid="44"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x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1498356"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1644130" y="1780168"/>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7" name="テキスト プレースホルダー 6"/>
          <p:cNvSpPr>
            <a:spLocks noGrp="1"/>
          </p:cNvSpPr>
          <p:nvPr>
            <p:ph type="body" sz="quarter" idx="16" hasCustomPrompt="1"/>
          </p:nvPr>
        </p:nvSpPr>
        <p:spPr>
          <a:xfrm>
            <a:off x="1087311"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8" name="円/楕円 7"/>
          <p:cNvSpPr/>
          <p:nvPr userDrawn="1"/>
        </p:nvSpPr>
        <p:spPr>
          <a:xfrm>
            <a:off x="5548806"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9" name="図プレースホルダー 9"/>
          <p:cNvSpPr>
            <a:spLocks noGrp="1"/>
          </p:cNvSpPr>
          <p:nvPr>
            <p:ph type="pic" sz="quarter" idx="17" hasCustomPrompt="1"/>
          </p:nvPr>
        </p:nvSpPr>
        <p:spPr>
          <a:xfrm>
            <a:off x="5694580" y="178016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0" name="テキスト プレースホルダー 6"/>
          <p:cNvSpPr>
            <a:spLocks noGrp="1"/>
          </p:cNvSpPr>
          <p:nvPr>
            <p:ph type="body" sz="quarter" idx="18" hasCustomPrompt="1"/>
          </p:nvPr>
        </p:nvSpPr>
        <p:spPr>
          <a:xfrm>
            <a:off x="5137761"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1" name="円/楕円 10"/>
          <p:cNvSpPr/>
          <p:nvPr userDrawn="1"/>
        </p:nvSpPr>
        <p:spPr>
          <a:xfrm>
            <a:off x="9612852"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2" name="図プレースホルダー 9"/>
          <p:cNvSpPr>
            <a:spLocks noGrp="1"/>
          </p:cNvSpPr>
          <p:nvPr>
            <p:ph type="pic" sz="quarter" idx="19" hasCustomPrompt="1"/>
          </p:nvPr>
        </p:nvSpPr>
        <p:spPr>
          <a:xfrm>
            <a:off x="9758626" y="1780168"/>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20" hasCustomPrompt="1"/>
          </p:nvPr>
        </p:nvSpPr>
        <p:spPr>
          <a:xfrm>
            <a:off x="9201807"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4" name="円/楕円 13"/>
          <p:cNvSpPr/>
          <p:nvPr userDrawn="1"/>
        </p:nvSpPr>
        <p:spPr>
          <a:xfrm>
            <a:off x="13663302"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5" name="図プレースホルダー 9"/>
          <p:cNvSpPr>
            <a:spLocks noGrp="1"/>
          </p:cNvSpPr>
          <p:nvPr>
            <p:ph type="pic" sz="quarter" idx="21" hasCustomPrompt="1"/>
          </p:nvPr>
        </p:nvSpPr>
        <p:spPr>
          <a:xfrm>
            <a:off x="13809076" y="178016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6" name="テキスト プレースホルダー 6"/>
          <p:cNvSpPr>
            <a:spLocks noGrp="1"/>
          </p:cNvSpPr>
          <p:nvPr>
            <p:ph type="body" sz="quarter" idx="22" hasCustomPrompt="1"/>
          </p:nvPr>
        </p:nvSpPr>
        <p:spPr>
          <a:xfrm>
            <a:off x="13252257"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7" name="円/楕円 16"/>
          <p:cNvSpPr/>
          <p:nvPr userDrawn="1"/>
        </p:nvSpPr>
        <p:spPr>
          <a:xfrm>
            <a:off x="1498356"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8" name="図プレースホルダー 9"/>
          <p:cNvSpPr>
            <a:spLocks noGrp="1"/>
          </p:cNvSpPr>
          <p:nvPr>
            <p:ph type="pic" sz="quarter" idx="23" hasCustomPrompt="1"/>
          </p:nvPr>
        </p:nvSpPr>
        <p:spPr>
          <a:xfrm>
            <a:off x="1644130" y="585715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9" name="テキスト プレースホルダー 6"/>
          <p:cNvSpPr>
            <a:spLocks noGrp="1"/>
          </p:cNvSpPr>
          <p:nvPr>
            <p:ph type="body" sz="quarter" idx="24" hasCustomPrompt="1"/>
          </p:nvPr>
        </p:nvSpPr>
        <p:spPr>
          <a:xfrm>
            <a:off x="1087311"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0" name="円/楕円 19"/>
          <p:cNvSpPr/>
          <p:nvPr userDrawn="1"/>
        </p:nvSpPr>
        <p:spPr>
          <a:xfrm>
            <a:off x="5548806"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1" name="図プレースホルダー 9"/>
          <p:cNvSpPr>
            <a:spLocks noGrp="1"/>
          </p:cNvSpPr>
          <p:nvPr>
            <p:ph type="pic" sz="quarter" idx="25" hasCustomPrompt="1"/>
          </p:nvPr>
        </p:nvSpPr>
        <p:spPr>
          <a:xfrm>
            <a:off x="5694580" y="5857156"/>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2" name="テキスト プレースホルダー 6"/>
          <p:cNvSpPr>
            <a:spLocks noGrp="1"/>
          </p:cNvSpPr>
          <p:nvPr>
            <p:ph type="body" sz="quarter" idx="26" hasCustomPrompt="1"/>
          </p:nvPr>
        </p:nvSpPr>
        <p:spPr>
          <a:xfrm>
            <a:off x="5137761"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3" name="円/楕円 22"/>
          <p:cNvSpPr/>
          <p:nvPr userDrawn="1"/>
        </p:nvSpPr>
        <p:spPr>
          <a:xfrm>
            <a:off x="9612852"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4" name="図プレースホルダー 9"/>
          <p:cNvSpPr>
            <a:spLocks noGrp="1"/>
          </p:cNvSpPr>
          <p:nvPr>
            <p:ph type="pic" sz="quarter" idx="27" hasCustomPrompt="1"/>
          </p:nvPr>
        </p:nvSpPr>
        <p:spPr>
          <a:xfrm>
            <a:off x="9758626" y="585715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5" name="テキスト プレースホルダー 6"/>
          <p:cNvSpPr>
            <a:spLocks noGrp="1"/>
          </p:cNvSpPr>
          <p:nvPr>
            <p:ph type="body" sz="quarter" idx="28" hasCustomPrompt="1"/>
          </p:nvPr>
        </p:nvSpPr>
        <p:spPr>
          <a:xfrm>
            <a:off x="9201807"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6" name="円/楕円 25"/>
          <p:cNvSpPr/>
          <p:nvPr userDrawn="1"/>
        </p:nvSpPr>
        <p:spPr>
          <a:xfrm>
            <a:off x="13663302"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7" name="図プレースホルダー 9"/>
          <p:cNvSpPr>
            <a:spLocks noGrp="1"/>
          </p:cNvSpPr>
          <p:nvPr>
            <p:ph type="pic" sz="quarter" idx="29" hasCustomPrompt="1"/>
          </p:nvPr>
        </p:nvSpPr>
        <p:spPr>
          <a:xfrm>
            <a:off x="13809076" y="5857156"/>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8" name="テキスト プレースホルダー 6"/>
          <p:cNvSpPr>
            <a:spLocks noGrp="1"/>
          </p:cNvSpPr>
          <p:nvPr>
            <p:ph type="body" sz="quarter" idx="30" hasCustomPrompt="1"/>
          </p:nvPr>
        </p:nvSpPr>
        <p:spPr>
          <a:xfrm>
            <a:off x="13252257"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309151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childTnLst>
                          </p:cTn>
                        </p:par>
                        <p:par>
                          <p:cTn id="20" fill="hold">
                            <p:stCondLst>
                              <p:cond delay="500"/>
                            </p:stCondLst>
                            <p:childTnLst>
                              <p:par>
                                <p:cTn id="21" presetID="49" presetClass="entr" presetSubtype="0" decel="100000" fill="hold" grpId="0" nodeType="afterEffect">
                                  <p:stCondLst>
                                    <p:cond delay="25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 calcmode="lin" valueType="num">
                                      <p:cBhvr>
                                        <p:cTn id="25" dur="500" fill="hold"/>
                                        <p:tgtEl>
                                          <p:spTgt spid="8"/>
                                        </p:tgtEl>
                                        <p:attrNameLst>
                                          <p:attrName>style.rotation</p:attrName>
                                        </p:attrNameLst>
                                      </p:cBhvr>
                                      <p:tavLst>
                                        <p:tav tm="0">
                                          <p:val>
                                            <p:fltVal val="360"/>
                                          </p:val>
                                        </p:tav>
                                        <p:tav tm="100000">
                                          <p:val>
                                            <p:fltVal val="0"/>
                                          </p:val>
                                        </p:tav>
                                      </p:tavLst>
                                    </p:anim>
                                    <p:animEffect transition="in" filter="fade">
                                      <p:cBhvr>
                                        <p:cTn id="26" dur="500"/>
                                        <p:tgtEl>
                                          <p:spTgt spid="8"/>
                                        </p:tgtEl>
                                      </p:cBhvr>
                                    </p:animEffect>
                                  </p:childTnLst>
                                </p:cTn>
                              </p:par>
                              <p:par>
                                <p:cTn id="27" presetID="49" presetClass="entr" presetSubtype="0" decel="100000" fill="hold" grpId="0" nodeType="withEffect">
                                  <p:stCondLst>
                                    <p:cond delay="25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 calcmode="lin" valueType="num">
                                      <p:cBhvr>
                                        <p:cTn id="31" dur="500" fill="hold"/>
                                        <p:tgtEl>
                                          <p:spTgt spid="9"/>
                                        </p:tgtEl>
                                        <p:attrNameLst>
                                          <p:attrName>style.rotation</p:attrName>
                                        </p:attrNameLst>
                                      </p:cBhvr>
                                      <p:tavLst>
                                        <p:tav tm="0">
                                          <p:val>
                                            <p:fltVal val="360"/>
                                          </p:val>
                                        </p:tav>
                                        <p:tav tm="100000">
                                          <p:val>
                                            <p:fltVal val="0"/>
                                          </p:val>
                                        </p:tav>
                                      </p:tavLst>
                                    </p:anim>
                                    <p:animEffect transition="in" filter="fade">
                                      <p:cBhvr>
                                        <p:cTn id="32" dur="500"/>
                                        <p:tgtEl>
                                          <p:spTgt spid="9"/>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500"/>
                                        <p:tgtEl>
                                          <p:spTgt spid="10">
                                            <p:txEl>
                                              <p:pRg st="0" end="0"/>
                                            </p:txEl>
                                          </p:spTgt>
                                        </p:tgtEl>
                                      </p:cBhvr>
                                    </p:animEffect>
                                  </p:childTnLst>
                                </p:cTn>
                              </p:par>
                            </p:childTnLst>
                          </p:cTn>
                        </p:par>
                        <p:par>
                          <p:cTn id="36" fill="hold">
                            <p:stCondLst>
                              <p:cond delay="1250"/>
                            </p:stCondLst>
                            <p:childTnLst>
                              <p:par>
                                <p:cTn id="37" presetID="49" presetClass="entr" presetSubtype="0" decel="100000"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 calcmode="lin" valueType="num">
                                      <p:cBhvr>
                                        <p:cTn id="41" dur="500" fill="hold"/>
                                        <p:tgtEl>
                                          <p:spTgt spid="11"/>
                                        </p:tgtEl>
                                        <p:attrNameLst>
                                          <p:attrName>style.rotation</p:attrName>
                                        </p:attrNameLst>
                                      </p:cBhvr>
                                      <p:tavLst>
                                        <p:tav tm="0">
                                          <p:val>
                                            <p:fltVal val="360"/>
                                          </p:val>
                                        </p:tav>
                                        <p:tav tm="100000">
                                          <p:val>
                                            <p:fltVal val="0"/>
                                          </p:val>
                                        </p:tav>
                                      </p:tavLst>
                                    </p:anim>
                                    <p:animEffect transition="in" filter="fade">
                                      <p:cBhvr>
                                        <p:cTn id="42" dur="500"/>
                                        <p:tgtEl>
                                          <p:spTgt spid="11"/>
                                        </p:tgtEl>
                                      </p:cBhvr>
                                    </p:animEffect>
                                  </p:childTnLst>
                                </p:cTn>
                              </p:par>
                              <p:par>
                                <p:cTn id="43" presetID="49" presetClass="entr" presetSubtype="0" decel="10000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 calcmode="lin" valueType="num">
                                      <p:cBhvr>
                                        <p:cTn id="47" dur="500" fill="hold"/>
                                        <p:tgtEl>
                                          <p:spTgt spid="12"/>
                                        </p:tgtEl>
                                        <p:attrNameLst>
                                          <p:attrName>style.rotation</p:attrName>
                                        </p:attrNameLst>
                                      </p:cBhvr>
                                      <p:tavLst>
                                        <p:tav tm="0">
                                          <p:val>
                                            <p:fltVal val="360"/>
                                          </p:val>
                                        </p:tav>
                                        <p:tav tm="100000">
                                          <p:val>
                                            <p:fltVal val="0"/>
                                          </p:val>
                                        </p:tav>
                                      </p:tavLst>
                                    </p:anim>
                                    <p:animEffect transition="in" filter="fade">
                                      <p:cBhvr>
                                        <p:cTn id="48" dur="500"/>
                                        <p:tgtEl>
                                          <p:spTgt spid="12"/>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13">
                                            <p:txEl>
                                              <p:pRg st="0" end="0"/>
                                            </p:txEl>
                                          </p:spTgt>
                                        </p:tgtEl>
                                        <p:attrNameLst>
                                          <p:attrName>style.visibility</p:attrName>
                                        </p:attrNameLst>
                                      </p:cBhvr>
                                      <p:to>
                                        <p:strVal val="visible"/>
                                      </p:to>
                                    </p:set>
                                    <p:animEffect transition="in" filter="fade">
                                      <p:cBhvr>
                                        <p:cTn id="51" dur="500"/>
                                        <p:tgtEl>
                                          <p:spTgt spid="13">
                                            <p:txEl>
                                              <p:pRg st="0" end="0"/>
                                            </p:txEl>
                                          </p:spTgt>
                                        </p:tgtEl>
                                      </p:cBhvr>
                                    </p:animEffect>
                                  </p:childTnLst>
                                </p:cTn>
                              </p:par>
                            </p:childTnLst>
                          </p:cTn>
                        </p:par>
                        <p:par>
                          <p:cTn id="52" fill="hold">
                            <p:stCondLst>
                              <p:cond delay="2000"/>
                            </p:stCondLst>
                            <p:childTnLst>
                              <p:par>
                                <p:cTn id="53" presetID="49" presetClass="entr" presetSubtype="0" decel="100000" fill="hold" grpId="0" nodeType="afterEffect">
                                  <p:stCondLst>
                                    <p:cond delay="25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 calcmode="lin" valueType="num">
                                      <p:cBhvr>
                                        <p:cTn id="57" dur="500" fill="hold"/>
                                        <p:tgtEl>
                                          <p:spTgt spid="14"/>
                                        </p:tgtEl>
                                        <p:attrNameLst>
                                          <p:attrName>style.rotation</p:attrName>
                                        </p:attrNameLst>
                                      </p:cBhvr>
                                      <p:tavLst>
                                        <p:tav tm="0">
                                          <p:val>
                                            <p:fltVal val="360"/>
                                          </p:val>
                                        </p:tav>
                                        <p:tav tm="100000">
                                          <p:val>
                                            <p:fltVal val="0"/>
                                          </p:val>
                                        </p:tav>
                                      </p:tavLst>
                                    </p:anim>
                                    <p:animEffect transition="in" filter="fade">
                                      <p:cBhvr>
                                        <p:cTn id="58" dur="500"/>
                                        <p:tgtEl>
                                          <p:spTgt spid="14"/>
                                        </p:tgtEl>
                                      </p:cBhvr>
                                    </p:animEffect>
                                  </p:childTnLst>
                                </p:cTn>
                              </p:par>
                              <p:par>
                                <p:cTn id="59" presetID="49" presetClass="entr" presetSubtype="0" decel="100000" fill="hold" grpId="0" nodeType="withEffect">
                                  <p:stCondLst>
                                    <p:cond delay="25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 calcmode="lin" valueType="num">
                                      <p:cBhvr>
                                        <p:cTn id="63" dur="500" fill="hold"/>
                                        <p:tgtEl>
                                          <p:spTgt spid="15"/>
                                        </p:tgtEl>
                                        <p:attrNameLst>
                                          <p:attrName>style.rotation</p:attrName>
                                        </p:attrNameLst>
                                      </p:cBhvr>
                                      <p:tavLst>
                                        <p:tav tm="0">
                                          <p:val>
                                            <p:fltVal val="360"/>
                                          </p:val>
                                        </p:tav>
                                        <p:tav tm="100000">
                                          <p:val>
                                            <p:fltVal val="0"/>
                                          </p:val>
                                        </p:tav>
                                      </p:tavLst>
                                    </p:anim>
                                    <p:animEffect transition="in" filter="fade">
                                      <p:cBhvr>
                                        <p:cTn id="64" dur="500"/>
                                        <p:tgtEl>
                                          <p:spTgt spid="15"/>
                                        </p:tgtEl>
                                      </p:cBhvr>
                                    </p:animEffect>
                                  </p:childTnLst>
                                </p:cTn>
                              </p:par>
                              <p:par>
                                <p:cTn id="65" presetID="10" presetClass="entr" presetSubtype="0" fill="hold" grpId="0" nodeType="withEffect">
                                  <p:stCondLst>
                                    <p:cond delay="250"/>
                                  </p:stCondLst>
                                  <p:childTnLst>
                                    <p:set>
                                      <p:cBhvr>
                                        <p:cTn id="66" dur="1" fill="hold">
                                          <p:stCondLst>
                                            <p:cond delay="0"/>
                                          </p:stCondLst>
                                        </p:cTn>
                                        <p:tgtEl>
                                          <p:spTgt spid="16">
                                            <p:txEl>
                                              <p:pRg st="0" end="0"/>
                                            </p:txEl>
                                          </p:spTgt>
                                        </p:tgtEl>
                                        <p:attrNameLst>
                                          <p:attrName>style.visibility</p:attrName>
                                        </p:attrNameLst>
                                      </p:cBhvr>
                                      <p:to>
                                        <p:strVal val="visible"/>
                                      </p:to>
                                    </p:set>
                                    <p:animEffect transition="in" filter="fade">
                                      <p:cBhvr>
                                        <p:cTn id="67" dur="500"/>
                                        <p:tgtEl>
                                          <p:spTgt spid="16">
                                            <p:txEl>
                                              <p:pRg st="0" end="0"/>
                                            </p:txEl>
                                          </p:spTgt>
                                        </p:tgtEl>
                                      </p:cBhvr>
                                    </p:animEffect>
                                  </p:childTnLst>
                                </p:cTn>
                              </p:par>
                            </p:childTnLst>
                          </p:cTn>
                        </p:par>
                        <p:par>
                          <p:cTn id="68" fill="hold">
                            <p:stCondLst>
                              <p:cond delay="2750"/>
                            </p:stCondLst>
                            <p:childTnLst>
                              <p:par>
                                <p:cTn id="69" presetID="49" presetClass="entr" presetSubtype="0" decel="100000" fill="hold" grpId="0" nodeType="afterEffect">
                                  <p:stCondLst>
                                    <p:cond delay="25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ppt_w</p:attrName>
                                        </p:attrNameLst>
                                      </p:cBhvr>
                                      <p:tavLst>
                                        <p:tav tm="0">
                                          <p:val>
                                            <p:fltVal val="0"/>
                                          </p:val>
                                        </p:tav>
                                        <p:tav tm="100000">
                                          <p:val>
                                            <p:strVal val="#ppt_w"/>
                                          </p:val>
                                        </p:tav>
                                      </p:tavLst>
                                    </p:anim>
                                    <p:anim calcmode="lin" valueType="num">
                                      <p:cBhvr>
                                        <p:cTn id="72" dur="500" fill="hold"/>
                                        <p:tgtEl>
                                          <p:spTgt spid="17"/>
                                        </p:tgtEl>
                                        <p:attrNameLst>
                                          <p:attrName>ppt_h</p:attrName>
                                        </p:attrNameLst>
                                      </p:cBhvr>
                                      <p:tavLst>
                                        <p:tav tm="0">
                                          <p:val>
                                            <p:fltVal val="0"/>
                                          </p:val>
                                        </p:tav>
                                        <p:tav tm="100000">
                                          <p:val>
                                            <p:strVal val="#ppt_h"/>
                                          </p:val>
                                        </p:tav>
                                      </p:tavLst>
                                    </p:anim>
                                    <p:anim calcmode="lin" valueType="num">
                                      <p:cBhvr>
                                        <p:cTn id="73" dur="500" fill="hold"/>
                                        <p:tgtEl>
                                          <p:spTgt spid="17"/>
                                        </p:tgtEl>
                                        <p:attrNameLst>
                                          <p:attrName>style.rotation</p:attrName>
                                        </p:attrNameLst>
                                      </p:cBhvr>
                                      <p:tavLst>
                                        <p:tav tm="0">
                                          <p:val>
                                            <p:fltVal val="360"/>
                                          </p:val>
                                        </p:tav>
                                        <p:tav tm="100000">
                                          <p:val>
                                            <p:fltVal val="0"/>
                                          </p:val>
                                        </p:tav>
                                      </p:tavLst>
                                    </p:anim>
                                    <p:animEffect transition="in" filter="fade">
                                      <p:cBhvr>
                                        <p:cTn id="74" dur="500"/>
                                        <p:tgtEl>
                                          <p:spTgt spid="17"/>
                                        </p:tgtEl>
                                      </p:cBhvr>
                                    </p:animEffect>
                                  </p:childTnLst>
                                </p:cTn>
                              </p:par>
                              <p:par>
                                <p:cTn id="75" presetID="49" presetClass="entr" presetSubtype="0" decel="100000" fill="hold" grpId="0" nodeType="withEffect">
                                  <p:stCondLst>
                                    <p:cond delay="25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 calcmode="lin" valueType="num">
                                      <p:cBhvr>
                                        <p:cTn id="79" dur="500" fill="hold"/>
                                        <p:tgtEl>
                                          <p:spTgt spid="18"/>
                                        </p:tgtEl>
                                        <p:attrNameLst>
                                          <p:attrName>style.rotation</p:attrName>
                                        </p:attrNameLst>
                                      </p:cBhvr>
                                      <p:tavLst>
                                        <p:tav tm="0">
                                          <p:val>
                                            <p:fltVal val="360"/>
                                          </p:val>
                                        </p:tav>
                                        <p:tav tm="100000">
                                          <p:val>
                                            <p:fltVal val="0"/>
                                          </p:val>
                                        </p:tav>
                                      </p:tavLst>
                                    </p:anim>
                                    <p:animEffect transition="in" filter="fade">
                                      <p:cBhvr>
                                        <p:cTn id="80" dur="500"/>
                                        <p:tgtEl>
                                          <p:spTgt spid="18"/>
                                        </p:tgtEl>
                                      </p:cBhvr>
                                    </p:animEffect>
                                  </p:childTnLst>
                                </p:cTn>
                              </p:par>
                              <p:par>
                                <p:cTn id="81" presetID="10" presetClass="entr" presetSubtype="0" fill="hold" grpId="0" nodeType="withEffect">
                                  <p:stCondLst>
                                    <p:cond delay="250"/>
                                  </p:stCondLst>
                                  <p:childTnLst>
                                    <p:set>
                                      <p:cBhvr>
                                        <p:cTn id="82" dur="1" fill="hold">
                                          <p:stCondLst>
                                            <p:cond delay="0"/>
                                          </p:stCondLst>
                                        </p:cTn>
                                        <p:tgtEl>
                                          <p:spTgt spid="19">
                                            <p:txEl>
                                              <p:pRg st="0" end="0"/>
                                            </p:txEl>
                                          </p:spTgt>
                                        </p:tgtEl>
                                        <p:attrNameLst>
                                          <p:attrName>style.visibility</p:attrName>
                                        </p:attrNameLst>
                                      </p:cBhvr>
                                      <p:to>
                                        <p:strVal val="visible"/>
                                      </p:to>
                                    </p:set>
                                    <p:animEffect transition="in" filter="fade">
                                      <p:cBhvr>
                                        <p:cTn id="83" dur="500"/>
                                        <p:tgtEl>
                                          <p:spTgt spid="19">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250"/>
                                  </p:stCondLst>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
                                          </p:val>
                                        </p:tav>
                                        <p:tav tm="100000">
                                          <p:val>
                                            <p:strVal val="#ppt_w"/>
                                          </p:val>
                                        </p:tav>
                                      </p:tavLst>
                                    </p:anim>
                                    <p:anim calcmode="lin" valueType="num">
                                      <p:cBhvr>
                                        <p:cTn id="88" dur="500" fill="hold"/>
                                        <p:tgtEl>
                                          <p:spTgt spid="20"/>
                                        </p:tgtEl>
                                        <p:attrNameLst>
                                          <p:attrName>ppt_h</p:attrName>
                                        </p:attrNameLst>
                                      </p:cBhvr>
                                      <p:tavLst>
                                        <p:tav tm="0">
                                          <p:val>
                                            <p:fltVal val="0"/>
                                          </p:val>
                                        </p:tav>
                                        <p:tav tm="100000">
                                          <p:val>
                                            <p:strVal val="#ppt_h"/>
                                          </p:val>
                                        </p:tav>
                                      </p:tavLst>
                                    </p:anim>
                                    <p:anim calcmode="lin" valueType="num">
                                      <p:cBhvr>
                                        <p:cTn id="89" dur="500" fill="hold"/>
                                        <p:tgtEl>
                                          <p:spTgt spid="20"/>
                                        </p:tgtEl>
                                        <p:attrNameLst>
                                          <p:attrName>style.rotation</p:attrName>
                                        </p:attrNameLst>
                                      </p:cBhvr>
                                      <p:tavLst>
                                        <p:tav tm="0">
                                          <p:val>
                                            <p:fltVal val="360"/>
                                          </p:val>
                                        </p:tav>
                                        <p:tav tm="100000">
                                          <p:val>
                                            <p:fltVal val="0"/>
                                          </p:val>
                                        </p:tav>
                                      </p:tavLst>
                                    </p:anim>
                                    <p:animEffect transition="in" filter="fade">
                                      <p:cBhvr>
                                        <p:cTn id="90" dur="500"/>
                                        <p:tgtEl>
                                          <p:spTgt spid="20"/>
                                        </p:tgtEl>
                                      </p:cBhvr>
                                    </p:animEffect>
                                  </p:childTnLst>
                                </p:cTn>
                              </p:par>
                              <p:par>
                                <p:cTn id="91" presetID="49" presetClass="entr" presetSubtype="0" decel="100000" fill="hold" grpId="0" nodeType="withEffect">
                                  <p:stCondLst>
                                    <p:cond delay="250"/>
                                  </p:stCondLst>
                                  <p:childTnLst>
                                    <p:set>
                                      <p:cBhvr>
                                        <p:cTn id="92" dur="1" fill="hold">
                                          <p:stCondLst>
                                            <p:cond delay="0"/>
                                          </p:stCondLst>
                                        </p:cTn>
                                        <p:tgtEl>
                                          <p:spTgt spid="21"/>
                                        </p:tgtEl>
                                        <p:attrNameLst>
                                          <p:attrName>style.visibility</p:attrName>
                                        </p:attrNameLst>
                                      </p:cBhvr>
                                      <p:to>
                                        <p:strVal val="visible"/>
                                      </p:to>
                                    </p:set>
                                    <p:anim calcmode="lin" valueType="num">
                                      <p:cBhvr>
                                        <p:cTn id="93" dur="500" fill="hold"/>
                                        <p:tgtEl>
                                          <p:spTgt spid="21"/>
                                        </p:tgtEl>
                                        <p:attrNameLst>
                                          <p:attrName>ppt_w</p:attrName>
                                        </p:attrNameLst>
                                      </p:cBhvr>
                                      <p:tavLst>
                                        <p:tav tm="0">
                                          <p:val>
                                            <p:fltVal val="0"/>
                                          </p:val>
                                        </p:tav>
                                        <p:tav tm="100000">
                                          <p:val>
                                            <p:strVal val="#ppt_w"/>
                                          </p:val>
                                        </p:tav>
                                      </p:tavLst>
                                    </p:anim>
                                    <p:anim calcmode="lin" valueType="num">
                                      <p:cBhvr>
                                        <p:cTn id="94" dur="500" fill="hold"/>
                                        <p:tgtEl>
                                          <p:spTgt spid="21"/>
                                        </p:tgtEl>
                                        <p:attrNameLst>
                                          <p:attrName>ppt_h</p:attrName>
                                        </p:attrNameLst>
                                      </p:cBhvr>
                                      <p:tavLst>
                                        <p:tav tm="0">
                                          <p:val>
                                            <p:fltVal val="0"/>
                                          </p:val>
                                        </p:tav>
                                        <p:tav tm="100000">
                                          <p:val>
                                            <p:strVal val="#ppt_h"/>
                                          </p:val>
                                        </p:tav>
                                      </p:tavLst>
                                    </p:anim>
                                    <p:anim calcmode="lin" valueType="num">
                                      <p:cBhvr>
                                        <p:cTn id="95" dur="500" fill="hold"/>
                                        <p:tgtEl>
                                          <p:spTgt spid="21"/>
                                        </p:tgtEl>
                                        <p:attrNameLst>
                                          <p:attrName>style.rotation</p:attrName>
                                        </p:attrNameLst>
                                      </p:cBhvr>
                                      <p:tavLst>
                                        <p:tav tm="0">
                                          <p:val>
                                            <p:fltVal val="360"/>
                                          </p:val>
                                        </p:tav>
                                        <p:tav tm="100000">
                                          <p:val>
                                            <p:fltVal val="0"/>
                                          </p:val>
                                        </p:tav>
                                      </p:tavLst>
                                    </p:anim>
                                    <p:animEffect transition="in" filter="fade">
                                      <p:cBhvr>
                                        <p:cTn id="96" dur="500"/>
                                        <p:tgtEl>
                                          <p:spTgt spid="21"/>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22">
                                            <p:txEl>
                                              <p:pRg st="0" end="0"/>
                                            </p:txEl>
                                          </p:spTgt>
                                        </p:tgtEl>
                                        <p:attrNameLst>
                                          <p:attrName>style.visibility</p:attrName>
                                        </p:attrNameLst>
                                      </p:cBhvr>
                                      <p:to>
                                        <p:strVal val="visible"/>
                                      </p:to>
                                    </p:set>
                                    <p:animEffect transition="in" filter="fade">
                                      <p:cBhvr>
                                        <p:cTn id="99" dur="500"/>
                                        <p:tgtEl>
                                          <p:spTgt spid="22">
                                            <p:txEl>
                                              <p:pRg st="0" end="0"/>
                                            </p:txEl>
                                          </p:spTgt>
                                        </p:tgtEl>
                                      </p:cBhvr>
                                    </p:animEffect>
                                  </p:childTnLst>
                                </p:cTn>
                              </p:par>
                            </p:childTnLst>
                          </p:cTn>
                        </p:par>
                        <p:par>
                          <p:cTn id="100" fill="hold">
                            <p:stCondLst>
                              <p:cond delay="4250"/>
                            </p:stCondLst>
                            <p:childTnLst>
                              <p:par>
                                <p:cTn id="101" presetID="49" presetClass="entr" presetSubtype="0" decel="100000" fill="hold" grpId="0" nodeType="afterEffect">
                                  <p:stCondLst>
                                    <p:cond delay="250"/>
                                  </p:stCondLst>
                                  <p:childTnLst>
                                    <p:set>
                                      <p:cBhvr>
                                        <p:cTn id="102" dur="1" fill="hold">
                                          <p:stCondLst>
                                            <p:cond delay="0"/>
                                          </p:stCondLst>
                                        </p:cTn>
                                        <p:tgtEl>
                                          <p:spTgt spid="23"/>
                                        </p:tgtEl>
                                        <p:attrNameLst>
                                          <p:attrName>style.visibility</p:attrName>
                                        </p:attrNameLst>
                                      </p:cBhvr>
                                      <p:to>
                                        <p:strVal val="visible"/>
                                      </p:to>
                                    </p:set>
                                    <p:anim calcmode="lin" valueType="num">
                                      <p:cBhvr>
                                        <p:cTn id="103" dur="500" fill="hold"/>
                                        <p:tgtEl>
                                          <p:spTgt spid="23"/>
                                        </p:tgtEl>
                                        <p:attrNameLst>
                                          <p:attrName>ppt_w</p:attrName>
                                        </p:attrNameLst>
                                      </p:cBhvr>
                                      <p:tavLst>
                                        <p:tav tm="0">
                                          <p:val>
                                            <p:fltVal val="0"/>
                                          </p:val>
                                        </p:tav>
                                        <p:tav tm="100000">
                                          <p:val>
                                            <p:strVal val="#ppt_w"/>
                                          </p:val>
                                        </p:tav>
                                      </p:tavLst>
                                    </p:anim>
                                    <p:anim calcmode="lin" valueType="num">
                                      <p:cBhvr>
                                        <p:cTn id="104" dur="500" fill="hold"/>
                                        <p:tgtEl>
                                          <p:spTgt spid="23"/>
                                        </p:tgtEl>
                                        <p:attrNameLst>
                                          <p:attrName>ppt_h</p:attrName>
                                        </p:attrNameLst>
                                      </p:cBhvr>
                                      <p:tavLst>
                                        <p:tav tm="0">
                                          <p:val>
                                            <p:fltVal val="0"/>
                                          </p:val>
                                        </p:tav>
                                        <p:tav tm="100000">
                                          <p:val>
                                            <p:strVal val="#ppt_h"/>
                                          </p:val>
                                        </p:tav>
                                      </p:tavLst>
                                    </p:anim>
                                    <p:anim calcmode="lin" valueType="num">
                                      <p:cBhvr>
                                        <p:cTn id="105" dur="500" fill="hold"/>
                                        <p:tgtEl>
                                          <p:spTgt spid="23"/>
                                        </p:tgtEl>
                                        <p:attrNameLst>
                                          <p:attrName>style.rotation</p:attrName>
                                        </p:attrNameLst>
                                      </p:cBhvr>
                                      <p:tavLst>
                                        <p:tav tm="0">
                                          <p:val>
                                            <p:fltVal val="360"/>
                                          </p:val>
                                        </p:tav>
                                        <p:tav tm="100000">
                                          <p:val>
                                            <p:fltVal val="0"/>
                                          </p:val>
                                        </p:tav>
                                      </p:tavLst>
                                    </p:anim>
                                    <p:animEffect transition="in" filter="fade">
                                      <p:cBhvr>
                                        <p:cTn id="106" dur="500"/>
                                        <p:tgtEl>
                                          <p:spTgt spid="23"/>
                                        </p:tgtEl>
                                      </p:cBhvr>
                                    </p:animEffect>
                                  </p:childTnLst>
                                </p:cTn>
                              </p:par>
                              <p:par>
                                <p:cTn id="107" presetID="49" presetClass="entr" presetSubtype="0"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p:cTn id="109" dur="500" fill="hold"/>
                                        <p:tgtEl>
                                          <p:spTgt spid="24"/>
                                        </p:tgtEl>
                                        <p:attrNameLst>
                                          <p:attrName>ppt_w</p:attrName>
                                        </p:attrNameLst>
                                      </p:cBhvr>
                                      <p:tavLst>
                                        <p:tav tm="0">
                                          <p:val>
                                            <p:fltVal val="0"/>
                                          </p:val>
                                        </p:tav>
                                        <p:tav tm="100000">
                                          <p:val>
                                            <p:strVal val="#ppt_w"/>
                                          </p:val>
                                        </p:tav>
                                      </p:tavLst>
                                    </p:anim>
                                    <p:anim calcmode="lin" valueType="num">
                                      <p:cBhvr>
                                        <p:cTn id="110" dur="500" fill="hold"/>
                                        <p:tgtEl>
                                          <p:spTgt spid="24"/>
                                        </p:tgtEl>
                                        <p:attrNameLst>
                                          <p:attrName>ppt_h</p:attrName>
                                        </p:attrNameLst>
                                      </p:cBhvr>
                                      <p:tavLst>
                                        <p:tav tm="0">
                                          <p:val>
                                            <p:fltVal val="0"/>
                                          </p:val>
                                        </p:tav>
                                        <p:tav tm="100000">
                                          <p:val>
                                            <p:strVal val="#ppt_h"/>
                                          </p:val>
                                        </p:tav>
                                      </p:tavLst>
                                    </p:anim>
                                    <p:anim calcmode="lin" valueType="num">
                                      <p:cBhvr>
                                        <p:cTn id="111" dur="500" fill="hold"/>
                                        <p:tgtEl>
                                          <p:spTgt spid="24"/>
                                        </p:tgtEl>
                                        <p:attrNameLst>
                                          <p:attrName>style.rotation</p:attrName>
                                        </p:attrNameLst>
                                      </p:cBhvr>
                                      <p:tavLst>
                                        <p:tav tm="0">
                                          <p:val>
                                            <p:fltVal val="360"/>
                                          </p:val>
                                        </p:tav>
                                        <p:tav tm="100000">
                                          <p:val>
                                            <p:fltVal val="0"/>
                                          </p:val>
                                        </p:tav>
                                      </p:tavLst>
                                    </p:anim>
                                    <p:animEffect transition="in" filter="fade">
                                      <p:cBhvr>
                                        <p:cTn id="112" dur="500"/>
                                        <p:tgtEl>
                                          <p:spTgt spid="24"/>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25">
                                            <p:txEl>
                                              <p:pRg st="0" end="0"/>
                                            </p:txEl>
                                          </p:spTgt>
                                        </p:tgtEl>
                                        <p:attrNameLst>
                                          <p:attrName>style.visibility</p:attrName>
                                        </p:attrNameLst>
                                      </p:cBhvr>
                                      <p:to>
                                        <p:strVal val="visible"/>
                                      </p:to>
                                    </p:set>
                                    <p:animEffect transition="in" filter="fade">
                                      <p:cBhvr>
                                        <p:cTn id="115" dur="500"/>
                                        <p:tgtEl>
                                          <p:spTgt spid="25">
                                            <p:txEl>
                                              <p:pRg st="0" end="0"/>
                                            </p:txEl>
                                          </p:spTgt>
                                        </p:tgtEl>
                                      </p:cBhvr>
                                    </p:animEffect>
                                  </p:childTnLst>
                                </p:cTn>
                              </p:par>
                            </p:childTnLst>
                          </p:cTn>
                        </p:par>
                        <p:par>
                          <p:cTn id="116" fill="hold">
                            <p:stCondLst>
                              <p:cond delay="5000"/>
                            </p:stCondLst>
                            <p:childTnLst>
                              <p:par>
                                <p:cTn id="117" presetID="49" presetClass="entr" presetSubtype="0" decel="100000" fill="hold" grpId="0" nodeType="afterEffect">
                                  <p:stCondLst>
                                    <p:cond delay="250"/>
                                  </p:stCondLst>
                                  <p:childTnLst>
                                    <p:set>
                                      <p:cBhvr>
                                        <p:cTn id="118" dur="1" fill="hold">
                                          <p:stCondLst>
                                            <p:cond delay="0"/>
                                          </p:stCondLst>
                                        </p:cTn>
                                        <p:tgtEl>
                                          <p:spTgt spid="26"/>
                                        </p:tgtEl>
                                        <p:attrNameLst>
                                          <p:attrName>style.visibility</p:attrName>
                                        </p:attrNameLst>
                                      </p:cBhvr>
                                      <p:to>
                                        <p:strVal val="visible"/>
                                      </p:to>
                                    </p:set>
                                    <p:anim calcmode="lin" valueType="num">
                                      <p:cBhvr>
                                        <p:cTn id="119" dur="500" fill="hold"/>
                                        <p:tgtEl>
                                          <p:spTgt spid="26"/>
                                        </p:tgtEl>
                                        <p:attrNameLst>
                                          <p:attrName>ppt_w</p:attrName>
                                        </p:attrNameLst>
                                      </p:cBhvr>
                                      <p:tavLst>
                                        <p:tav tm="0">
                                          <p:val>
                                            <p:fltVal val="0"/>
                                          </p:val>
                                        </p:tav>
                                        <p:tav tm="100000">
                                          <p:val>
                                            <p:strVal val="#ppt_w"/>
                                          </p:val>
                                        </p:tav>
                                      </p:tavLst>
                                    </p:anim>
                                    <p:anim calcmode="lin" valueType="num">
                                      <p:cBhvr>
                                        <p:cTn id="120" dur="500" fill="hold"/>
                                        <p:tgtEl>
                                          <p:spTgt spid="26"/>
                                        </p:tgtEl>
                                        <p:attrNameLst>
                                          <p:attrName>ppt_h</p:attrName>
                                        </p:attrNameLst>
                                      </p:cBhvr>
                                      <p:tavLst>
                                        <p:tav tm="0">
                                          <p:val>
                                            <p:fltVal val="0"/>
                                          </p:val>
                                        </p:tav>
                                        <p:tav tm="100000">
                                          <p:val>
                                            <p:strVal val="#ppt_h"/>
                                          </p:val>
                                        </p:tav>
                                      </p:tavLst>
                                    </p:anim>
                                    <p:anim calcmode="lin" valueType="num">
                                      <p:cBhvr>
                                        <p:cTn id="121" dur="500" fill="hold"/>
                                        <p:tgtEl>
                                          <p:spTgt spid="26"/>
                                        </p:tgtEl>
                                        <p:attrNameLst>
                                          <p:attrName>style.rotation</p:attrName>
                                        </p:attrNameLst>
                                      </p:cBhvr>
                                      <p:tavLst>
                                        <p:tav tm="0">
                                          <p:val>
                                            <p:fltVal val="360"/>
                                          </p:val>
                                        </p:tav>
                                        <p:tav tm="100000">
                                          <p:val>
                                            <p:fltVal val="0"/>
                                          </p:val>
                                        </p:tav>
                                      </p:tavLst>
                                    </p:anim>
                                    <p:animEffect transition="in" filter="fade">
                                      <p:cBhvr>
                                        <p:cTn id="122" dur="500"/>
                                        <p:tgtEl>
                                          <p:spTgt spid="26"/>
                                        </p:tgtEl>
                                      </p:cBhvr>
                                    </p:animEffect>
                                  </p:childTnLst>
                                </p:cTn>
                              </p:par>
                              <p:par>
                                <p:cTn id="123" presetID="49" presetClass="entr" presetSubtype="0" decel="100000" fill="hold" grpId="0" nodeType="withEffect">
                                  <p:stCondLst>
                                    <p:cond delay="250"/>
                                  </p:stCondLst>
                                  <p:childTnLst>
                                    <p:set>
                                      <p:cBhvr>
                                        <p:cTn id="124" dur="1" fill="hold">
                                          <p:stCondLst>
                                            <p:cond delay="0"/>
                                          </p:stCondLst>
                                        </p:cTn>
                                        <p:tgtEl>
                                          <p:spTgt spid="27"/>
                                        </p:tgtEl>
                                        <p:attrNameLst>
                                          <p:attrName>style.visibility</p:attrName>
                                        </p:attrNameLst>
                                      </p:cBhvr>
                                      <p:to>
                                        <p:strVal val="visible"/>
                                      </p:to>
                                    </p:set>
                                    <p:anim calcmode="lin" valueType="num">
                                      <p:cBhvr>
                                        <p:cTn id="125" dur="500" fill="hold"/>
                                        <p:tgtEl>
                                          <p:spTgt spid="27"/>
                                        </p:tgtEl>
                                        <p:attrNameLst>
                                          <p:attrName>ppt_w</p:attrName>
                                        </p:attrNameLst>
                                      </p:cBhvr>
                                      <p:tavLst>
                                        <p:tav tm="0">
                                          <p:val>
                                            <p:fltVal val="0"/>
                                          </p:val>
                                        </p:tav>
                                        <p:tav tm="100000">
                                          <p:val>
                                            <p:strVal val="#ppt_w"/>
                                          </p:val>
                                        </p:tav>
                                      </p:tavLst>
                                    </p:anim>
                                    <p:anim calcmode="lin" valueType="num">
                                      <p:cBhvr>
                                        <p:cTn id="126" dur="500" fill="hold"/>
                                        <p:tgtEl>
                                          <p:spTgt spid="27"/>
                                        </p:tgtEl>
                                        <p:attrNameLst>
                                          <p:attrName>ppt_h</p:attrName>
                                        </p:attrNameLst>
                                      </p:cBhvr>
                                      <p:tavLst>
                                        <p:tav tm="0">
                                          <p:val>
                                            <p:fltVal val="0"/>
                                          </p:val>
                                        </p:tav>
                                        <p:tav tm="100000">
                                          <p:val>
                                            <p:strVal val="#ppt_h"/>
                                          </p:val>
                                        </p:tav>
                                      </p:tavLst>
                                    </p:anim>
                                    <p:anim calcmode="lin" valueType="num">
                                      <p:cBhvr>
                                        <p:cTn id="127" dur="500" fill="hold"/>
                                        <p:tgtEl>
                                          <p:spTgt spid="27"/>
                                        </p:tgtEl>
                                        <p:attrNameLst>
                                          <p:attrName>style.rotation</p:attrName>
                                        </p:attrNameLst>
                                      </p:cBhvr>
                                      <p:tavLst>
                                        <p:tav tm="0">
                                          <p:val>
                                            <p:fltVal val="360"/>
                                          </p:val>
                                        </p:tav>
                                        <p:tav tm="100000">
                                          <p:val>
                                            <p:fltVal val="0"/>
                                          </p:val>
                                        </p:tav>
                                      </p:tavLst>
                                    </p:anim>
                                    <p:animEffect transition="in" filter="fade">
                                      <p:cBhvr>
                                        <p:cTn id="128" dur="500"/>
                                        <p:tgtEl>
                                          <p:spTgt spid="27"/>
                                        </p:tgtEl>
                                      </p:cBhvr>
                                    </p:animEffect>
                                  </p:childTnLst>
                                </p:cTn>
                              </p:par>
                              <p:par>
                                <p:cTn id="129" presetID="10" presetClass="entr" presetSubtype="0" fill="hold" grpId="0" nodeType="withEffect">
                                  <p:stCondLst>
                                    <p:cond delay="250"/>
                                  </p:stCondLst>
                                  <p:childTnLst>
                                    <p:set>
                                      <p:cBhvr>
                                        <p:cTn id="130" dur="1" fill="hold">
                                          <p:stCondLst>
                                            <p:cond delay="0"/>
                                          </p:stCondLst>
                                        </p:cTn>
                                        <p:tgtEl>
                                          <p:spTgt spid="28">
                                            <p:txEl>
                                              <p:pRg st="0" end="0"/>
                                            </p:txEl>
                                          </p:spTgt>
                                        </p:tgtEl>
                                        <p:attrNameLst>
                                          <p:attrName>style.visibility</p:attrName>
                                        </p:attrNameLst>
                                      </p:cBhvr>
                                      <p:to>
                                        <p:strVal val="visible"/>
                                      </p:to>
                                    </p:set>
                                    <p:animEffect transition="in" filter="fade">
                                      <p:cBhvr>
                                        <p:cTn id="131"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animBg="1"/>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bldP spid="15" grpId="0"/>
      <p:bldP spid="16" grpId="0" build="p">
        <p:tmplLst>
          <p:tmpl lvl="1">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bldP spid="21" grpId="0"/>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build="p">
        <p:tmplLst>
          <p:tmpl lvl="1">
            <p:tnLst>
              <p:par>
                <p:cTn presetID="10" presetClass="entr" presetSubtype="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Info">
    <p:spTree>
      <p:nvGrpSpPr>
        <p:cNvPr id="1" name=""/>
        <p:cNvGrpSpPr/>
        <p:nvPr/>
      </p:nvGrpSpPr>
      <p:grpSpPr>
        <a:xfrm>
          <a:off x="0" y="0"/>
          <a:ext cx="0" cy="0"/>
          <a:chOff x="0" y="0"/>
          <a:chExt cx="0" cy="0"/>
        </a:xfrm>
      </p:grpSpPr>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0" name="テキスト プレースホルダー 11"/>
          <p:cNvSpPr>
            <a:spLocks noGrp="1"/>
          </p:cNvSpPr>
          <p:nvPr>
            <p:ph type="body" sz="quarter" idx="17" hasCustomPrompt="1"/>
          </p:nvPr>
        </p:nvSpPr>
        <p:spPr>
          <a:xfrm>
            <a:off x="2122426" y="8608885"/>
            <a:ext cx="14041560" cy="1500330"/>
          </a:xfrm>
        </p:spPr>
        <p:txBody>
          <a:bodyPr anchor="b">
            <a:noAutofit/>
          </a:bodyPr>
          <a:lstStyle>
            <a:lvl1pPr algn="ctr">
              <a:lnSpc>
                <a:spcPct val="120000"/>
              </a:lnSpc>
              <a:spcBef>
                <a:spcPts val="0"/>
              </a:spcBef>
              <a:defRPr sz="2000">
                <a:solidFill>
                  <a:schemeClr val="tx1">
                    <a:lumMod val="60000"/>
                    <a:lumOff val="40000"/>
                  </a:schemeClr>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99850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x4 Images 2">
    <p:spTree>
      <p:nvGrpSpPr>
        <p:cNvPr id="1" name=""/>
        <p:cNvGrpSpPr/>
        <p:nvPr/>
      </p:nvGrpSpPr>
      <p:grpSpPr>
        <a:xfrm>
          <a:off x="0" y="0"/>
          <a:ext cx="0" cy="0"/>
          <a:chOff x="0" y="0"/>
          <a:chExt cx="0" cy="0"/>
        </a:xfrm>
      </p:grpSpPr>
      <p:sp>
        <p:nvSpPr>
          <p:cNvPr id="20" name="円/楕円 19"/>
          <p:cNvSpPr/>
          <p:nvPr userDrawn="1"/>
        </p:nvSpPr>
        <p:spPr>
          <a:xfrm>
            <a:off x="1024052"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6" name="テキスト プレースホルダー 11"/>
          <p:cNvSpPr>
            <a:spLocks noGrp="1"/>
          </p:cNvSpPr>
          <p:nvPr>
            <p:ph type="body" sz="quarter" idx="16" hasCustomPrompt="1"/>
          </p:nvPr>
        </p:nvSpPr>
        <p:spPr>
          <a:xfrm>
            <a:off x="658927"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19" name="図プレースホルダー 18"/>
          <p:cNvSpPr>
            <a:spLocks noGrp="1"/>
          </p:cNvSpPr>
          <p:nvPr>
            <p:ph type="pic" sz="quarter" idx="17" hasCustomPrompt="1"/>
          </p:nvPr>
        </p:nvSpPr>
        <p:spPr>
          <a:xfrm>
            <a:off x="1214552"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23" name="直線コネクタ 22"/>
          <p:cNvCxnSpPr/>
          <p:nvPr userDrawn="1"/>
        </p:nvCxnSpPr>
        <p:spPr>
          <a:xfrm>
            <a:off x="906314"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7" name="円/楕円 19"/>
          <p:cNvSpPr/>
          <p:nvPr userDrawn="1"/>
        </p:nvSpPr>
        <p:spPr>
          <a:xfrm>
            <a:off x="5285379"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18" hasCustomPrompt="1"/>
          </p:nvPr>
        </p:nvSpPr>
        <p:spPr>
          <a:xfrm>
            <a:off x="4920254"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29" name="図プレースホルダー 18"/>
          <p:cNvSpPr>
            <a:spLocks noGrp="1"/>
          </p:cNvSpPr>
          <p:nvPr>
            <p:ph type="pic" sz="quarter" idx="19" hasCustomPrompt="1"/>
          </p:nvPr>
        </p:nvSpPr>
        <p:spPr>
          <a:xfrm>
            <a:off x="5475879"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0" name="直線コネクタ 29"/>
          <p:cNvCxnSpPr/>
          <p:nvPr userDrawn="1"/>
        </p:nvCxnSpPr>
        <p:spPr>
          <a:xfrm>
            <a:off x="5167641"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1" name="円/楕円 19"/>
          <p:cNvSpPr/>
          <p:nvPr userDrawn="1"/>
        </p:nvSpPr>
        <p:spPr>
          <a:xfrm>
            <a:off x="9567188"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1"/>
          <p:cNvSpPr>
            <a:spLocks noGrp="1"/>
          </p:cNvSpPr>
          <p:nvPr>
            <p:ph type="body" sz="quarter" idx="20" hasCustomPrompt="1"/>
          </p:nvPr>
        </p:nvSpPr>
        <p:spPr>
          <a:xfrm>
            <a:off x="9202063"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33" name="図プレースホルダー 18"/>
          <p:cNvSpPr>
            <a:spLocks noGrp="1"/>
          </p:cNvSpPr>
          <p:nvPr>
            <p:ph type="pic" sz="quarter" idx="21" hasCustomPrompt="1"/>
          </p:nvPr>
        </p:nvSpPr>
        <p:spPr>
          <a:xfrm>
            <a:off x="9757688"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4" name="直線コネクタ 33"/>
          <p:cNvCxnSpPr/>
          <p:nvPr userDrawn="1"/>
        </p:nvCxnSpPr>
        <p:spPr>
          <a:xfrm>
            <a:off x="9449450"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5" name="円/楕円 19"/>
          <p:cNvSpPr/>
          <p:nvPr userDrawn="1"/>
        </p:nvSpPr>
        <p:spPr>
          <a:xfrm>
            <a:off x="13828515"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2" hasCustomPrompt="1"/>
          </p:nvPr>
        </p:nvSpPr>
        <p:spPr>
          <a:xfrm>
            <a:off x="13463390"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37" name="図プレースホルダー 18"/>
          <p:cNvSpPr>
            <a:spLocks noGrp="1"/>
          </p:cNvSpPr>
          <p:nvPr>
            <p:ph type="pic" sz="quarter" idx="23" hasCustomPrompt="1"/>
          </p:nvPr>
        </p:nvSpPr>
        <p:spPr>
          <a:xfrm>
            <a:off x="14019015"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8" name="直線コネクタ 37"/>
          <p:cNvCxnSpPr/>
          <p:nvPr userDrawn="1"/>
        </p:nvCxnSpPr>
        <p:spPr>
          <a:xfrm>
            <a:off x="13710777"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円/楕円 19"/>
          <p:cNvSpPr/>
          <p:nvPr userDrawn="1"/>
        </p:nvSpPr>
        <p:spPr>
          <a:xfrm>
            <a:off x="1047391"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プレースホルダー 11"/>
          <p:cNvSpPr>
            <a:spLocks noGrp="1"/>
          </p:cNvSpPr>
          <p:nvPr>
            <p:ph type="body" sz="quarter" idx="24" hasCustomPrompt="1"/>
          </p:nvPr>
        </p:nvSpPr>
        <p:spPr>
          <a:xfrm>
            <a:off x="682266"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1" name="図プレースホルダー 18"/>
          <p:cNvSpPr>
            <a:spLocks noGrp="1"/>
          </p:cNvSpPr>
          <p:nvPr>
            <p:ph type="pic" sz="quarter" idx="25" hasCustomPrompt="1"/>
          </p:nvPr>
        </p:nvSpPr>
        <p:spPr>
          <a:xfrm>
            <a:off x="1237891"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2" name="直線コネクタ 41"/>
          <p:cNvCxnSpPr/>
          <p:nvPr userDrawn="1"/>
        </p:nvCxnSpPr>
        <p:spPr>
          <a:xfrm>
            <a:off x="929653"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3" name="円/楕円 19"/>
          <p:cNvSpPr/>
          <p:nvPr userDrawn="1"/>
        </p:nvSpPr>
        <p:spPr>
          <a:xfrm>
            <a:off x="5308718"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プレースホルダー 11"/>
          <p:cNvSpPr>
            <a:spLocks noGrp="1"/>
          </p:cNvSpPr>
          <p:nvPr>
            <p:ph type="body" sz="quarter" idx="26" hasCustomPrompt="1"/>
          </p:nvPr>
        </p:nvSpPr>
        <p:spPr>
          <a:xfrm>
            <a:off x="4943593"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5" name="図プレースホルダー 18"/>
          <p:cNvSpPr>
            <a:spLocks noGrp="1"/>
          </p:cNvSpPr>
          <p:nvPr>
            <p:ph type="pic" sz="quarter" idx="27" hasCustomPrompt="1"/>
          </p:nvPr>
        </p:nvSpPr>
        <p:spPr>
          <a:xfrm>
            <a:off x="5499218"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6" name="直線コネクタ 45"/>
          <p:cNvCxnSpPr/>
          <p:nvPr userDrawn="1"/>
        </p:nvCxnSpPr>
        <p:spPr>
          <a:xfrm>
            <a:off x="5190980"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7" name="円/楕円 19"/>
          <p:cNvSpPr/>
          <p:nvPr userDrawn="1"/>
        </p:nvSpPr>
        <p:spPr>
          <a:xfrm>
            <a:off x="9590527"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225402"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9" name="図プレースホルダー 18"/>
          <p:cNvSpPr>
            <a:spLocks noGrp="1"/>
          </p:cNvSpPr>
          <p:nvPr>
            <p:ph type="pic" sz="quarter" idx="29" hasCustomPrompt="1"/>
          </p:nvPr>
        </p:nvSpPr>
        <p:spPr>
          <a:xfrm>
            <a:off x="9781027"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0" name="直線コネクタ 49"/>
          <p:cNvCxnSpPr/>
          <p:nvPr userDrawn="1"/>
        </p:nvCxnSpPr>
        <p:spPr>
          <a:xfrm>
            <a:off x="9472789"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51" name="円/楕円 19"/>
          <p:cNvSpPr/>
          <p:nvPr userDrawn="1"/>
        </p:nvSpPr>
        <p:spPr>
          <a:xfrm>
            <a:off x="13851854"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1"/>
          <p:cNvSpPr>
            <a:spLocks noGrp="1"/>
          </p:cNvSpPr>
          <p:nvPr>
            <p:ph type="body" sz="quarter" idx="30" hasCustomPrompt="1"/>
          </p:nvPr>
        </p:nvSpPr>
        <p:spPr>
          <a:xfrm>
            <a:off x="13486729"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53" name="図プレースホルダー 18"/>
          <p:cNvSpPr>
            <a:spLocks noGrp="1"/>
          </p:cNvSpPr>
          <p:nvPr>
            <p:ph type="pic" sz="quarter" idx="31" hasCustomPrompt="1"/>
          </p:nvPr>
        </p:nvSpPr>
        <p:spPr>
          <a:xfrm>
            <a:off x="14042354"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4" name="直線コネクタ 53"/>
          <p:cNvCxnSpPr/>
          <p:nvPr userDrawn="1"/>
        </p:nvCxnSpPr>
        <p:spPr>
          <a:xfrm>
            <a:off x="13734116"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25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par>
                                <p:cTn id="11" presetID="16" presetClass="entr" presetSubtype="37"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outVertical)">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childTnLst>
                          </p:cTn>
                        </p:par>
                        <p:par>
                          <p:cTn id="17" fill="hold">
                            <p:stCondLst>
                              <p:cond delay="500"/>
                            </p:stCondLst>
                            <p:childTnLst>
                              <p:par>
                                <p:cTn id="18" presetID="22" presetClass="entr" presetSubtype="1" fill="hold" grpId="0" nodeType="afterEffect">
                                  <p:stCondLst>
                                    <p:cond delay="250"/>
                                  </p:stCondLst>
                                  <p:childTnLst>
                                    <p:set>
                                      <p:cBhvr>
                                        <p:cTn id="19" dur="1" fill="hold">
                                          <p:stCondLst>
                                            <p:cond delay="0"/>
                                          </p:stCondLst>
                                        </p:cTn>
                                        <p:tgtEl>
                                          <p:spTgt spid="27"/>
                                        </p:tgtEl>
                                        <p:attrNameLst>
                                          <p:attrName>style.visibility</p:attrName>
                                        </p:attrNameLst>
                                      </p:cBhvr>
                                      <p:to>
                                        <p:strVal val="visible"/>
                                      </p:to>
                                    </p:set>
                                    <p:animEffect transition="in" filter="wipe(up)">
                                      <p:cBhvr>
                                        <p:cTn id="20" dur="500"/>
                                        <p:tgtEl>
                                          <p:spTgt spid="27"/>
                                        </p:tgtEl>
                                      </p:cBhvr>
                                    </p:animEffect>
                                  </p:childTnLst>
                                </p:cTn>
                              </p:par>
                              <p:par>
                                <p:cTn id="21" presetID="22" presetClass="entr" presetSubtype="1" fill="hold" grpId="0" nodeType="withEffect">
                                  <p:stCondLst>
                                    <p:cond delay="250"/>
                                  </p:stCondLst>
                                  <p:childTnLst>
                                    <p:set>
                                      <p:cBhvr>
                                        <p:cTn id="22" dur="1" fill="hold">
                                          <p:stCondLst>
                                            <p:cond delay="0"/>
                                          </p:stCondLst>
                                        </p:cTn>
                                        <p:tgtEl>
                                          <p:spTgt spid="29"/>
                                        </p:tgtEl>
                                        <p:attrNameLst>
                                          <p:attrName>style.visibility</p:attrName>
                                        </p:attrNameLst>
                                      </p:cBhvr>
                                      <p:to>
                                        <p:strVal val="visible"/>
                                      </p:to>
                                    </p:set>
                                    <p:animEffect transition="in" filter="wipe(up)">
                                      <p:cBhvr>
                                        <p:cTn id="23" dur="500"/>
                                        <p:tgtEl>
                                          <p:spTgt spid="29"/>
                                        </p:tgtEl>
                                      </p:cBhvr>
                                    </p:animEffect>
                                  </p:childTnLst>
                                </p:cTn>
                              </p:par>
                              <p:par>
                                <p:cTn id="24" presetID="16" presetClass="entr" presetSubtype="37" fill="hold" nodeType="withEffect">
                                  <p:stCondLst>
                                    <p:cond delay="250"/>
                                  </p:stCondLst>
                                  <p:childTnLst>
                                    <p:set>
                                      <p:cBhvr>
                                        <p:cTn id="25" dur="1" fill="hold">
                                          <p:stCondLst>
                                            <p:cond delay="0"/>
                                          </p:stCondLst>
                                        </p:cTn>
                                        <p:tgtEl>
                                          <p:spTgt spid="30"/>
                                        </p:tgtEl>
                                        <p:attrNameLst>
                                          <p:attrName>style.visibility</p:attrName>
                                        </p:attrNameLst>
                                      </p:cBhvr>
                                      <p:to>
                                        <p:strVal val="visible"/>
                                      </p:to>
                                    </p:set>
                                    <p:animEffect transition="in" filter="barn(outVertical)">
                                      <p:cBhvr>
                                        <p:cTn id="26" dur="500"/>
                                        <p:tgtEl>
                                          <p:spTgt spid="30"/>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28">
                                            <p:txEl>
                                              <p:pRg st="0" end="0"/>
                                            </p:txEl>
                                          </p:spTgt>
                                        </p:tgtEl>
                                        <p:attrNameLst>
                                          <p:attrName>style.visibility</p:attrName>
                                        </p:attrNameLst>
                                      </p:cBhvr>
                                      <p:to>
                                        <p:strVal val="visible"/>
                                      </p:to>
                                    </p:set>
                                    <p:animEffect transition="in" filter="fade">
                                      <p:cBhvr>
                                        <p:cTn id="29" dur="500"/>
                                        <p:tgtEl>
                                          <p:spTgt spid="28">
                                            <p:txEl>
                                              <p:pRg st="0" end="0"/>
                                            </p:txEl>
                                          </p:spTgt>
                                        </p:tgtEl>
                                      </p:cBhvr>
                                    </p:animEffect>
                                  </p:childTnLst>
                                </p:cTn>
                              </p:par>
                            </p:childTnLst>
                          </p:cTn>
                        </p:par>
                        <p:par>
                          <p:cTn id="30" fill="hold">
                            <p:stCondLst>
                              <p:cond delay="1250"/>
                            </p:stCondLst>
                            <p:childTnLst>
                              <p:par>
                                <p:cTn id="31" presetID="22" presetClass="entr" presetSubtype="1" fill="hold" grpId="0" nodeType="afterEffect">
                                  <p:stCondLst>
                                    <p:cond delay="25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33"/>
                                        </p:tgtEl>
                                        <p:attrNameLst>
                                          <p:attrName>style.visibility</p:attrName>
                                        </p:attrNameLst>
                                      </p:cBhvr>
                                      <p:to>
                                        <p:strVal val="visible"/>
                                      </p:to>
                                    </p:set>
                                    <p:animEffect transition="in" filter="wipe(up)">
                                      <p:cBhvr>
                                        <p:cTn id="36" dur="500"/>
                                        <p:tgtEl>
                                          <p:spTgt spid="33"/>
                                        </p:tgtEl>
                                      </p:cBhvr>
                                    </p:animEffect>
                                  </p:childTnLst>
                                </p:cTn>
                              </p:par>
                              <p:par>
                                <p:cTn id="37" presetID="16" presetClass="entr" presetSubtype="37" fill="hold" nodeType="withEffect">
                                  <p:stCondLst>
                                    <p:cond delay="250"/>
                                  </p:stCondLst>
                                  <p:childTnLst>
                                    <p:set>
                                      <p:cBhvr>
                                        <p:cTn id="38" dur="1" fill="hold">
                                          <p:stCondLst>
                                            <p:cond delay="0"/>
                                          </p:stCondLst>
                                        </p:cTn>
                                        <p:tgtEl>
                                          <p:spTgt spid="34"/>
                                        </p:tgtEl>
                                        <p:attrNameLst>
                                          <p:attrName>style.visibility</p:attrName>
                                        </p:attrNameLst>
                                      </p:cBhvr>
                                      <p:to>
                                        <p:strVal val="visible"/>
                                      </p:to>
                                    </p:set>
                                    <p:animEffect transition="in" filter="barn(outVertical)">
                                      <p:cBhvr>
                                        <p:cTn id="39" dur="500"/>
                                        <p:tgtEl>
                                          <p:spTgt spid="34"/>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32">
                                            <p:txEl>
                                              <p:pRg st="0" end="0"/>
                                            </p:txEl>
                                          </p:spTgt>
                                        </p:tgtEl>
                                        <p:attrNameLst>
                                          <p:attrName>style.visibility</p:attrName>
                                        </p:attrNameLst>
                                      </p:cBhvr>
                                      <p:to>
                                        <p:strVal val="visible"/>
                                      </p:to>
                                    </p:set>
                                    <p:animEffect transition="in" filter="fade">
                                      <p:cBhvr>
                                        <p:cTn id="42" dur="500"/>
                                        <p:tgtEl>
                                          <p:spTgt spid="32">
                                            <p:txEl>
                                              <p:pRg st="0" end="0"/>
                                            </p:txEl>
                                          </p:spTgt>
                                        </p:tgtEl>
                                      </p:cBhvr>
                                    </p:animEffect>
                                  </p:childTnLst>
                                </p:cTn>
                              </p:par>
                            </p:childTnLst>
                          </p:cTn>
                        </p:par>
                        <p:par>
                          <p:cTn id="43" fill="hold">
                            <p:stCondLst>
                              <p:cond delay="2000"/>
                            </p:stCondLst>
                            <p:childTnLst>
                              <p:par>
                                <p:cTn id="44" presetID="22" presetClass="entr" presetSubtype="1" fill="hold" grpId="0" nodeType="afterEffect">
                                  <p:stCondLst>
                                    <p:cond delay="250"/>
                                  </p:stCondLst>
                                  <p:childTnLst>
                                    <p:set>
                                      <p:cBhvr>
                                        <p:cTn id="45" dur="1" fill="hold">
                                          <p:stCondLst>
                                            <p:cond delay="0"/>
                                          </p:stCondLst>
                                        </p:cTn>
                                        <p:tgtEl>
                                          <p:spTgt spid="35"/>
                                        </p:tgtEl>
                                        <p:attrNameLst>
                                          <p:attrName>style.visibility</p:attrName>
                                        </p:attrNameLst>
                                      </p:cBhvr>
                                      <p:to>
                                        <p:strVal val="visible"/>
                                      </p:to>
                                    </p:set>
                                    <p:animEffect transition="in" filter="wipe(up)">
                                      <p:cBhvr>
                                        <p:cTn id="46" dur="500"/>
                                        <p:tgtEl>
                                          <p:spTgt spid="35"/>
                                        </p:tgtEl>
                                      </p:cBhvr>
                                    </p:animEffect>
                                  </p:childTnLst>
                                </p:cTn>
                              </p:par>
                              <p:par>
                                <p:cTn id="47" presetID="22" presetClass="entr" presetSubtype="1"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Effect transition="in" filter="wipe(up)">
                                      <p:cBhvr>
                                        <p:cTn id="49" dur="500"/>
                                        <p:tgtEl>
                                          <p:spTgt spid="37"/>
                                        </p:tgtEl>
                                      </p:cBhvr>
                                    </p:animEffect>
                                  </p:childTnLst>
                                </p:cTn>
                              </p:par>
                              <p:par>
                                <p:cTn id="50" presetID="16" presetClass="entr" presetSubtype="37" fill="hold" nodeType="withEffect">
                                  <p:stCondLst>
                                    <p:cond delay="250"/>
                                  </p:stCondLst>
                                  <p:childTnLst>
                                    <p:set>
                                      <p:cBhvr>
                                        <p:cTn id="51" dur="1" fill="hold">
                                          <p:stCondLst>
                                            <p:cond delay="0"/>
                                          </p:stCondLst>
                                        </p:cTn>
                                        <p:tgtEl>
                                          <p:spTgt spid="38"/>
                                        </p:tgtEl>
                                        <p:attrNameLst>
                                          <p:attrName>style.visibility</p:attrName>
                                        </p:attrNameLst>
                                      </p:cBhvr>
                                      <p:to>
                                        <p:strVal val="visible"/>
                                      </p:to>
                                    </p:set>
                                    <p:animEffect transition="in" filter="barn(outVertical)">
                                      <p:cBhvr>
                                        <p:cTn id="52" dur="500"/>
                                        <p:tgtEl>
                                          <p:spTgt spid="38"/>
                                        </p:tgtEl>
                                      </p:cBhvr>
                                    </p:animEffect>
                                  </p:childTnLst>
                                </p:cTn>
                              </p:par>
                              <p:par>
                                <p:cTn id="53" presetID="10" presetClass="entr" presetSubtype="0" fill="hold" grpId="0" nodeType="withEffect">
                                  <p:stCondLst>
                                    <p:cond delay="250"/>
                                  </p:stCondLst>
                                  <p:childTnLst>
                                    <p:set>
                                      <p:cBhvr>
                                        <p:cTn id="54" dur="1" fill="hold">
                                          <p:stCondLst>
                                            <p:cond delay="0"/>
                                          </p:stCondLst>
                                        </p:cTn>
                                        <p:tgtEl>
                                          <p:spTgt spid="36">
                                            <p:txEl>
                                              <p:pRg st="0" end="0"/>
                                            </p:txEl>
                                          </p:spTgt>
                                        </p:tgtEl>
                                        <p:attrNameLst>
                                          <p:attrName>style.visibility</p:attrName>
                                        </p:attrNameLst>
                                      </p:cBhvr>
                                      <p:to>
                                        <p:strVal val="visible"/>
                                      </p:to>
                                    </p:set>
                                    <p:animEffect transition="in" filter="fade">
                                      <p:cBhvr>
                                        <p:cTn id="55" dur="500"/>
                                        <p:tgtEl>
                                          <p:spTgt spid="36">
                                            <p:txEl>
                                              <p:pRg st="0" end="0"/>
                                            </p:txEl>
                                          </p:spTgt>
                                        </p:tgtEl>
                                      </p:cBhvr>
                                    </p:animEffect>
                                  </p:childTnLst>
                                </p:cTn>
                              </p:par>
                            </p:childTnLst>
                          </p:cTn>
                        </p:par>
                        <p:par>
                          <p:cTn id="56" fill="hold">
                            <p:stCondLst>
                              <p:cond delay="2750"/>
                            </p:stCondLst>
                            <p:childTnLst>
                              <p:par>
                                <p:cTn id="57" presetID="22" presetClass="entr" presetSubtype="1" fill="hold" grpId="0" nodeType="afterEffect">
                                  <p:stCondLst>
                                    <p:cond delay="250"/>
                                  </p:stCondLst>
                                  <p:childTnLst>
                                    <p:set>
                                      <p:cBhvr>
                                        <p:cTn id="58" dur="1" fill="hold">
                                          <p:stCondLst>
                                            <p:cond delay="0"/>
                                          </p:stCondLst>
                                        </p:cTn>
                                        <p:tgtEl>
                                          <p:spTgt spid="39"/>
                                        </p:tgtEl>
                                        <p:attrNameLst>
                                          <p:attrName>style.visibility</p:attrName>
                                        </p:attrNameLst>
                                      </p:cBhvr>
                                      <p:to>
                                        <p:strVal val="visible"/>
                                      </p:to>
                                    </p:set>
                                    <p:animEffect transition="in" filter="wipe(up)">
                                      <p:cBhvr>
                                        <p:cTn id="59" dur="500"/>
                                        <p:tgtEl>
                                          <p:spTgt spid="39"/>
                                        </p:tgtEl>
                                      </p:cBhvr>
                                    </p:animEffect>
                                  </p:childTnLst>
                                </p:cTn>
                              </p:par>
                              <p:par>
                                <p:cTn id="60" presetID="22" presetClass="entr" presetSubtype="1" fill="hold" grpId="0" nodeType="withEffect">
                                  <p:stCondLst>
                                    <p:cond delay="250"/>
                                  </p:stCondLst>
                                  <p:childTnLst>
                                    <p:set>
                                      <p:cBhvr>
                                        <p:cTn id="61" dur="1" fill="hold">
                                          <p:stCondLst>
                                            <p:cond delay="0"/>
                                          </p:stCondLst>
                                        </p:cTn>
                                        <p:tgtEl>
                                          <p:spTgt spid="41"/>
                                        </p:tgtEl>
                                        <p:attrNameLst>
                                          <p:attrName>style.visibility</p:attrName>
                                        </p:attrNameLst>
                                      </p:cBhvr>
                                      <p:to>
                                        <p:strVal val="visible"/>
                                      </p:to>
                                    </p:set>
                                    <p:animEffect transition="in" filter="wipe(up)">
                                      <p:cBhvr>
                                        <p:cTn id="62" dur="500"/>
                                        <p:tgtEl>
                                          <p:spTgt spid="41"/>
                                        </p:tgtEl>
                                      </p:cBhvr>
                                    </p:animEffect>
                                  </p:childTnLst>
                                </p:cTn>
                              </p:par>
                              <p:par>
                                <p:cTn id="63" presetID="16" presetClass="entr" presetSubtype="37" fill="hold" nodeType="withEffect">
                                  <p:stCondLst>
                                    <p:cond delay="250"/>
                                  </p:stCondLst>
                                  <p:childTnLst>
                                    <p:set>
                                      <p:cBhvr>
                                        <p:cTn id="64" dur="1" fill="hold">
                                          <p:stCondLst>
                                            <p:cond delay="0"/>
                                          </p:stCondLst>
                                        </p:cTn>
                                        <p:tgtEl>
                                          <p:spTgt spid="42"/>
                                        </p:tgtEl>
                                        <p:attrNameLst>
                                          <p:attrName>style.visibility</p:attrName>
                                        </p:attrNameLst>
                                      </p:cBhvr>
                                      <p:to>
                                        <p:strVal val="visible"/>
                                      </p:to>
                                    </p:set>
                                    <p:animEffect transition="in" filter="barn(outVertical)">
                                      <p:cBhvr>
                                        <p:cTn id="65" dur="500"/>
                                        <p:tgtEl>
                                          <p:spTgt spid="42"/>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40">
                                            <p:txEl>
                                              <p:pRg st="0" end="0"/>
                                            </p:txEl>
                                          </p:spTgt>
                                        </p:tgtEl>
                                        <p:attrNameLst>
                                          <p:attrName>style.visibility</p:attrName>
                                        </p:attrNameLst>
                                      </p:cBhvr>
                                      <p:to>
                                        <p:strVal val="visible"/>
                                      </p:to>
                                    </p:set>
                                    <p:animEffect transition="in" filter="fade">
                                      <p:cBhvr>
                                        <p:cTn id="68" dur="500"/>
                                        <p:tgtEl>
                                          <p:spTgt spid="40">
                                            <p:txEl>
                                              <p:pRg st="0" end="0"/>
                                            </p:txEl>
                                          </p:spTgt>
                                        </p:tgtEl>
                                      </p:cBhvr>
                                    </p:animEffect>
                                  </p:childTnLst>
                                </p:cTn>
                              </p:par>
                            </p:childTnLst>
                          </p:cTn>
                        </p:par>
                        <p:par>
                          <p:cTn id="69" fill="hold">
                            <p:stCondLst>
                              <p:cond delay="3500"/>
                            </p:stCondLst>
                            <p:childTnLst>
                              <p:par>
                                <p:cTn id="70" presetID="22" presetClass="entr" presetSubtype="1" fill="hold" grpId="0" nodeType="afterEffect">
                                  <p:stCondLst>
                                    <p:cond delay="250"/>
                                  </p:stCondLst>
                                  <p:childTnLst>
                                    <p:set>
                                      <p:cBhvr>
                                        <p:cTn id="71" dur="1" fill="hold">
                                          <p:stCondLst>
                                            <p:cond delay="0"/>
                                          </p:stCondLst>
                                        </p:cTn>
                                        <p:tgtEl>
                                          <p:spTgt spid="43"/>
                                        </p:tgtEl>
                                        <p:attrNameLst>
                                          <p:attrName>style.visibility</p:attrName>
                                        </p:attrNameLst>
                                      </p:cBhvr>
                                      <p:to>
                                        <p:strVal val="visible"/>
                                      </p:to>
                                    </p:set>
                                    <p:animEffect transition="in" filter="wipe(up)">
                                      <p:cBhvr>
                                        <p:cTn id="72" dur="500"/>
                                        <p:tgtEl>
                                          <p:spTgt spid="43"/>
                                        </p:tgtEl>
                                      </p:cBhvr>
                                    </p:animEffect>
                                  </p:childTnLst>
                                </p:cTn>
                              </p:par>
                              <p:par>
                                <p:cTn id="73" presetID="22" presetClass="entr" presetSubtype="1" fill="hold" grpId="0" nodeType="withEffect">
                                  <p:stCondLst>
                                    <p:cond delay="250"/>
                                  </p:stCondLst>
                                  <p:childTnLst>
                                    <p:set>
                                      <p:cBhvr>
                                        <p:cTn id="74" dur="1" fill="hold">
                                          <p:stCondLst>
                                            <p:cond delay="0"/>
                                          </p:stCondLst>
                                        </p:cTn>
                                        <p:tgtEl>
                                          <p:spTgt spid="45"/>
                                        </p:tgtEl>
                                        <p:attrNameLst>
                                          <p:attrName>style.visibility</p:attrName>
                                        </p:attrNameLst>
                                      </p:cBhvr>
                                      <p:to>
                                        <p:strVal val="visible"/>
                                      </p:to>
                                    </p:set>
                                    <p:animEffect transition="in" filter="wipe(up)">
                                      <p:cBhvr>
                                        <p:cTn id="75" dur="500"/>
                                        <p:tgtEl>
                                          <p:spTgt spid="45"/>
                                        </p:tgtEl>
                                      </p:cBhvr>
                                    </p:animEffect>
                                  </p:childTnLst>
                                </p:cTn>
                              </p:par>
                              <p:par>
                                <p:cTn id="76" presetID="16" presetClass="entr" presetSubtype="37" fill="hold" nodeType="withEffect">
                                  <p:stCondLst>
                                    <p:cond delay="250"/>
                                  </p:stCondLst>
                                  <p:childTnLst>
                                    <p:set>
                                      <p:cBhvr>
                                        <p:cTn id="77" dur="1" fill="hold">
                                          <p:stCondLst>
                                            <p:cond delay="0"/>
                                          </p:stCondLst>
                                        </p:cTn>
                                        <p:tgtEl>
                                          <p:spTgt spid="46"/>
                                        </p:tgtEl>
                                        <p:attrNameLst>
                                          <p:attrName>style.visibility</p:attrName>
                                        </p:attrNameLst>
                                      </p:cBhvr>
                                      <p:to>
                                        <p:strVal val="visible"/>
                                      </p:to>
                                    </p:set>
                                    <p:animEffect transition="in" filter="barn(outVertical)">
                                      <p:cBhvr>
                                        <p:cTn id="78" dur="500"/>
                                        <p:tgtEl>
                                          <p:spTgt spid="46"/>
                                        </p:tgtEl>
                                      </p:cBhvr>
                                    </p:animEffect>
                                  </p:childTnLst>
                                </p:cTn>
                              </p:par>
                              <p:par>
                                <p:cTn id="79" presetID="10" presetClass="entr" presetSubtype="0" fill="hold" grpId="0" nodeType="withEffect">
                                  <p:stCondLst>
                                    <p:cond delay="250"/>
                                  </p:stCondLst>
                                  <p:childTnLst>
                                    <p:set>
                                      <p:cBhvr>
                                        <p:cTn id="80" dur="1" fill="hold">
                                          <p:stCondLst>
                                            <p:cond delay="0"/>
                                          </p:stCondLst>
                                        </p:cTn>
                                        <p:tgtEl>
                                          <p:spTgt spid="44">
                                            <p:txEl>
                                              <p:pRg st="0" end="0"/>
                                            </p:txEl>
                                          </p:spTgt>
                                        </p:tgtEl>
                                        <p:attrNameLst>
                                          <p:attrName>style.visibility</p:attrName>
                                        </p:attrNameLst>
                                      </p:cBhvr>
                                      <p:to>
                                        <p:strVal val="visible"/>
                                      </p:to>
                                    </p:set>
                                    <p:animEffect transition="in" filter="fade">
                                      <p:cBhvr>
                                        <p:cTn id="81" dur="500"/>
                                        <p:tgtEl>
                                          <p:spTgt spid="44">
                                            <p:txEl>
                                              <p:pRg st="0" end="0"/>
                                            </p:txEl>
                                          </p:spTgt>
                                        </p:tgtEl>
                                      </p:cBhvr>
                                    </p:animEffect>
                                  </p:childTnLst>
                                </p:cTn>
                              </p:par>
                            </p:childTnLst>
                          </p:cTn>
                        </p:par>
                        <p:par>
                          <p:cTn id="82" fill="hold">
                            <p:stCondLst>
                              <p:cond delay="4250"/>
                            </p:stCondLst>
                            <p:childTnLst>
                              <p:par>
                                <p:cTn id="83" presetID="22" presetClass="entr" presetSubtype="1" fill="hold" grpId="0" nodeType="afterEffect">
                                  <p:stCondLst>
                                    <p:cond delay="250"/>
                                  </p:stCondLst>
                                  <p:childTnLst>
                                    <p:set>
                                      <p:cBhvr>
                                        <p:cTn id="84" dur="1" fill="hold">
                                          <p:stCondLst>
                                            <p:cond delay="0"/>
                                          </p:stCondLst>
                                        </p:cTn>
                                        <p:tgtEl>
                                          <p:spTgt spid="47"/>
                                        </p:tgtEl>
                                        <p:attrNameLst>
                                          <p:attrName>style.visibility</p:attrName>
                                        </p:attrNameLst>
                                      </p:cBhvr>
                                      <p:to>
                                        <p:strVal val="visible"/>
                                      </p:to>
                                    </p:set>
                                    <p:animEffect transition="in" filter="wipe(up)">
                                      <p:cBhvr>
                                        <p:cTn id="85" dur="500"/>
                                        <p:tgtEl>
                                          <p:spTgt spid="47"/>
                                        </p:tgtEl>
                                      </p:cBhvr>
                                    </p:animEffect>
                                  </p:childTnLst>
                                </p:cTn>
                              </p:par>
                              <p:par>
                                <p:cTn id="86" presetID="22" presetClass="entr" presetSubtype="1" fill="hold" grpId="0" nodeType="withEffect">
                                  <p:stCondLst>
                                    <p:cond delay="250"/>
                                  </p:stCondLst>
                                  <p:childTnLst>
                                    <p:set>
                                      <p:cBhvr>
                                        <p:cTn id="87" dur="1" fill="hold">
                                          <p:stCondLst>
                                            <p:cond delay="0"/>
                                          </p:stCondLst>
                                        </p:cTn>
                                        <p:tgtEl>
                                          <p:spTgt spid="49"/>
                                        </p:tgtEl>
                                        <p:attrNameLst>
                                          <p:attrName>style.visibility</p:attrName>
                                        </p:attrNameLst>
                                      </p:cBhvr>
                                      <p:to>
                                        <p:strVal val="visible"/>
                                      </p:to>
                                    </p:set>
                                    <p:animEffect transition="in" filter="wipe(up)">
                                      <p:cBhvr>
                                        <p:cTn id="88" dur="500"/>
                                        <p:tgtEl>
                                          <p:spTgt spid="49"/>
                                        </p:tgtEl>
                                      </p:cBhvr>
                                    </p:animEffect>
                                  </p:childTnLst>
                                </p:cTn>
                              </p:par>
                              <p:par>
                                <p:cTn id="89" presetID="16" presetClass="entr" presetSubtype="37" fill="hold" nodeType="withEffect">
                                  <p:stCondLst>
                                    <p:cond delay="250"/>
                                  </p:stCondLst>
                                  <p:childTnLst>
                                    <p:set>
                                      <p:cBhvr>
                                        <p:cTn id="90" dur="1" fill="hold">
                                          <p:stCondLst>
                                            <p:cond delay="0"/>
                                          </p:stCondLst>
                                        </p:cTn>
                                        <p:tgtEl>
                                          <p:spTgt spid="50"/>
                                        </p:tgtEl>
                                        <p:attrNameLst>
                                          <p:attrName>style.visibility</p:attrName>
                                        </p:attrNameLst>
                                      </p:cBhvr>
                                      <p:to>
                                        <p:strVal val="visible"/>
                                      </p:to>
                                    </p:set>
                                    <p:animEffect transition="in" filter="barn(outVertical)">
                                      <p:cBhvr>
                                        <p:cTn id="91" dur="500"/>
                                        <p:tgtEl>
                                          <p:spTgt spid="5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48">
                                            <p:txEl>
                                              <p:pRg st="0" end="0"/>
                                            </p:txEl>
                                          </p:spTgt>
                                        </p:tgtEl>
                                        <p:attrNameLst>
                                          <p:attrName>style.visibility</p:attrName>
                                        </p:attrNameLst>
                                      </p:cBhvr>
                                      <p:to>
                                        <p:strVal val="visible"/>
                                      </p:to>
                                    </p:set>
                                    <p:animEffect transition="in" filter="fade">
                                      <p:cBhvr>
                                        <p:cTn id="94" dur="500"/>
                                        <p:tgtEl>
                                          <p:spTgt spid="48">
                                            <p:txEl>
                                              <p:pRg st="0" end="0"/>
                                            </p:txEl>
                                          </p:spTgt>
                                        </p:tgtEl>
                                      </p:cBhvr>
                                    </p:animEffect>
                                  </p:childTnLst>
                                </p:cTn>
                              </p:par>
                            </p:childTnLst>
                          </p:cTn>
                        </p:par>
                        <p:par>
                          <p:cTn id="95" fill="hold">
                            <p:stCondLst>
                              <p:cond delay="5000"/>
                            </p:stCondLst>
                            <p:childTnLst>
                              <p:par>
                                <p:cTn id="96" presetID="22" presetClass="entr" presetSubtype="1" fill="hold" grpId="0" nodeType="afterEffect">
                                  <p:stCondLst>
                                    <p:cond delay="250"/>
                                  </p:stCondLst>
                                  <p:childTnLst>
                                    <p:set>
                                      <p:cBhvr>
                                        <p:cTn id="97" dur="1" fill="hold">
                                          <p:stCondLst>
                                            <p:cond delay="0"/>
                                          </p:stCondLst>
                                        </p:cTn>
                                        <p:tgtEl>
                                          <p:spTgt spid="51"/>
                                        </p:tgtEl>
                                        <p:attrNameLst>
                                          <p:attrName>style.visibility</p:attrName>
                                        </p:attrNameLst>
                                      </p:cBhvr>
                                      <p:to>
                                        <p:strVal val="visible"/>
                                      </p:to>
                                    </p:set>
                                    <p:animEffect transition="in" filter="wipe(up)">
                                      <p:cBhvr>
                                        <p:cTn id="98" dur="500"/>
                                        <p:tgtEl>
                                          <p:spTgt spid="51"/>
                                        </p:tgtEl>
                                      </p:cBhvr>
                                    </p:animEffect>
                                  </p:childTnLst>
                                </p:cTn>
                              </p:par>
                              <p:par>
                                <p:cTn id="99" presetID="22" presetClass="entr" presetSubtype="1" fill="hold" grpId="0" nodeType="withEffect">
                                  <p:stCondLst>
                                    <p:cond delay="250"/>
                                  </p:stCondLst>
                                  <p:childTnLst>
                                    <p:set>
                                      <p:cBhvr>
                                        <p:cTn id="100" dur="1" fill="hold">
                                          <p:stCondLst>
                                            <p:cond delay="0"/>
                                          </p:stCondLst>
                                        </p:cTn>
                                        <p:tgtEl>
                                          <p:spTgt spid="53"/>
                                        </p:tgtEl>
                                        <p:attrNameLst>
                                          <p:attrName>style.visibility</p:attrName>
                                        </p:attrNameLst>
                                      </p:cBhvr>
                                      <p:to>
                                        <p:strVal val="visible"/>
                                      </p:to>
                                    </p:set>
                                    <p:animEffect transition="in" filter="wipe(up)">
                                      <p:cBhvr>
                                        <p:cTn id="101" dur="500"/>
                                        <p:tgtEl>
                                          <p:spTgt spid="53"/>
                                        </p:tgtEl>
                                      </p:cBhvr>
                                    </p:animEffect>
                                  </p:childTnLst>
                                </p:cTn>
                              </p:par>
                              <p:par>
                                <p:cTn id="102" presetID="16" presetClass="entr" presetSubtype="37" fill="hold" nodeType="withEffect">
                                  <p:stCondLst>
                                    <p:cond delay="250"/>
                                  </p:stCondLst>
                                  <p:childTnLst>
                                    <p:set>
                                      <p:cBhvr>
                                        <p:cTn id="103" dur="1" fill="hold">
                                          <p:stCondLst>
                                            <p:cond delay="0"/>
                                          </p:stCondLst>
                                        </p:cTn>
                                        <p:tgtEl>
                                          <p:spTgt spid="54"/>
                                        </p:tgtEl>
                                        <p:attrNameLst>
                                          <p:attrName>style.visibility</p:attrName>
                                        </p:attrNameLst>
                                      </p:cBhvr>
                                      <p:to>
                                        <p:strVal val="visible"/>
                                      </p:to>
                                    </p:set>
                                    <p:animEffect transition="in" filter="barn(outVertical)">
                                      <p:cBhvr>
                                        <p:cTn id="104" dur="500"/>
                                        <p:tgtEl>
                                          <p:spTgt spid="54"/>
                                        </p:tgtEl>
                                      </p:cBhvr>
                                    </p:animEffect>
                                  </p:childTnLst>
                                </p:cTn>
                              </p:par>
                              <p:par>
                                <p:cTn id="105" presetID="10" presetClass="entr" presetSubtype="0" fill="hold" grpId="0" nodeType="withEffect">
                                  <p:stCondLst>
                                    <p:cond delay="250"/>
                                  </p:stCondLst>
                                  <p:childTnLst>
                                    <p:set>
                                      <p:cBhvr>
                                        <p:cTn id="106" dur="1" fill="hold">
                                          <p:stCondLst>
                                            <p:cond delay="0"/>
                                          </p:stCondLst>
                                        </p:cTn>
                                        <p:tgtEl>
                                          <p:spTgt spid="52">
                                            <p:txEl>
                                              <p:pRg st="0" end="0"/>
                                            </p:txEl>
                                          </p:spTgt>
                                        </p:tgtEl>
                                        <p:attrNameLst>
                                          <p:attrName>style.visibility</p:attrName>
                                        </p:attrNameLst>
                                      </p:cBhvr>
                                      <p:to>
                                        <p:strVal val="visible"/>
                                      </p:to>
                                    </p:set>
                                    <p:animEffect transition="in" filter="fade">
                                      <p:cBhvr>
                                        <p:cTn id="107" dur="5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p:bldP spid="27" grpId="0" animBg="1"/>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bldP spid="31" grpId="0" animBg="1"/>
      <p:bldP spid="32" grpId="0" build="p">
        <p:tmplLst>
          <p:tmpl lvl="1">
            <p:tnLst>
              <p:par>
                <p:cTn presetID="10" presetClass="entr" presetSubtype="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bldP spid="35" grpId="0" animBg="1"/>
      <p:bldP spid="36" grpId="0" build="p">
        <p:tmplLst>
          <p:tmpl lvl="1">
            <p:tnLst>
              <p:par>
                <p:cTn presetID="10" presetClass="entr" presetSubtype="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bldP spid="39" grpId="0" animBg="1"/>
      <p:bldP spid="40" grpId="0" build="p">
        <p:tmplLst>
          <p:tmpl lvl="1">
            <p:tnLst>
              <p:par>
                <p:cTn presetID="10" presetClass="entr" presetSubtype="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3" grpId="0" animBg="1"/>
      <p:bldP spid="44" grpId="0" build="p">
        <p:tmplLst>
          <p:tmpl lvl="1">
            <p:tnLst>
              <p:par>
                <p:cTn presetID="10" presetClass="entr" presetSubtype="0" fill="hold" nodeType="withEffect">
                  <p:stCondLst>
                    <p:cond delay="25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bldP spid="47" grpId="0" animBg="1"/>
      <p:bldP spid="48" grpId="0" build="p">
        <p:tmplLst>
          <p:tmpl lvl="1">
            <p:tnLst>
              <p:par>
                <p:cTn presetID="10" presetClass="entr" presetSubtype="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bldP spid="51" grpId="0" animBg="1"/>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23837"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892777" y="26592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7" name="円/楕円 6"/>
          <p:cNvSpPr/>
          <p:nvPr userDrawn="1"/>
        </p:nvSpPr>
        <p:spPr>
          <a:xfrm>
            <a:off x="5066860"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8" name="図プレースホルダー 9"/>
          <p:cNvSpPr>
            <a:spLocks noGrp="1"/>
          </p:cNvSpPr>
          <p:nvPr>
            <p:ph type="pic" sz="quarter" idx="13" hasCustomPrompt="1"/>
          </p:nvPr>
        </p:nvSpPr>
        <p:spPr>
          <a:xfrm>
            <a:off x="5235800" y="26592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9" name="円/楕円 8"/>
          <p:cNvSpPr/>
          <p:nvPr userDrawn="1"/>
        </p:nvSpPr>
        <p:spPr>
          <a:xfrm>
            <a:off x="9409883"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0" name="図プレースホルダー 9"/>
          <p:cNvSpPr>
            <a:spLocks noGrp="1"/>
          </p:cNvSpPr>
          <p:nvPr>
            <p:ph type="pic" sz="quarter" idx="14" hasCustomPrompt="1"/>
          </p:nvPr>
        </p:nvSpPr>
        <p:spPr>
          <a:xfrm>
            <a:off x="9578823" y="26211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11" name="円/楕円 10"/>
          <p:cNvSpPr/>
          <p:nvPr userDrawn="1"/>
        </p:nvSpPr>
        <p:spPr>
          <a:xfrm>
            <a:off x="13752906"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2" name="図プレースホルダー 9"/>
          <p:cNvSpPr>
            <a:spLocks noGrp="1"/>
          </p:cNvSpPr>
          <p:nvPr>
            <p:ph type="pic" sz="quarter" idx="15" hasCustomPrompt="1"/>
          </p:nvPr>
        </p:nvSpPr>
        <p:spPr>
          <a:xfrm>
            <a:off x="13921846" y="26211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16" hasCustomPrompt="1"/>
          </p:nvPr>
        </p:nvSpPr>
        <p:spPr>
          <a:xfrm>
            <a:off x="68574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4" name="テキスト プレースホルダー 6"/>
          <p:cNvSpPr>
            <a:spLocks noGrp="1"/>
          </p:cNvSpPr>
          <p:nvPr>
            <p:ph type="body" sz="quarter" idx="17" hasCustomPrompt="1"/>
          </p:nvPr>
        </p:nvSpPr>
        <p:spPr>
          <a:xfrm>
            <a:off x="502876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5" name="テキスト プレースホルダー 6"/>
          <p:cNvSpPr>
            <a:spLocks noGrp="1"/>
          </p:cNvSpPr>
          <p:nvPr>
            <p:ph type="body" sz="quarter" idx="18" hasCustomPrompt="1"/>
          </p:nvPr>
        </p:nvSpPr>
        <p:spPr>
          <a:xfrm>
            <a:off x="944798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6" name="テキスト プレースホルダー 6"/>
          <p:cNvSpPr>
            <a:spLocks noGrp="1"/>
          </p:cNvSpPr>
          <p:nvPr>
            <p:ph type="body" sz="quarter" idx="19" hasCustomPrompt="1"/>
          </p:nvPr>
        </p:nvSpPr>
        <p:spPr>
          <a:xfrm>
            <a:off x="1379100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7" name="テキスト プレースホルダー 11"/>
          <p:cNvSpPr>
            <a:spLocks noGrp="1"/>
          </p:cNvSpPr>
          <p:nvPr>
            <p:ph type="body" sz="quarter" idx="20" hasCustomPrompt="1"/>
          </p:nvPr>
        </p:nvSpPr>
        <p:spPr>
          <a:xfrm>
            <a:off x="68574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1" hasCustomPrompt="1"/>
          </p:nvPr>
        </p:nvSpPr>
        <p:spPr>
          <a:xfrm>
            <a:off x="502876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2" hasCustomPrompt="1"/>
          </p:nvPr>
        </p:nvSpPr>
        <p:spPr>
          <a:xfrm>
            <a:off x="944798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3" hasCustomPrompt="1"/>
          </p:nvPr>
        </p:nvSpPr>
        <p:spPr>
          <a:xfrm>
            <a:off x="1379100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1894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4" decel="10000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49" presetClass="entr" presetSubtype="0" decel="100000" fill="hold" grpId="0" nodeType="afterEffect">
                                  <p:stCondLst>
                                    <p:cond delay="50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 calcmode="lin" valueType="num">
                                      <p:cBhvr>
                                        <p:cTn id="31" dur="500" fill="hold"/>
                                        <p:tgtEl>
                                          <p:spTgt spid="7"/>
                                        </p:tgtEl>
                                        <p:attrNameLst>
                                          <p:attrName>style.rotation</p:attrName>
                                        </p:attrNameLst>
                                      </p:cBhvr>
                                      <p:tavLst>
                                        <p:tav tm="0">
                                          <p:val>
                                            <p:fltVal val="360"/>
                                          </p:val>
                                        </p:tav>
                                        <p:tav tm="100000">
                                          <p:val>
                                            <p:fltVal val="0"/>
                                          </p:val>
                                        </p:tav>
                                      </p:tavLst>
                                    </p:anim>
                                    <p:animEffect transition="in" filter="fade">
                                      <p:cBhvr>
                                        <p:cTn id="32" dur="500"/>
                                        <p:tgtEl>
                                          <p:spTgt spid="7"/>
                                        </p:tgtEl>
                                      </p:cBhvr>
                                    </p:animEffect>
                                  </p:childTnLst>
                                </p:cTn>
                              </p:par>
                              <p:par>
                                <p:cTn id="33" presetID="49" presetClass="entr" presetSubtype="0" decel="100000" fill="hold" grpId="0" nodeType="withEffect">
                                  <p:stCondLst>
                                    <p:cond delay="50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 calcmode="lin" valueType="num">
                                      <p:cBhvr>
                                        <p:cTn id="37" dur="500" fill="hold"/>
                                        <p:tgtEl>
                                          <p:spTgt spid="8"/>
                                        </p:tgtEl>
                                        <p:attrNameLst>
                                          <p:attrName>style.rotation</p:attrName>
                                        </p:attrNameLst>
                                      </p:cBhvr>
                                      <p:tavLst>
                                        <p:tav tm="0">
                                          <p:val>
                                            <p:fltVal val="360"/>
                                          </p:val>
                                        </p:tav>
                                        <p:tav tm="100000">
                                          <p:val>
                                            <p:fltVal val="0"/>
                                          </p:val>
                                        </p:tav>
                                      </p:tavLst>
                                    </p:anim>
                                    <p:animEffect transition="in" filter="fade">
                                      <p:cBhvr>
                                        <p:cTn id="38" dur="500"/>
                                        <p:tgtEl>
                                          <p:spTgt spid="8"/>
                                        </p:tgtEl>
                                      </p:cBhvr>
                                    </p:animEffect>
                                  </p:childTnLst>
                                </p:cTn>
                              </p:par>
                            </p:childTnLst>
                          </p:cTn>
                        </p:par>
                        <p:par>
                          <p:cTn id="39" fill="hold">
                            <p:stCondLst>
                              <p:cond delay="2000"/>
                            </p:stCondLst>
                            <p:childTnLst>
                              <p:par>
                                <p:cTn id="40" presetID="2" presetClass="entr" presetSubtype="4" decel="10000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fill="hold"/>
                                        <p:tgtEl>
                                          <p:spTgt spid="18"/>
                                        </p:tgtEl>
                                        <p:attrNameLst>
                                          <p:attrName>ppt_x</p:attrName>
                                        </p:attrNameLst>
                                      </p:cBhvr>
                                      <p:tavLst>
                                        <p:tav tm="0">
                                          <p:val>
                                            <p:strVal val="#ppt_x"/>
                                          </p:val>
                                        </p:tav>
                                        <p:tav tm="100000">
                                          <p:val>
                                            <p:strVal val="#ppt_x"/>
                                          </p:val>
                                        </p:tav>
                                      </p:tavLst>
                                    </p:anim>
                                    <p:anim calcmode="lin" valueType="num">
                                      <p:cBhvr additive="base">
                                        <p:cTn id="47" dur="500" fill="hold"/>
                                        <p:tgtEl>
                                          <p:spTgt spid="18"/>
                                        </p:tgtEl>
                                        <p:attrNameLst>
                                          <p:attrName>ppt_y</p:attrName>
                                        </p:attrNameLst>
                                      </p:cBhvr>
                                      <p:tavLst>
                                        <p:tav tm="0">
                                          <p:val>
                                            <p:strVal val="1+#ppt_h/2"/>
                                          </p:val>
                                        </p:tav>
                                        <p:tav tm="100000">
                                          <p:val>
                                            <p:strVal val="#ppt_y"/>
                                          </p:val>
                                        </p:tav>
                                      </p:tavLst>
                                    </p:anim>
                                  </p:childTnLst>
                                </p:cTn>
                              </p:par>
                            </p:childTnLst>
                          </p:cTn>
                        </p:par>
                        <p:par>
                          <p:cTn id="48" fill="hold">
                            <p:stCondLst>
                              <p:cond delay="2500"/>
                            </p:stCondLst>
                            <p:childTnLst>
                              <p:par>
                                <p:cTn id="49" presetID="49" presetClass="entr" presetSubtype="0" decel="100000" fill="hold" grpId="0" nodeType="afterEffect">
                                  <p:stCondLst>
                                    <p:cond delay="500"/>
                                  </p:stCondLst>
                                  <p:childTnLst>
                                    <p:set>
                                      <p:cBhvr>
                                        <p:cTn id="50" dur="1" fill="hold">
                                          <p:stCondLst>
                                            <p:cond delay="0"/>
                                          </p:stCondLst>
                                        </p:cTn>
                                        <p:tgtEl>
                                          <p:spTgt spid="9"/>
                                        </p:tgtEl>
                                        <p:attrNameLst>
                                          <p:attrName>style.visibility</p:attrName>
                                        </p:attrNameLst>
                                      </p:cBhvr>
                                      <p:to>
                                        <p:strVal val="visible"/>
                                      </p:to>
                                    </p:set>
                                    <p:anim calcmode="lin" valueType="num">
                                      <p:cBhvr>
                                        <p:cTn id="51" dur="500" fill="hold"/>
                                        <p:tgtEl>
                                          <p:spTgt spid="9"/>
                                        </p:tgtEl>
                                        <p:attrNameLst>
                                          <p:attrName>ppt_w</p:attrName>
                                        </p:attrNameLst>
                                      </p:cBhvr>
                                      <p:tavLst>
                                        <p:tav tm="0">
                                          <p:val>
                                            <p:fltVal val="0"/>
                                          </p:val>
                                        </p:tav>
                                        <p:tav tm="100000">
                                          <p:val>
                                            <p:strVal val="#ppt_w"/>
                                          </p:val>
                                        </p:tav>
                                      </p:tavLst>
                                    </p:anim>
                                    <p:anim calcmode="lin" valueType="num">
                                      <p:cBhvr>
                                        <p:cTn id="52" dur="500" fill="hold"/>
                                        <p:tgtEl>
                                          <p:spTgt spid="9"/>
                                        </p:tgtEl>
                                        <p:attrNameLst>
                                          <p:attrName>ppt_h</p:attrName>
                                        </p:attrNameLst>
                                      </p:cBhvr>
                                      <p:tavLst>
                                        <p:tav tm="0">
                                          <p:val>
                                            <p:fltVal val="0"/>
                                          </p:val>
                                        </p:tav>
                                        <p:tav tm="100000">
                                          <p:val>
                                            <p:strVal val="#ppt_h"/>
                                          </p:val>
                                        </p:tav>
                                      </p:tavLst>
                                    </p:anim>
                                    <p:anim calcmode="lin" valueType="num">
                                      <p:cBhvr>
                                        <p:cTn id="53" dur="500" fill="hold"/>
                                        <p:tgtEl>
                                          <p:spTgt spid="9"/>
                                        </p:tgtEl>
                                        <p:attrNameLst>
                                          <p:attrName>style.rotation</p:attrName>
                                        </p:attrNameLst>
                                      </p:cBhvr>
                                      <p:tavLst>
                                        <p:tav tm="0">
                                          <p:val>
                                            <p:fltVal val="360"/>
                                          </p:val>
                                        </p:tav>
                                        <p:tav tm="100000">
                                          <p:val>
                                            <p:fltVal val="0"/>
                                          </p:val>
                                        </p:tav>
                                      </p:tavLst>
                                    </p:anim>
                                    <p:animEffect transition="in" filter="fade">
                                      <p:cBhvr>
                                        <p:cTn id="54" dur="500"/>
                                        <p:tgtEl>
                                          <p:spTgt spid="9"/>
                                        </p:tgtEl>
                                      </p:cBhvr>
                                    </p:animEffect>
                                  </p:childTnLst>
                                </p:cTn>
                              </p:par>
                              <p:par>
                                <p:cTn id="55" presetID="49" presetClass="entr" presetSubtype="0" decel="100000" fill="hold" grpId="0" nodeType="withEffect">
                                  <p:stCondLst>
                                    <p:cond delay="50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ppt_w</p:attrName>
                                        </p:attrNameLst>
                                      </p:cBhvr>
                                      <p:tavLst>
                                        <p:tav tm="0">
                                          <p:val>
                                            <p:fltVal val="0"/>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anim calcmode="lin" valueType="num">
                                      <p:cBhvr>
                                        <p:cTn id="59" dur="500" fill="hold"/>
                                        <p:tgtEl>
                                          <p:spTgt spid="10"/>
                                        </p:tgtEl>
                                        <p:attrNameLst>
                                          <p:attrName>style.rotation</p:attrName>
                                        </p:attrNameLst>
                                      </p:cBhvr>
                                      <p:tavLst>
                                        <p:tav tm="0">
                                          <p:val>
                                            <p:fltVal val="360"/>
                                          </p:val>
                                        </p:tav>
                                        <p:tav tm="100000">
                                          <p:val>
                                            <p:fltVal val="0"/>
                                          </p:val>
                                        </p:tav>
                                      </p:tavLst>
                                    </p:anim>
                                    <p:animEffect transition="in" filter="fade">
                                      <p:cBhvr>
                                        <p:cTn id="60" dur="500"/>
                                        <p:tgtEl>
                                          <p:spTgt spid="10"/>
                                        </p:tgtEl>
                                      </p:cBhvr>
                                    </p:animEffect>
                                  </p:childTnLst>
                                </p:cTn>
                              </p:par>
                            </p:childTnLst>
                          </p:cTn>
                        </p:par>
                        <p:par>
                          <p:cTn id="61" fill="hold">
                            <p:stCondLst>
                              <p:cond delay="3500"/>
                            </p:stCondLst>
                            <p:childTnLst>
                              <p:par>
                                <p:cTn id="62" presetID="2" presetClass="entr" presetSubtype="4" decel="100000"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additive="base">
                                        <p:cTn id="64" dur="500" fill="hold"/>
                                        <p:tgtEl>
                                          <p:spTgt spid="15"/>
                                        </p:tgtEl>
                                        <p:attrNameLst>
                                          <p:attrName>ppt_x</p:attrName>
                                        </p:attrNameLst>
                                      </p:cBhvr>
                                      <p:tavLst>
                                        <p:tav tm="0">
                                          <p:val>
                                            <p:strVal val="#ppt_x"/>
                                          </p:val>
                                        </p:tav>
                                        <p:tav tm="100000">
                                          <p:val>
                                            <p:strVal val="#ppt_x"/>
                                          </p:val>
                                        </p:tav>
                                      </p:tavLst>
                                    </p:anim>
                                    <p:anim calcmode="lin" valueType="num">
                                      <p:cBhvr additive="base">
                                        <p:cTn id="65" dur="500" fill="hold"/>
                                        <p:tgtEl>
                                          <p:spTgt spid="15"/>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additive="base">
                                        <p:cTn id="68" dur="500" fill="hold"/>
                                        <p:tgtEl>
                                          <p:spTgt spid="19"/>
                                        </p:tgtEl>
                                        <p:attrNameLst>
                                          <p:attrName>ppt_x</p:attrName>
                                        </p:attrNameLst>
                                      </p:cBhvr>
                                      <p:tavLst>
                                        <p:tav tm="0">
                                          <p:val>
                                            <p:strVal val="#ppt_x"/>
                                          </p:val>
                                        </p:tav>
                                        <p:tav tm="100000">
                                          <p:val>
                                            <p:strVal val="#ppt_x"/>
                                          </p:val>
                                        </p:tav>
                                      </p:tavLst>
                                    </p:anim>
                                    <p:anim calcmode="lin" valueType="num">
                                      <p:cBhvr additive="base">
                                        <p:cTn id="69" dur="500" fill="hold"/>
                                        <p:tgtEl>
                                          <p:spTgt spid="19"/>
                                        </p:tgtEl>
                                        <p:attrNameLst>
                                          <p:attrName>ppt_y</p:attrName>
                                        </p:attrNameLst>
                                      </p:cBhvr>
                                      <p:tavLst>
                                        <p:tav tm="0">
                                          <p:val>
                                            <p:strVal val="1+#ppt_h/2"/>
                                          </p:val>
                                        </p:tav>
                                        <p:tav tm="100000">
                                          <p:val>
                                            <p:strVal val="#ppt_y"/>
                                          </p:val>
                                        </p:tav>
                                      </p:tavLst>
                                    </p:anim>
                                  </p:childTnLst>
                                </p:cTn>
                              </p:par>
                            </p:childTnLst>
                          </p:cTn>
                        </p:par>
                        <p:par>
                          <p:cTn id="70" fill="hold">
                            <p:stCondLst>
                              <p:cond delay="4000"/>
                            </p:stCondLst>
                            <p:childTnLst>
                              <p:par>
                                <p:cTn id="71" presetID="49" presetClass="entr" presetSubtype="0" decel="100000" fill="hold" grpId="0" nodeType="afterEffect">
                                  <p:stCondLst>
                                    <p:cond delay="500"/>
                                  </p:stCondLst>
                                  <p:childTnLst>
                                    <p:set>
                                      <p:cBhvr>
                                        <p:cTn id="72" dur="1" fill="hold">
                                          <p:stCondLst>
                                            <p:cond delay="0"/>
                                          </p:stCondLst>
                                        </p:cTn>
                                        <p:tgtEl>
                                          <p:spTgt spid="11"/>
                                        </p:tgtEl>
                                        <p:attrNameLst>
                                          <p:attrName>style.visibility</p:attrName>
                                        </p:attrNameLst>
                                      </p:cBhvr>
                                      <p:to>
                                        <p:strVal val="visible"/>
                                      </p:to>
                                    </p:set>
                                    <p:anim calcmode="lin" valueType="num">
                                      <p:cBhvr>
                                        <p:cTn id="73" dur="500" fill="hold"/>
                                        <p:tgtEl>
                                          <p:spTgt spid="11"/>
                                        </p:tgtEl>
                                        <p:attrNameLst>
                                          <p:attrName>ppt_w</p:attrName>
                                        </p:attrNameLst>
                                      </p:cBhvr>
                                      <p:tavLst>
                                        <p:tav tm="0">
                                          <p:val>
                                            <p:fltVal val="0"/>
                                          </p:val>
                                        </p:tav>
                                        <p:tav tm="100000">
                                          <p:val>
                                            <p:strVal val="#ppt_w"/>
                                          </p:val>
                                        </p:tav>
                                      </p:tavLst>
                                    </p:anim>
                                    <p:anim calcmode="lin" valueType="num">
                                      <p:cBhvr>
                                        <p:cTn id="74" dur="500" fill="hold"/>
                                        <p:tgtEl>
                                          <p:spTgt spid="11"/>
                                        </p:tgtEl>
                                        <p:attrNameLst>
                                          <p:attrName>ppt_h</p:attrName>
                                        </p:attrNameLst>
                                      </p:cBhvr>
                                      <p:tavLst>
                                        <p:tav tm="0">
                                          <p:val>
                                            <p:fltVal val="0"/>
                                          </p:val>
                                        </p:tav>
                                        <p:tav tm="100000">
                                          <p:val>
                                            <p:strVal val="#ppt_h"/>
                                          </p:val>
                                        </p:tav>
                                      </p:tavLst>
                                    </p:anim>
                                    <p:anim calcmode="lin" valueType="num">
                                      <p:cBhvr>
                                        <p:cTn id="75" dur="500" fill="hold"/>
                                        <p:tgtEl>
                                          <p:spTgt spid="11"/>
                                        </p:tgtEl>
                                        <p:attrNameLst>
                                          <p:attrName>style.rotation</p:attrName>
                                        </p:attrNameLst>
                                      </p:cBhvr>
                                      <p:tavLst>
                                        <p:tav tm="0">
                                          <p:val>
                                            <p:fltVal val="360"/>
                                          </p:val>
                                        </p:tav>
                                        <p:tav tm="100000">
                                          <p:val>
                                            <p:fltVal val="0"/>
                                          </p:val>
                                        </p:tav>
                                      </p:tavLst>
                                    </p:anim>
                                    <p:animEffect transition="in" filter="fade">
                                      <p:cBhvr>
                                        <p:cTn id="76" dur="500"/>
                                        <p:tgtEl>
                                          <p:spTgt spid="11"/>
                                        </p:tgtEl>
                                      </p:cBhvr>
                                    </p:animEffect>
                                  </p:childTnLst>
                                </p:cTn>
                              </p:par>
                              <p:par>
                                <p:cTn id="77" presetID="49" presetClass="entr" presetSubtype="0" decel="100000" fill="hold" grpId="0" nodeType="withEffect">
                                  <p:stCondLst>
                                    <p:cond delay="500"/>
                                  </p:stCondLst>
                                  <p:childTnLst>
                                    <p:set>
                                      <p:cBhvr>
                                        <p:cTn id="78" dur="1" fill="hold">
                                          <p:stCondLst>
                                            <p:cond delay="0"/>
                                          </p:stCondLst>
                                        </p:cTn>
                                        <p:tgtEl>
                                          <p:spTgt spid="12"/>
                                        </p:tgtEl>
                                        <p:attrNameLst>
                                          <p:attrName>style.visibility</p:attrName>
                                        </p:attrNameLst>
                                      </p:cBhvr>
                                      <p:to>
                                        <p:strVal val="visible"/>
                                      </p:to>
                                    </p:set>
                                    <p:anim calcmode="lin" valueType="num">
                                      <p:cBhvr>
                                        <p:cTn id="79" dur="500" fill="hold"/>
                                        <p:tgtEl>
                                          <p:spTgt spid="12"/>
                                        </p:tgtEl>
                                        <p:attrNameLst>
                                          <p:attrName>ppt_w</p:attrName>
                                        </p:attrNameLst>
                                      </p:cBhvr>
                                      <p:tavLst>
                                        <p:tav tm="0">
                                          <p:val>
                                            <p:fltVal val="0"/>
                                          </p:val>
                                        </p:tav>
                                        <p:tav tm="100000">
                                          <p:val>
                                            <p:strVal val="#ppt_w"/>
                                          </p:val>
                                        </p:tav>
                                      </p:tavLst>
                                    </p:anim>
                                    <p:anim calcmode="lin" valueType="num">
                                      <p:cBhvr>
                                        <p:cTn id="80" dur="500" fill="hold"/>
                                        <p:tgtEl>
                                          <p:spTgt spid="12"/>
                                        </p:tgtEl>
                                        <p:attrNameLst>
                                          <p:attrName>ppt_h</p:attrName>
                                        </p:attrNameLst>
                                      </p:cBhvr>
                                      <p:tavLst>
                                        <p:tav tm="0">
                                          <p:val>
                                            <p:fltVal val="0"/>
                                          </p:val>
                                        </p:tav>
                                        <p:tav tm="100000">
                                          <p:val>
                                            <p:strVal val="#ppt_h"/>
                                          </p:val>
                                        </p:tav>
                                      </p:tavLst>
                                    </p:anim>
                                    <p:anim calcmode="lin" valueType="num">
                                      <p:cBhvr>
                                        <p:cTn id="81" dur="500" fill="hold"/>
                                        <p:tgtEl>
                                          <p:spTgt spid="12"/>
                                        </p:tgtEl>
                                        <p:attrNameLst>
                                          <p:attrName>style.rotation</p:attrName>
                                        </p:attrNameLst>
                                      </p:cBhvr>
                                      <p:tavLst>
                                        <p:tav tm="0">
                                          <p:val>
                                            <p:fltVal val="360"/>
                                          </p:val>
                                        </p:tav>
                                        <p:tav tm="100000">
                                          <p:val>
                                            <p:fltVal val="0"/>
                                          </p:val>
                                        </p:tav>
                                      </p:tavLst>
                                    </p:anim>
                                    <p:animEffect transition="in" filter="fade">
                                      <p:cBhvr>
                                        <p:cTn id="82" dur="500"/>
                                        <p:tgtEl>
                                          <p:spTgt spid="12"/>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16"/>
                                        </p:tgtEl>
                                        <p:attrNameLst>
                                          <p:attrName>style.visibility</p:attrName>
                                        </p:attrNameLst>
                                      </p:cBhvr>
                                      <p:to>
                                        <p:strVal val="visible"/>
                                      </p:to>
                                    </p:set>
                                    <p:anim calcmode="lin" valueType="num">
                                      <p:cBhvr additive="base">
                                        <p:cTn id="86" dur="500" fill="hold"/>
                                        <p:tgtEl>
                                          <p:spTgt spid="16"/>
                                        </p:tgtEl>
                                        <p:attrNameLst>
                                          <p:attrName>ppt_x</p:attrName>
                                        </p:attrNameLst>
                                      </p:cBhvr>
                                      <p:tavLst>
                                        <p:tav tm="0">
                                          <p:val>
                                            <p:strVal val="#ppt_x"/>
                                          </p:val>
                                        </p:tav>
                                        <p:tav tm="100000">
                                          <p:val>
                                            <p:strVal val="#ppt_x"/>
                                          </p:val>
                                        </p:tav>
                                      </p:tavLst>
                                    </p:anim>
                                    <p:anim calcmode="lin" valueType="num">
                                      <p:cBhvr additive="base">
                                        <p:cTn id="87" dur="500" fill="hold"/>
                                        <p:tgtEl>
                                          <p:spTgt spid="16"/>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anim calcmode="lin" valueType="num">
                                      <p:cBhvr additive="base">
                                        <p:cTn id="90" dur="500" fill="hold"/>
                                        <p:tgtEl>
                                          <p:spTgt spid="20"/>
                                        </p:tgtEl>
                                        <p:attrNameLst>
                                          <p:attrName>ppt_x</p:attrName>
                                        </p:attrNameLst>
                                      </p:cBhvr>
                                      <p:tavLst>
                                        <p:tav tm="0">
                                          <p:val>
                                            <p:strVal val="#ppt_x"/>
                                          </p:val>
                                        </p:tav>
                                        <p:tav tm="100000">
                                          <p:val>
                                            <p:strVal val="#ppt_x"/>
                                          </p:val>
                                        </p:tav>
                                      </p:tavLst>
                                    </p:anim>
                                    <p:anim calcmode="lin" valueType="num">
                                      <p:cBhvr additive="base">
                                        <p:cTn id="9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animBg="1"/>
      <p:bldP spid="12"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5" hasCustomPrompt="1"/>
          </p:nvPr>
        </p:nvSpPr>
        <p:spPr>
          <a:xfrm>
            <a:off x="959042"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6" name="直線コネクタ 5"/>
          <p:cNvCxnSpPr/>
          <p:nvPr userDrawn="1"/>
        </p:nvCxnSpPr>
        <p:spPr>
          <a:xfrm flipH="1">
            <a:off x="870142"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16" hasCustomPrompt="1"/>
          </p:nvPr>
        </p:nvSpPr>
        <p:spPr>
          <a:xfrm>
            <a:off x="961319"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6" name="円/楕円 15"/>
          <p:cNvSpPr/>
          <p:nvPr userDrawn="1"/>
        </p:nvSpPr>
        <p:spPr>
          <a:xfrm>
            <a:off x="1782598" y="2315840"/>
            <a:ext cx="3187700" cy="3187700"/>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1"/>
          <p:cNvSpPr>
            <a:spLocks noGrp="1"/>
          </p:cNvSpPr>
          <p:nvPr>
            <p:ph type="body" sz="quarter" idx="21" hasCustomPrompt="1"/>
          </p:nvPr>
        </p:nvSpPr>
        <p:spPr>
          <a:xfrm>
            <a:off x="1870884"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6725007"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19" name="直線コネクタ 18"/>
          <p:cNvCxnSpPr/>
          <p:nvPr userDrawn="1"/>
        </p:nvCxnSpPr>
        <p:spPr>
          <a:xfrm flipH="1">
            <a:off x="6636107"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p:ph type="body" sz="quarter" idx="23" hasCustomPrompt="1"/>
          </p:nvPr>
        </p:nvSpPr>
        <p:spPr>
          <a:xfrm>
            <a:off x="6727284"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1" name="円/楕円 20"/>
          <p:cNvSpPr/>
          <p:nvPr userDrawn="1"/>
        </p:nvSpPr>
        <p:spPr>
          <a:xfrm>
            <a:off x="7548563" y="2315840"/>
            <a:ext cx="3187700" cy="3187700"/>
          </a:xfrm>
          <a:prstGeom prst="ellipse">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1"/>
          <p:cNvSpPr>
            <a:spLocks noGrp="1"/>
          </p:cNvSpPr>
          <p:nvPr>
            <p:ph type="body" sz="quarter" idx="24" hasCustomPrompt="1"/>
          </p:nvPr>
        </p:nvSpPr>
        <p:spPr>
          <a:xfrm>
            <a:off x="7636849"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12472466"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24" name="直線コネクタ 23"/>
          <p:cNvCxnSpPr/>
          <p:nvPr userDrawn="1"/>
        </p:nvCxnSpPr>
        <p:spPr>
          <a:xfrm flipH="1">
            <a:off x="12383566"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5" name="テキスト プレースホルダー 11"/>
          <p:cNvSpPr>
            <a:spLocks noGrp="1"/>
          </p:cNvSpPr>
          <p:nvPr>
            <p:ph type="body" sz="quarter" idx="26" hasCustomPrompt="1"/>
          </p:nvPr>
        </p:nvSpPr>
        <p:spPr>
          <a:xfrm>
            <a:off x="12474743"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6" name="円/楕円 25"/>
          <p:cNvSpPr/>
          <p:nvPr userDrawn="1"/>
        </p:nvSpPr>
        <p:spPr>
          <a:xfrm>
            <a:off x="13296022" y="2315840"/>
            <a:ext cx="3187700" cy="3187700"/>
          </a:xfrm>
          <a:prstGeom prst="ellipse">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27" hasCustomPrompt="1"/>
          </p:nvPr>
        </p:nvSpPr>
        <p:spPr>
          <a:xfrm>
            <a:off x="13384308"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28" name="涙形 27"/>
          <p:cNvSpPr/>
          <p:nvPr userDrawn="1"/>
        </p:nvSpPr>
        <p:spPr>
          <a:xfrm rot="5400000">
            <a:off x="1447350" y="2171533"/>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userDrawn="1"/>
        </p:nvSpPr>
        <p:spPr>
          <a:xfrm>
            <a:off x="1665641" y="2315840"/>
            <a:ext cx="412292" cy="584775"/>
          </a:xfrm>
          <a:prstGeom prst="rect">
            <a:avLst/>
          </a:prstGeom>
          <a:noFill/>
        </p:spPr>
        <p:txBody>
          <a:bodyPr wrap="none" rtlCol="0">
            <a:spAutoFit/>
          </a:bodyPr>
          <a:lstStyle/>
          <a:p>
            <a:r>
              <a:rPr kumimoji="1" lang="en-US" altLang="ja-JP" dirty="0">
                <a:solidFill>
                  <a:schemeClr val="accent1"/>
                </a:solidFill>
              </a:rPr>
              <a:t>1</a:t>
            </a:r>
            <a:endParaRPr kumimoji="1" lang="ja-JP" altLang="en-US" dirty="0">
              <a:solidFill>
                <a:schemeClr val="accent1"/>
              </a:solidFill>
            </a:endParaRPr>
          </a:p>
        </p:txBody>
      </p:sp>
      <p:sp>
        <p:nvSpPr>
          <p:cNvPr id="30" name="涙形 29"/>
          <p:cNvSpPr/>
          <p:nvPr userDrawn="1"/>
        </p:nvSpPr>
        <p:spPr>
          <a:xfrm rot="5400000">
            <a:off x="7214211" y="217153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7432502" y="2315839"/>
            <a:ext cx="412292" cy="584775"/>
          </a:xfrm>
          <a:prstGeom prst="rect">
            <a:avLst/>
          </a:prstGeom>
          <a:noFill/>
        </p:spPr>
        <p:txBody>
          <a:bodyPr wrap="none" rtlCol="0">
            <a:spAutoFit/>
          </a:bodyPr>
          <a:lstStyle/>
          <a:p>
            <a:r>
              <a:rPr kumimoji="1" lang="en-US" altLang="ja-JP" dirty="0">
                <a:solidFill>
                  <a:schemeClr val="accent1"/>
                </a:solidFill>
              </a:rPr>
              <a:t>2</a:t>
            </a:r>
            <a:endParaRPr kumimoji="1" lang="ja-JP" altLang="en-US" dirty="0">
              <a:solidFill>
                <a:schemeClr val="accent1"/>
              </a:solidFill>
            </a:endParaRPr>
          </a:p>
        </p:txBody>
      </p:sp>
      <p:sp>
        <p:nvSpPr>
          <p:cNvPr id="32" name="涙形 31"/>
          <p:cNvSpPr/>
          <p:nvPr userDrawn="1"/>
        </p:nvSpPr>
        <p:spPr>
          <a:xfrm rot="5400000">
            <a:off x="13006902" y="2198824"/>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userDrawn="1"/>
        </p:nvSpPr>
        <p:spPr>
          <a:xfrm>
            <a:off x="13225193" y="2343131"/>
            <a:ext cx="412292" cy="584775"/>
          </a:xfrm>
          <a:prstGeom prst="rect">
            <a:avLst/>
          </a:prstGeom>
          <a:noFill/>
        </p:spPr>
        <p:txBody>
          <a:bodyPr wrap="none" rtlCol="0">
            <a:spAutoFit/>
          </a:bodyPr>
          <a:lstStyle/>
          <a:p>
            <a:r>
              <a:rPr kumimoji="1" lang="en-US" altLang="ja-JP" dirty="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306096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fade">
                                      <p:cBhvr>
                                        <p:cTn id="10" dur="500"/>
                                        <p:tgtEl>
                                          <p:spTgt spid="17">
                                            <p:txEl>
                                              <p:pRg st="0" end="0"/>
                                            </p:txEl>
                                          </p:spTgt>
                                        </p:tgtEl>
                                      </p:cBhvr>
                                    </p:animEffect>
                                  </p:childTnLst>
                                </p:cTn>
                              </p:par>
                              <p:par>
                                <p:cTn id="11" presetID="2" presetClass="entr" presetSubtype="9" decel="10000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0-#ppt_w/2"/>
                                          </p:val>
                                        </p:tav>
                                        <p:tav tm="100000">
                                          <p:val>
                                            <p:strVal val="#ppt_x"/>
                                          </p:val>
                                        </p:tav>
                                      </p:tavLst>
                                    </p:anim>
                                    <p:anim calcmode="lin" valueType="num">
                                      <p:cBhvr additive="base">
                                        <p:cTn id="14" dur="500" fill="hold"/>
                                        <p:tgtEl>
                                          <p:spTgt spid="28"/>
                                        </p:tgtEl>
                                        <p:attrNameLst>
                                          <p:attrName>ppt_y</p:attrName>
                                        </p:attrNameLst>
                                      </p:cBhvr>
                                      <p:tavLst>
                                        <p:tav tm="0">
                                          <p:val>
                                            <p:strVal val="0-#ppt_h/2"/>
                                          </p:val>
                                        </p:tav>
                                        <p:tav tm="100000">
                                          <p:val>
                                            <p:strVal val="#ppt_y"/>
                                          </p:val>
                                        </p:tav>
                                      </p:tavLst>
                                    </p:anim>
                                  </p:childTnLst>
                                </p:cTn>
                              </p:par>
                              <p:par>
                                <p:cTn id="15" presetID="2" presetClass="entr" presetSubtype="9" decel="10000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0-#ppt_w/2"/>
                                          </p:val>
                                        </p:tav>
                                        <p:tav tm="100000">
                                          <p:val>
                                            <p:strVal val="#ppt_x"/>
                                          </p:val>
                                        </p:tav>
                                      </p:tavLst>
                                    </p:anim>
                                    <p:anim calcmode="lin" valueType="num">
                                      <p:cBhvr additive="base">
                                        <p:cTn id="18" dur="500" fill="hold"/>
                                        <p:tgtEl>
                                          <p:spTgt spid="29"/>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16" presetClass="entr" presetSubtype="37"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500"/>
                                        <p:tgtEl>
                                          <p:spTgt spid="6"/>
                                        </p:tgtEl>
                                      </p:cBhvr>
                                    </p:animEffect>
                                  </p:childTnLst>
                                </p:cTn>
                              </p:par>
                            </p:childTnLst>
                          </p:cTn>
                        </p:par>
                        <p:par>
                          <p:cTn id="23" fill="hold">
                            <p:stCondLst>
                              <p:cond delay="1000"/>
                            </p:stCondLst>
                            <p:childTnLst>
                              <p:par>
                                <p:cTn id="24" presetID="2" presetClass="entr" presetSubtype="4" decel="10000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10" presetClass="entr" presetSubtype="0" fill="hold" grpId="0" nodeType="afterEffect">
                                  <p:stCondLst>
                                    <p:cond delay="25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2">
                                            <p:txEl>
                                              <p:pRg st="0" end="0"/>
                                            </p:txEl>
                                          </p:spTgt>
                                        </p:tgtEl>
                                        <p:attrNameLst>
                                          <p:attrName>style.visibility</p:attrName>
                                        </p:attrNameLst>
                                      </p:cBhvr>
                                      <p:to>
                                        <p:strVal val="visible"/>
                                      </p:to>
                                    </p:set>
                                    <p:animEffect transition="in" filter="fade">
                                      <p:cBhvr>
                                        <p:cTn id="38" dur="500"/>
                                        <p:tgtEl>
                                          <p:spTgt spid="22">
                                            <p:txEl>
                                              <p:pRg st="0" end="0"/>
                                            </p:txEl>
                                          </p:spTgt>
                                        </p:tgtEl>
                                      </p:cBhvr>
                                    </p:animEffect>
                                  </p:childTnLst>
                                </p:cTn>
                              </p:par>
                              <p:par>
                                <p:cTn id="39" presetID="2" presetClass="entr" presetSubtype="9" decel="100000" fill="hold" grpId="0" nodeType="withEffect">
                                  <p:stCondLst>
                                    <p:cond delay="25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500" fill="hold"/>
                                        <p:tgtEl>
                                          <p:spTgt spid="30"/>
                                        </p:tgtEl>
                                        <p:attrNameLst>
                                          <p:attrName>ppt_x</p:attrName>
                                        </p:attrNameLst>
                                      </p:cBhvr>
                                      <p:tavLst>
                                        <p:tav tm="0">
                                          <p:val>
                                            <p:strVal val="0-#ppt_w/2"/>
                                          </p:val>
                                        </p:tav>
                                        <p:tav tm="100000">
                                          <p:val>
                                            <p:strVal val="#ppt_x"/>
                                          </p:val>
                                        </p:tav>
                                      </p:tavLst>
                                    </p:anim>
                                    <p:anim calcmode="lin" valueType="num">
                                      <p:cBhvr additive="base">
                                        <p:cTn id="42" dur="500" fill="hold"/>
                                        <p:tgtEl>
                                          <p:spTgt spid="30"/>
                                        </p:tgtEl>
                                        <p:attrNameLst>
                                          <p:attrName>ppt_y</p:attrName>
                                        </p:attrNameLst>
                                      </p:cBhvr>
                                      <p:tavLst>
                                        <p:tav tm="0">
                                          <p:val>
                                            <p:strVal val="0-#ppt_h/2"/>
                                          </p:val>
                                        </p:tav>
                                        <p:tav tm="100000">
                                          <p:val>
                                            <p:strVal val="#ppt_y"/>
                                          </p:val>
                                        </p:tav>
                                      </p:tavLst>
                                    </p:anim>
                                  </p:childTnLst>
                                </p:cTn>
                              </p:par>
                              <p:par>
                                <p:cTn id="43" presetID="2" presetClass="entr" presetSubtype="9" decel="100000" fill="hold" grpId="0" nodeType="withEffect">
                                  <p:stCondLst>
                                    <p:cond delay="25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fill="hold"/>
                                        <p:tgtEl>
                                          <p:spTgt spid="31"/>
                                        </p:tgtEl>
                                        <p:attrNameLst>
                                          <p:attrName>ppt_x</p:attrName>
                                        </p:attrNameLst>
                                      </p:cBhvr>
                                      <p:tavLst>
                                        <p:tav tm="0">
                                          <p:val>
                                            <p:strVal val="0-#ppt_w/2"/>
                                          </p:val>
                                        </p:tav>
                                        <p:tav tm="100000">
                                          <p:val>
                                            <p:strVal val="#ppt_x"/>
                                          </p:val>
                                        </p:tav>
                                      </p:tavLst>
                                    </p:anim>
                                    <p:anim calcmode="lin" valueType="num">
                                      <p:cBhvr additive="base">
                                        <p:cTn id="46" dur="500" fill="hold"/>
                                        <p:tgtEl>
                                          <p:spTgt spid="31"/>
                                        </p:tgtEl>
                                        <p:attrNameLst>
                                          <p:attrName>ppt_y</p:attrName>
                                        </p:attrNameLst>
                                      </p:cBhvr>
                                      <p:tavLst>
                                        <p:tav tm="0">
                                          <p:val>
                                            <p:strVal val="0-#ppt_h/2"/>
                                          </p:val>
                                        </p:tav>
                                        <p:tav tm="100000">
                                          <p:val>
                                            <p:strVal val="#ppt_y"/>
                                          </p:val>
                                        </p:tav>
                                      </p:tavLst>
                                    </p:anim>
                                  </p:childTnLst>
                                </p:cTn>
                              </p:par>
                            </p:childTnLst>
                          </p:cTn>
                        </p:par>
                        <p:par>
                          <p:cTn id="47" fill="hold">
                            <p:stCondLst>
                              <p:cond delay="2250"/>
                            </p:stCondLst>
                            <p:childTnLst>
                              <p:par>
                                <p:cTn id="48" presetID="16" presetClass="entr" presetSubtype="37"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barn(outVertical)">
                                      <p:cBhvr>
                                        <p:cTn id="50" dur="500"/>
                                        <p:tgtEl>
                                          <p:spTgt spid="19"/>
                                        </p:tgtEl>
                                      </p:cBhvr>
                                    </p:animEffect>
                                  </p:childTnLst>
                                </p:cTn>
                              </p:par>
                            </p:childTnLst>
                          </p:cTn>
                        </p:par>
                        <p:par>
                          <p:cTn id="51" fill="hold">
                            <p:stCondLst>
                              <p:cond delay="2750"/>
                            </p:stCondLst>
                            <p:childTnLst>
                              <p:par>
                                <p:cTn id="52" presetID="2" presetClass="entr" presetSubtype="4" decel="10000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fill="hold"/>
                                        <p:tgtEl>
                                          <p:spTgt spid="18"/>
                                        </p:tgtEl>
                                        <p:attrNameLst>
                                          <p:attrName>ppt_x</p:attrName>
                                        </p:attrNameLst>
                                      </p:cBhvr>
                                      <p:tavLst>
                                        <p:tav tm="0">
                                          <p:val>
                                            <p:strVal val="#ppt_x"/>
                                          </p:val>
                                        </p:tav>
                                        <p:tav tm="100000">
                                          <p:val>
                                            <p:strVal val="#ppt_x"/>
                                          </p:val>
                                        </p:tav>
                                      </p:tavLst>
                                    </p:anim>
                                    <p:anim calcmode="lin" valueType="num">
                                      <p:cBhvr additive="base">
                                        <p:cTn id="55" dur="500" fill="hold"/>
                                        <p:tgtEl>
                                          <p:spTgt spid="18"/>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additive="base">
                                        <p:cTn id="58" dur="500" fill="hold"/>
                                        <p:tgtEl>
                                          <p:spTgt spid="20"/>
                                        </p:tgtEl>
                                        <p:attrNameLst>
                                          <p:attrName>ppt_x</p:attrName>
                                        </p:attrNameLst>
                                      </p:cBhvr>
                                      <p:tavLst>
                                        <p:tav tm="0">
                                          <p:val>
                                            <p:strVal val="#ppt_x"/>
                                          </p:val>
                                        </p:tav>
                                        <p:tav tm="100000">
                                          <p:val>
                                            <p:strVal val="#ppt_x"/>
                                          </p:val>
                                        </p:tav>
                                      </p:tavLst>
                                    </p:anim>
                                    <p:anim calcmode="lin" valueType="num">
                                      <p:cBhvr additive="base">
                                        <p:cTn id="59" dur="500" fill="hold"/>
                                        <p:tgtEl>
                                          <p:spTgt spid="20"/>
                                        </p:tgtEl>
                                        <p:attrNameLst>
                                          <p:attrName>ppt_y</p:attrName>
                                        </p:attrNameLst>
                                      </p:cBhvr>
                                      <p:tavLst>
                                        <p:tav tm="0">
                                          <p:val>
                                            <p:strVal val="1+#ppt_h/2"/>
                                          </p:val>
                                        </p:tav>
                                        <p:tav tm="100000">
                                          <p:val>
                                            <p:strVal val="#ppt_y"/>
                                          </p:val>
                                        </p:tav>
                                      </p:tavLst>
                                    </p:anim>
                                  </p:childTnLst>
                                </p:cTn>
                              </p:par>
                            </p:childTnLst>
                          </p:cTn>
                        </p:par>
                        <p:par>
                          <p:cTn id="60" fill="hold">
                            <p:stCondLst>
                              <p:cond delay="3250"/>
                            </p:stCondLst>
                            <p:childTnLst>
                              <p:par>
                                <p:cTn id="61" presetID="10" presetClass="entr" presetSubtype="0" fill="hold" grpId="0" nodeType="after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Effect transition="in" filter="fade">
                                      <p:cBhvr>
                                        <p:cTn id="63" dur="500"/>
                                        <p:tgtEl>
                                          <p:spTgt spid="27">
                                            <p:txEl>
                                              <p:pRg st="0" end="0"/>
                                            </p:txEl>
                                          </p:spTgt>
                                        </p:tgtEl>
                                      </p:cBhvr>
                                    </p:animEffect>
                                  </p:childTnLst>
                                </p:cTn>
                              </p:par>
                              <p:par>
                                <p:cTn id="64" presetID="10" presetClass="entr" presetSubtype="0" fill="hold" grpId="0" nodeType="withEffect">
                                  <p:stCondLst>
                                    <p:cond delay="25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par>
                                <p:cTn id="67" presetID="2" presetClass="entr" presetSubtype="9" decel="100000" fill="hold" grpId="0" nodeType="withEffect">
                                  <p:stCondLst>
                                    <p:cond delay="25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0-#ppt_w/2"/>
                                          </p:val>
                                        </p:tav>
                                        <p:tav tm="100000">
                                          <p:val>
                                            <p:strVal val="#ppt_x"/>
                                          </p:val>
                                        </p:tav>
                                      </p:tavLst>
                                    </p:anim>
                                    <p:anim calcmode="lin" valueType="num">
                                      <p:cBhvr additive="base">
                                        <p:cTn id="70" dur="500" fill="hold"/>
                                        <p:tgtEl>
                                          <p:spTgt spid="33"/>
                                        </p:tgtEl>
                                        <p:attrNameLst>
                                          <p:attrName>ppt_y</p:attrName>
                                        </p:attrNameLst>
                                      </p:cBhvr>
                                      <p:tavLst>
                                        <p:tav tm="0">
                                          <p:val>
                                            <p:strVal val="0-#ppt_h/2"/>
                                          </p:val>
                                        </p:tav>
                                        <p:tav tm="100000">
                                          <p:val>
                                            <p:strVal val="#ppt_y"/>
                                          </p:val>
                                        </p:tav>
                                      </p:tavLst>
                                    </p:anim>
                                  </p:childTnLst>
                                </p:cTn>
                              </p:par>
                              <p:par>
                                <p:cTn id="71" presetID="2" presetClass="entr" presetSubtype="9" decel="100000" fill="hold" grpId="0" nodeType="withEffect">
                                  <p:stCondLst>
                                    <p:cond delay="25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0-#ppt_w/2"/>
                                          </p:val>
                                        </p:tav>
                                        <p:tav tm="100000">
                                          <p:val>
                                            <p:strVal val="#ppt_x"/>
                                          </p:val>
                                        </p:tav>
                                      </p:tavLst>
                                    </p:anim>
                                    <p:anim calcmode="lin" valueType="num">
                                      <p:cBhvr additive="base">
                                        <p:cTn id="74" dur="500" fill="hold"/>
                                        <p:tgtEl>
                                          <p:spTgt spid="32"/>
                                        </p:tgtEl>
                                        <p:attrNameLst>
                                          <p:attrName>ppt_y</p:attrName>
                                        </p:attrNameLst>
                                      </p:cBhvr>
                                      <p:tavLst>
                                        <p:tav tm="0">
                                          <p:val>
                                            <p:strVal val="0-#ppt_h/2"/>
                                          </p:val>
                                        </p:tav>
                                        <p:tav tm="100000">
                                          <p:val>
                                            <p:strVal val="#ppt_y"/>
                                          </p:val>
                                        </p:tav>
                                      </p:tavLst>
                                    </p:anim>
                                  </p:childTnLst>
                                </p:cTn>
                              </p:par>
                            </p:childTnLst>
                          </p:cTn>
                        </p:par>
                        <p:par>
                          <p:cTn id="75" fill="hold">
                            <p:stCondLst>
                              <p:cond delay="4000"/>
                            </p:stCondLst>
                            <p:childTnLst>
                              <p:par>
                                <p:cTn id="76" presetID="16" presetClass="entr" presetSubtype="37" fill="hold"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barn(outVertical)">
                                      <p:cBhvr>
                                        <p:cTn id="78" dur="500"/>
                                        <p:tgtEl>
                                          <p:spTgt spid="24"/>
                                        </p:tgtEl>
                                      </p:cBhvr>
                                    </p:animEffect>
                                  </p:childTnLst>
                                </p:cTn>
                              </p:par>
                            </p:childTnLst>
                          </p:cTn>
                        </p:par>
                        <p:par>
                          <p:cTn id="79" fill="hold">
                            <p:stCondLst>
                              <p:cond delay="4500"/>
                            </p:stCondLst>
                            <p:childTnLst>
                              <p:par>
                                <p:cTn id="80" presetID="2" presetClass="entr" presetSubtype="4" decel="100000" fill="hold" grpId="0" nodeType="after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additive="base">
                                        <p:cTn id="82" dur="500" fill="hold"/>
                                        <p:tgtEl>
                                          <p:spTgt spid="23"/>
                                        </p:tgtEl>
                                        <p:attrNameLst>
                                          <p:attrName>ppt_x</p:attrName>
                                        </p:attrNameLst>
                                      </p:cBhvr>
                                      <p:tavLst>
                                        <p:tav tm="0">
                                          <p:val>
                                            <p:strVal val="#ppt_x"/>
                                          </p:val>
                                        </p:tav>
                                        <p:tav tm="100000">
                                          <p:val>
                                            <p:strVal val="#ppt_x"/>
                                          </p:val>
                                        </p:tav>
                                      </p:tavLst>
                                    </p:anim>
                                    <p:anim calcmode="lin" valueType="num">
                                      <p:cBhvr additive="base">
                                        <p:cTn id="83" dur="500" fill="hold"/>
                                        <p:tgtEl>
                                          <p:spTgt spid="23"/>
                                        </p:tgtEl>
                                        <p:attrNameLst>
                                          <p:attrName>ppt_y</p:attrName>
                                        </p:attrNameLst>
                                      </p:cBhvr>
                                      <p:tavLst>
                                        <p:tav tm="0">
                                          <p:val>
                                            <p:strVal val="1+#ppt_h/2"/>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 calcmode="lin" valueType="num">
                                      <p:cBhvr additive="base">
                                        <p:cTn id="86" dur="500" fill="hold"/>
                                        <p:tgtEl>
                                          <p:spTgt spid="25"/>
                                        </p:tgtEl>
                                        <p:attrNameLst>
                                          <p:attrName>ppt_x</p:attrName>
                                        </p:attrNameLst>
                                      </p:cBhvr>
                                      <p:tavLst>
                                        <p:tav tm="0">
                                          <p:val>
                                            <p:strVal val="#ppt_x"/>
                                          </p:val>
                                        </p:tav>
                                        <p:tav tm="100000">
                                          <p:val>
                                            <p:strVal val="#ppt_x"/>
                                          </p:val>
                                        </p:tav>
                                      </p:tavLst>
                                    </p:anim>
                                    <p:anim calcmode="lin" valueType="num">
                                      <p:cBhvr additive="base">
                                        <p:cTn id="8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29" grpId="0"/>
      <p:bldP spid="30" grpId="0" animBg="1"/>
      <p:bldP spid="31" grpId="0"/>
      <p:bldP spid="32" grpId="0" animBg="1"/>
      <p:bldP spid="33" grpId="0"/>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7" name="六角形 6"/>
          <p:cNvSpPr/>
          <p:nvPr userDrawn="1"/>
        </p:nvSpPr>
        <p:spPr>
          <a:xfrm rot="5400000">
            <a:off x="7899295" y="2331670"/>
            <a:ext cx="3603388" cy="3106369"/>
          </a:xfrm>
          <a:prstGeom prst="hexagon">
            <a:avLst>
              <a:gd name="adj" fmla="val 29917"/>
              <a:gd name="vf" fmla="val 11547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テキスト プレースホルダー 11"/>
          <p:cNvSpPr>
            <a:spLocks noGrp="1"/>
          </p:cNvSpPr>
          <p:nvPr>
            <p:ph type="body" sz="quarter" idx="21" hasCustomPrompt="1"/>
          </p:nvPr>
        </p:nvSpPr>
        <p:spPr>
          <a:xfrm>
            <a:off x="8195426" y="3208286"/>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8" name="六角形 7"/>
          <p:cNvSpPr/>
          <p:nvPr userDrawn="1"/>
        </p:nvSpPr>
        <p:spPr>
          <a:xfrm rot="5400000">
            <a:off x="9092208" y="5749061"/>
            <a:ext cx="3603388" cy="3106369"/>
          </a:xfrm>
          <a:prstGeom prst="hexagon">
            <a:avLst>
              <a:gd name="adj" fmla="val 29917"/>
              <a:gd name="vf" fmla="val 11547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22" hasCustomPrompt="1"/>
          </p:nvPr>
        </p:nvSpPr>
        <p:spPr>
          <a:xfrm>
            <a:off x="9388339" y="662567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10" name="六角形 9"/>
          <p:cNvSpPr/>
          <p:nvPr userDrawn="1"/>
        </p:nvSpPr>
        <p:spPr>
          <a:xfrm rot="5400000">
            <a:off x="5492833" y="5028981"/>
            <a:ext cx="3603388" cy="3106369"/>
          </a:xfrm>
          <a:prstGeom prst="hexagon">
            <a:avLst>
              <a:gd name="adj" fmla="val 29917"/>
              <a:gd name="vf" fmla="val 115470"/>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1"/>
          <p:cNvSpPr>
            <a:spLocks noGrp="1"/>
          </p:cNvSpPr>
          <p:nvPr>
            <p:ph type="body" sz="quarter" idx="23" hasCustomPrompt="1"/>
          </p:nvPr>
        </p:nvSpPr>
        <p:spPr>
          <a:xfrm>
            <a:off x="5788964" y="590559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6" hasCustomPrompt="1"/>
          </p:nvPr>
        </p:nvSpPr>
        <p:spPr>
          <a:xfrm>
            <a:off x="11411974" y="264947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20" hasCustomPrompt="1"/>
          </p:nvPr>
        </p:nvSpPr>
        <p:spPr>
          <a:xfrm>
            <a:off x="11426086" y="329916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24" hasCustomPrompt="1"/>
          </p:nvPr>
        </p:nvSpPr>
        <p:spPr>
          <a:xfrm>
            <a:off x="12582103" y="608860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5" hasCustomPrompt="1"/>
          </p:nvPr>
        </p:nvSpPr>
        <p:spPr>
          <a:xfrm>
            <a:off x="12596215" y="673829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6" hasCustomPrompt="1"/>
          </p:nvPr>
        </p:nvSpPr>
        <p:spPr>
          <a:xfrm>
            <a:off x="371636" y="5282921"/>
            <a:ext cx="5247068" cy="720080"/>
          </a:xfrm>
        </p:spPr>
        <p:txBody>
          <a:bodyPr anchor="ctr">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7" hasCustomPrompt="1"/>
          </p:nvPr>
        </p:nvSpPr>
        <p:spPr>
          <a:xfrm>
            <a:off x="385748" y="5932611"/>
            <a:ext cx="5206468" cy="1709320"/>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49568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2" decel="10000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1+#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1+#ppt_w/2"/>
                                          </p:val>
                                        </p:tav>
                                        <p:tav tm="100000">
                                          <p:val>
                                            <p:strVal val="#ppt_x"/>
                                          </p:val>
                                        </p:tav>
                                      </p:tavLst>
                                    </p:anim>
                                    <p:anim calcmode="lin" valueType="num">
                                      <p:cBhvr additive="base">
                                        <p:cTn id="21" dur="500" fill="hold"/>
                                        <p:tgtEl>
                                          <p:spTgt spid="1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9" decel="100000" fill="hold" grpId="0" nodeType="afterEffect">
                                  <p:stCondLst>
                                    <p:cond delay="25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9" decel="100000" fill="hold" grpId="0" nodeType="withEffect">
                                  <p:stCondLst>
                                    <p:cond delay="25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1750"/>
                            </p:stCondLst>
                            <p:childTnLst>
                              <p:par>
                                <p:cTn id="32" presetID="2" presetClass="entr" presetSubtype="2"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1+#ppt_w/2"/>
                                          </p:val>
                                        </p:tav>
                                        <p:tav tm="100000">
                                          <p:val>
                                            <p:strVal val="#ppt_x"/>
                                          </p:val>
                                        </p:tav>
                                      </p:tavLst>
                                    </p:anim>
                                    <p:anim calcmode="lin" valueType="num">
                                      <p:cBhvr additive="base">
                                        <p:cTn id="39" dur="500" fill="hold"/>
                                        <p:tgtEl>
                                          <p:spTgt spid="15"/>
                                        </p:tgtEl>
                                        <p:attrNameLst>
                                          <p:attrName>ppt_y</p:attrName>
                                        </p:attrNameLst>
                                      </p:cBhvr>
                                      <p:tavLst>
                                        <p:tav tm="0">
                                          <p:val>
                                            <p:strVal val="#ppt_y"/>
                                          </p:val>
                                        </p:tav>
                                        <p:tav tm="100000">
                                          <p:val>
                                            <p:strVal val="#ppt_y"/>
                                          </p:val>
                                        </p:tav>
                                      </p:tavLst>
                                    </p:anim>
                                  </p:childTnLst>
                                </p:cTn>
                              </p:par>
                            </p:childTnLst>
                          </p:cTn>
                        </p:par>
                        <p:par>
                          <p:cTn id="40" fill="hold">
                            <p:stCondLst>
                              <p:cond delay="2250"/>
                            </p:stCondLst>
                            <p:childTnLst>
                              <p:par>
                                <p:cTn id="41" presetID="2" presetClass="entr" presetSubtype="3" decel="100000" fill="hold" grpId="0" nodeType="afterEffect">
                                  <p:stCondLst>
                                    <p:cond delay="25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1+#ppt_w/2"/>
                                          </p:val>
                                        </p:tav>
                                        <p:tav tm="100000">
                                          <p:val>
                                            <p:strVal val="#ppt_x"/>
                                          </p:val>
                                        </p:tav>
                                      </p:tavLst>
                                    </p:anim>
                                    <p:anim calcmode="lin" valueType="num">
                                      <p:cBhvr additive="base">
                                        <p:cTn id="44" dur="500" fill="hold"/>
                                        <p:tgtEl>
                                          <p:spTgt spid="10"/>
                                        </p:tgtEl>
                                        <p:attrNameLst>
                                          <p:attrName>ppt_y</p:attrName>
                                        </p:attrNameLst>
                                      </p:cBhvr>
                                      <p:tavLst>
                                        <p:tav tm="0">
                                          <p:val>
                                            <p:strVal val="0-#ppt_h/2"/>
                                          </p:val>
                                        </p:tav>
                                        <p:tav tm="100000">
                                          <p:val>
                                            <p:strVal val="#ppt_y"/>
                                          </p:val>
                                        </p:tav>
                                      </p:tavLst>
                                    </p:anim>
                                  </p:childTnLst>
                                </p:cTn>
                              </p:par>
                              <p:par>
                                <p:cTn id="45" presetID="2" presetClass="entr" presetSubtype="3" decel="100000" fill="hold" grpId="0" nodeType="withEffect">
                                  <p:stCondLst>
                                    <p:cond delay="250"/>
                                  </p:stCondLst>
                                  <p:childTnLst>
                                    <p:set>
                                      <p:cBhvr>
                                        <p:cTn id="46" dur="1" fill="hold">
                                          <p:stCondLst>
                                            <p:cond delay="0"/>
                                          </p:stCondLst>
                                        </p:cTn>
                                        <p:tgtEl>
                                          <p:spTgt spid="11">
                                            <p:txEl>
                                              <p:pRg st="0" end="0"/>
                                            </p:txEl>
                                          </p:spTgt>
                                        </p:tgtEl>
                                        <p:attrNameLst>
                                          <p:attrName>style.visibility</p:attrName>
                                        </p:attrNameLst>
                                      </p:cBhvr>
                                      <p:to>
                                        <p:strVal val="visible"/>
                                      </p:to>
                                    </p:set>
                                    <p:anim calcmode="lin" valueType="num">
                                      <p:cBhvr additive="base">
                                        <p:cTn id="4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1">
                                            <p:txEl>
                                              <p:pRg st="0" end="0"/>
                                            </p:txEl>
                                          </p:spTgt>
                                        </p:tgtEl>
                                        <p:attrNameLst>
                                          <p:attrName>ppt_y</p:attrName>
                                        </p:attrNameLst>
                                      </p:cBhvr>
                                      <p:tavLst>
                                        <p:tav tm="0">
                                          <p:val>
                                            <p:strVal val="0-#ppt_h/2"/>
                                          </p:val>
                                        </p:tav>
                                        <p:tav tm="100000">
                                          <p:val>
                                            <p:strVal val="#ppt_y"/>
                                          </p:val>
                                        </p:tav>
                                      </p:tavLst>
                                    </p:anim>
                                  </p:childTnLst>
                                </p:cTn>
                              </p:par>
                            </p:childTnLst>
                          </p:cTn>
                        </p:par>
                        <p:par>
                          <p:cTn id="49" fill="hold">
                            <p:stCondLst>
                              <p:cond delay="3000"/>
                            </p:stCondLst>
                            <p:childTnLst>
                              <p:par>
                                <p:cTn id="50" presetID="2" presetClass="entr" presetSubtype="8" decel="10000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0-#ppt_w/2"/>
                                          </p:val>
                                        </p:tav>
                                        <p:tav tm="100000">
                                          <p:val>
                                            <p:strVal val="#ppt_x"/>
                                          </p:val>
                                        </p:tav>
                                      </p:tavLst>
                                    </p:anim>
                                    <p:anim calcmode="lin" valueType="num">
                                      <p:cBhvr additive="base">
                                        <p:cTn id="53" dur="500" fill="hold"/>
                                        <p:tgtEl>
                                          <p:spTgt spid="16"/>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0-#ppt_w/2"/>
                                          </p:val>
                                        </p:tav>
                                        <p:tav tm="100000">
                                          <p:val>
                                            <p:strVal val="#ppt_x"/>
                                          </p:val>
                                        </p:tav>
                                      </p:tavLst>
                                    </p:anim>
                                    <p:anim calcmode="lin" valueType="num">
                                      <p:cBhvr additive="base">
                                        <p:cTn id="57"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build="p">
        <p:tmplLst>
          <p:tmpl lvl="1">
            <p:tnLst>
              <p:par>
                <p:cTn presetID="2" presetClass="entr" presetSubtype="12"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8" grpId="0" animBg="1"/>
      <p:bldP spid="9" grpId="0" build="p">
        <p:tmplLst>
          <p:tmpl lvl="1">
            <p:tnLst>
              <p:par>
                <p:cTn presetID="2" presetClass="entr" presetSubtype="9" decel="10000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bldP spid="11" grpId="0" build="p">
        <p:tmplLst>
          <p:tmpl lvl="1">
            <p:tnLst>
              <p:par>
                <p:cTn presetID="2" presetClass="entr" presetSubtype="3"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0-#ppt_h/2"/>
                          </p:val>
                        </p:tav>
                        <p:tav tm="100000">
                          <p:val>
                            <p:strVal val="#ppt_y"/>
                          </p:val>
                        </p:tav>
                      </p:tavLst>
                    </p:anim>
                  </p:childTnLst>
                </p:cTn>
              </p:par>
            </p:tnLst>
          </p:tmpl>
        </p:tmplLst>
      </p:bldP>
      <p:bldP spid="12" grpId="0">
        <p:tmplLst>
          <p:tmpl>
            <p:tnLst>
              <p:par>
                <p:cTn presetID="2" presetClass="entr" presetSubtype="2"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63634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106179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148724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658927"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4904393"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9149859"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13395324"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73040"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4904393"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9149859"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3395324"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49" hasCustomPrompt="1"/>
          </p:nvPr>
        </p:nvSpPr>
        <p:spPr>
          <a:xfrm>
            <a:off x="1922433" y="1784920"/>
            <a:ext cx="14439960" cy="1390080"/>
          </a:xfrm>
        </p:spPr>
        <p:txBody>
          <a:bodyPr anchor="ctr">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14186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2" presetClass="entr" presetSubtype="4" decel="10000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10" presetClass="entr" presetSubtype="0"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par>
                          <p:cTn id="39" fill="hold">
                            <p:stCondLst>
                              <p:cond delay="2250"/>
                            </p:stCondLst>
                            <p:childTnLst>
                              <p:par>
                                <p:cTn id="40" presetID="10" presetClass="entr" presetSubtype="0" fill="hold" grpId="0" nodeType="afterEffect">
                                  <p:stCondLst>
                                    <p:cond delay="25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par>
                          <p:cTn id="46" fill="hold">
                            <p:stCondLst>
                              <p:cond delay="3000"/>
                            </p:stCondLst>
                            <p:childTnLst>
                              <p:par>
                                <p:cTn id="47" presetID="2" presetClass="entr" presetSubtype="4" decel="10000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childTnLst>
                          </p:cTn>
                        </p:par>
                        <p:par>
                          <p:cTn id="55" fill="hold">
                            <p:stCondLst>
                              <p:cond delay="3500"/>
                            </p:stCondLst>
                            <p:childTnLst>
                              <p:par>
                                <p:cTn id="56" presetID="10" presetClass="entr" presetSubtype="0" fill="hold" grpId="0" nodeType="afterEffect">
                                  <p:stCondLst>
                                    <p:cond delay="25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par>
                          <p:cTn id="62" fill="hold">
                            <p:stCondLst>
                              <p:cond delay="4250"/>
                            </p:stCondLst>
                            <p:childTnLst>
                              <p:par>
                                <p:cTn id="63" presetID="2" presetClass="entr" presetSubtype="4" decel="100000" fill="hold" grpId="0" nodeType="after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ppt_x"/>
                                          </p:val>
                                        </p:tav>
                                        <p:tav tm="100000">
                                          <p:val>
                                            <p:strVal val="#ppt_x"/>
                                          </p:val>
                                        </p:tav>
                                      </p:tavLst>
                                    </p:anim>
                                    <p:anim calcmode="lin" valueType="num">
                                      <p:cBhvr additive="base">
                                        <p:cTn id="7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p:tmplLst>
          <p:tmpl>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re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63634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106179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148724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658927"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4904393"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9149859"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13395324"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73040"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4904393"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9149859"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3395324"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3" name="角丸四角形 22"/>
          <p:cNvSpPr/>
          <p:nvPr userDrawn="1"/>
        </p:nvSpPr>
        <p:spPr>
          <a:xfrm>
            <a:off x="7402513" y="1993150"/>
            <a:ext cx="3479800" cy="1524000"/>
          </a:xfrm>
          <a:prstGeom prst="roundRect">
            <a:avLst>
              <a:gd name="adj" fmla="val 1000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49" hasCustomPrompt="1"/>
          </p:nvPr>
        </p:nvSpPr>
        <p:spPr>
          <a:xfrm>
            <a:off x="8571631" y="2184368"/>
            <a:ext cx="1141564" cy="1141564"/>
          </a:xfrm>
        </p:spPr>
        <p:txBody>
          <a:bodyPr>
            <a:normAutofit/>
          </a:bodyPr>
          <a:lstStyle>
            <a:lvl1pPr>
              <a:defRPr sz="1600"/>
            </a:lvl1pPr>
          </a:lstStyle>
          <a:p>
            <a:r>
              <a:rPr kumimoji="1" lang="en-US" altLang="ja-JP" dirty="0"/>
              <a:t>ICON</a:t>
            </a:r>
            <a:endParaRPr kumimoji="1" lang="ja-JP" altLang="en-US" dirty="0"/>
          </a:p>
        </p:txBody>
      </p:sp>
      <p:cxnSp>
        <p:nvCxnSpPr>
          <p:cNvPr id="25" name="直線コネクタ 24"/>
          <p:cNvCxnSpPr>
            <a:stCxn id="23" idx="2"/>
            <a:endCxn id="5" idx="0"/>
          </p:cNvCxnSpPr>
          <p:nvPr userDrawn="1"/>
        </p:nvCxnSpPr>
        <p:spPr>
          <a:xfrm flipH="1">
            <a:off x="2679700" y="3517150"/>
            <a:ext cx="64627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3" idx="2"/>
            <a:endCxn id="6" idx="0"/>
          </p:cNvCxnSpPr>
          <p:nvPr userDrawn="1"/>
        </p:nvCxnSpPr>
        <p:spPr>
          <a:xfrm flipH="1">
            <a:off x="6934200" y="3517150"/>
            <a:ext cx="22082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7" idx="0"/>
            <a:endCxn id="23" idx="2"/>
          </p:cNvCxnSpPr>
          <p:nvPr userDrawn="1"/>
        </p:nvCxnSpPr>
        <p:spPr>
          <a:xfrm flipH="1" flipV="1">
            <a:off x="9142413" y="3517150"/>
            <a:ext cx="20462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8" idx="0"/>
            <a:endCxn id="23" idx="2"/>
          </p:cNvCxnSpPr>
          <p:nvPr userDrawn="1"/>
        </p:nvCxnSpPr>
        <p:spPr>
          <a:xfrm flipH="1" flipV="1">
            <a:off x="9142413" y="3517150"/>
            <a:ext cx="63007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24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up)">
                                      <p:cBhvr>
                                        <p:cTn id="14" dur="500"/>
                                        <p:tgtEl>
                                          <p:spTgt spid="2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1500"/>
                            </p:stCondLst>
                            <p:childTnLst>
                              <p:par>
                                <p:cTn id="23" presetID="2" presetClass="entr" presetSubtype="4" decel="10000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1"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up)">
                                      <p:cBhvr>
                                        <p:cTn id="34" dur="500"/>
                                        <p:tgtEl>
                                          <p:spTgt spid="26"/>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par>
                          <p:cTn id="42" fill="hold">
                            <p:stCondLst>
                              <p:cond delay="3000"/>
                            </p:stCondLst>
                            <p:childTnLst>
                              <p:par>
                                <p:cTn id="43" presetID="2" presetClass="entr" presetSubtype="4" decel="10000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22" presetClass="entr" presetSubtype="1"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up)">
                                      <p:cBhvr>
                                        <p:cTn id="54" dur="500"/>
                                        <p:tgtEl>
                                          <p:spTgt spid="29"/>
                                        </p:tgtEl>
                                      </p:cBhvr>
                                    </p:animEffect>
                                  </p:childTnLst>
                                </p:cTn>
                              </p:par>
                            </p:childTnLst>
                          </p:cTn>
                        </p:par>
                        <p:par>
                          <p:cTn id="55" fill="hold">
                            <p:stCondLst>
                              <p:cond delay="4000"/>
                            </p:stCondLst>
                            <p:childTnLst>
                              <p:par>
                                <p:cTn id="56" presetID="10" presetClass="entr" presetSubtype="0" fill="hold" grpId="0" nodeType="after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childTnLst>
                          </p:cTn>
                        </p:par>
                        <p:par>
                          <p:cTn id="62" fill="hold">
                            <p:stCondLst>
                              <p:cond delay="4500"/>
                            </p:stCondLst>
                            <p:childTnLst>
                              <p:par>
                                <p:cTn id="63" presetID="2" presetClass="entr" presetSubtype="4" decel="100000"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ppt_x"/>
                                          </p:val>
                                        </p:tav>
                                        <p:tav tm="100000">
                                          <p:val>
                                            <p:strVal val="#ppt_x"/>
                                          </p:val>
                                        </p:tav>
                                      </p:tavLst>
                                    </p:anim>
                                    <p:anim calcmode="lin" valueType="num">
                                      <p:cBhvr additive="base">
                                        <p:cTn id="70" dur="500" fill="hold"/>
                                        <p:tgtEl>
                                          <p:spTgt spid="20"/>
                                        </p:tgtEl>
                                        <p:attrNameLst>
                                          <p:attrName>ppt_y</p:attrName>
                                        </p:attrNameLst>
                                      </p:cBhvr>
                                      <p:tavLst>
                                        <p:tav tm="0">
                                          <p:val>
                                            <p:strVal val="1+#ppt_h/2"/>
                                          </p:val>
                                        </p:tav>
                                        <p:tav tm="100000">
                                          <p:val>
                                            <p:strVal val="#ppt_y"/>
                                          </p:val>
                                        </p:tav>
                                      </p:tavLst>
                                    </p:anim>
                                  </p:childTnLst>
                                </p:cTn>
                              </p:par>
                            </p:childTnLst>
                          </p:cTn>
                        </p:par>
                        <p:par>
                          <p:cTn id="71" fill="hold">
                            <p:stCondLst>
                              <p:cond delay="5000"/>
                            </p:stCondLst>
                            <p:childTnLst>
                              <p:par>
                                <p:cTn id="72" presetID="22" presetClass="entr" presetSubtype="1" fill="hold"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up)">
                                      <p:cBhvr>
                                        <p:cTn id="74" dur="500"/>
                                        <p:tgtEl>
                                          <p:spTgt spid="32"/>
                                        </p:tgtEl>
                                      </p:cBhvr>
                                    </p:animEffect>
                                  </p:childTnLst>
                                </p:cTn>
                              </p:par>
                            </p:childTnLst>
                          </p:cTn>
                        </p:par>
                        <p:par>
                          <p:cTn id="75" fill="hold">
                            <p:stCondLst>
                              <p:cond delay="5500"/>
                            </p:stCondLst>
                            <p:childTnLst>
                              <p:par>
                                <p:cTn id="76" presetID="10" presetClass="entr" presetSubtype="0" fill="hold" grpId="0" nodeType="after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fade">
                                      <p:cBhvr>
                                        <p:cTn id="78" dur="500"/>
                                        <p:tgtEl>
                                          <p:spTgt spid="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500"/>
                                        <p:tgtEl>
                                          <p:spTgt spid="13"/>
                                        </p:tgtEl>
                                      </p:cBhvr>
                                    </p:animEffect>
                                  </p:childTnLst>
                                </p:cTn>
                              </p:par>
                            </p:childTnLst>
                          </p:cTn>
                        </p:par>
                        <p:par>
                          <p:cTn id="82" fill="hold">
                            <p:stCondLst>
                              <p:cond delay="6000"/>
                            </p:stCondLst>
                            <p:childTnLst>
                              <p:par>
                                <p:cTn id="83" presetID="2" presetClass="entr" presetSubtype="4" decel="100000" fill="hold" grpId="0" nodeType="after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additive="base">
                                        <p:cTn id="85" dur="500" fill="hold"/>
                                        <p:tgtEl>
                                          <p:spTgt spid="17"/>
                                        </p:tgtEl>
                                        <p:attrNameLst>
                                          <p:attrName>ppt_x</p:attrName>
                                        </p:attrNameLst>
                                      </p:cBhvr>
                                      <p:tavLst>
                                        <p:tav tm="0">
                                          <p:val>
                                            <p:strVal val="#ppt_x"/>
                                          </p:val>
                                        </p:tav>
                                        <p:tav tm="100000">
                                          <p:val>
                                            <p:strVal val="#ppt_x"/>
                                          </p:val>
                                        </p:tav>
                                      </p:tavLst>
                                    </p:anim>
                                    <p:anim calcmode="lin" valueType="num">
                                      <p:cBhvr additive="base">
                                        <p:cTn id="86" dur="500" fill="hold"/>
                                        <p:tgtEl>
                                          <p:spTgt spid="17"/>
                                        </p:tgtEl>
                                        <p:attrNameLst>
                                          <p:attrName>ppt_y</p:attrName>
                                        </p:attrNameLst>
                                      </p:cBhvr>
                                      <p:tavLst>
                                        <p:tav tm="0">
                                          <p:val>
                                            <p:strVal val="1+#ppt_h/2"/>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1"/>
                                        </p:tgtEl>
                                        <p:attrNameLst>
                                          <p:attrName>style.visibility</p:attrName>
                                        </p:attrNameLst>
                                      </p:cBhvr>
                                      <p:to>
                                        <p:strVal val="visible"/>
                                      </p:to>
                                    </p:set>
                                    <p:anim calcmode="lin" valueType="num">
                                      <p:cBhvr additive="base">
                                        <p:cTn id="89" dur="500" fill="hold"/>
                                        <p:tgtEl>
                                          <p:spTgt spid="21"/>
                                        </p:tgtEl>
                                        <p:attrNameLst>
                                          <p:attrName>ppt_x</p:attrName>
                                        </p:attrNameLst>
                                      </p:cBhvr>
                                      <p:tavLst>
                                        <p:tav tm="0">
                                          <p:val>
                                            <p:strVal val="#ppt_x"/>
                                          </p:val>
                                        </p:tav>
                                        <p:tav tm="100000">
                                          <p:val>
                                            <p:strVal val="#ppt_x"/>
                                          </p:val>
                                        </p:tav>
                                      </p:tavLst>
                                    </p:anim>
                                    <p:anim calcmode="lin" valueType="num">
                                      <p:cBhvr additive="base">
                                        <p:cTn id="9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3" grpId="0" animBg="1"/>
      <p:bldP spid="24" grpId="0"/>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6" y="1993150"/>
            <a:ext cx="3344415" cy="5760640"/>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4045352" y="1993150"/>
            <a:ext cx="3344415" cy="5760640"/>
          </a:xfrm>
        </p:spPr>
        <p:txBody>
          <a:bodyPr/>
          <a:lstStyle>
            <a:lvl1pPr>
              <a:defRPr/>
            </a:lvl1pPr>
          </a:lstStyle>
          <a:p>
            <a:r>
              <a:rPr kumimoji="1" lang="en-US" altLang="ja-JP" dirty="0"/>
              <a:t>Add an image</a:t>
            </a:r>
            <a:endParaRPr kumimoji="1" lang="ja-JP" altLang="en-US" dirty="0"/>
          </a:p>
        </p:txBody>
      </p:sp>
      <p:sp>
        <p:nvSpPr>
          <p:cNvPr id="8" name="図プレースホルダー 5"/>
          <p:cNvSpPr>
            <a:spLocks noGrp="1"/>
          </p:cNvSpPr>
          <p:nvPr>
            <p:ph type="pic" sz="quarter" idx="14" hasCustomPrompt="1"/>
          </p:nvPr>
        </p:nvSpPr>
        <p:spPr>
          <a:xfrm>
            <a:off x="7467488" y="1993150"/>
            <a:ext cx="3344415" cy="5760640"/>
          </a:xfrm>
        </p:spPr>
        <p:txBody>
          <a:bodyPr/>
          <a:lstStyle>
            <a:lvl1pPr>
              <a:defRPr/>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10889624" y="1993150"/>
            <a:ext cx="3344415" cy="5760640"/>
          </a:xfrm>
        </p:spPr>
        <p:txBody>
          <a:bodyPr/>
          <a:lstStyle>
            <a:lvl1pPr>
              <a:defRPr/>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14311758" y="1993150"/>
            <a:ext cx="3344415" cy="5760640"/>
          </a:xfrm>
        </p:spPr>
        <p:txBody>
          <a:bodyPr/>
          <a:lstStyle>
            <a:lvl1pPr>
              <a:defRPr/>
            </a:lvl1pPr>
          </a:lstStyle>
          <a:p>
            <a:r>
              <a:rPr kumimoji="1" lang="en-US" altLang="ja-JP" dirty="0"/>
              <a:t>Add an image</a:t>
            </a:r>
            <a:endParaRPr kumimoji="1" lang="ja-JP" altLang="en-US" dirty="0"/>
          </a:p>
        </p:txBody>
      </p:sp>
      <p:sp>
        <p:nvSpPr>
          <p:cNvPr id="15" name="図プレースホルダー 14"/>
          <p:cNvSpPr>
            <a:spLocks noGrp="1"/>
          </p:cNvSpPr>
          <p:nvPr>
            <p:ph type="pic" sz="quarter" idx="33" hasCustomPrompt="1"/>
          </p:nvPr>
        </p:nvSpPr>
        <p:spPr>
          <a:xfrm>
            <a:off x="1408776"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6" name="図プレースホルダー 14"/>
          <p:cNvSpPr>
            <a:spLocks noGrp="1"/>
          </p:cNvSpPr>
          <p:nvPr>
            <p:ph type="pic" sz="quarter" idx="34" hasCustomPrompt="1"/>
          </p:nvPr>
        </p:nvSpPr>
        <p:spPr>
          <a:xfrm>
            <a:off x="4830912"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7" name="図プレースホルダー 14"/>
          <p:cNvSpPr>
            <a:spLocks noGrp="1"/>
          </p:cNvSpPr>
          <p:nvPr>
            <p:ph type="pic" sz="quarter" idx="35" hasCustomPrompt="1"/>
          </p:nvPr>
        </p:nvSpPr>
        <p:spPr>
          <a:xfrm>
            <a:off x="825304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8" name="図プレースホルダー 14"/>
          <p:cNvSpPr>
            <a:spLocks noGrp="1"/>
          </p:cNvSpPr>
          <p:nvPr>
            <p:ph type="pic" sz="quarter" idx="36" hasCustomPrompt="1"/>
          </p:nvPr>
        </p:nvSpPr>
        <p:spPr>
          <a:xfrm>
            <a:off x="11675184"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9" name="図プレースホルダー 14"/>
          <p:cNvSpPr>
            <a:spLocks noGrp="1"/>
          </p:cNvSpPr>
          <p:nvPr>
            <p:ph type="pic" sz="quarter" idx="37" hasCustomPrompt="1"/>
          </p:nvPr>
        </p:nvSpPr>
        <p:spPr>
          <a:xfrm>
            <a:off x="1509731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198764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par>
                          <p:cTn id="39" fill="hold">
                            <p:stCondLst>
                              <p:cond delay="2500"/>
                            </p:stCondLst>
                            <p:childTnLst>
                              <p:par>
                                <p:cTn id="40" presetID="2" presetClass="entr" presetSubtype="4" decel="100000" fill="hold" grpId="0" nodeType="afterEffect">
                                  <p:stCondLst>
                                    <p:cond delay="50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5" grpId="0" animBg="1"/>
      <p:bldP spid="11" grpId="0"/>
      <p:bldP spid="16" grpId="0" animBg="1"/>
      <p:bldP spid="17" grpId="0" animBg="1"/>
      <p:bldP spid="18" grpId="0" animBg="1"/>
      <p:bldP spid="19"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二等辺三角形 25"/>
          <p:cNvSpPr/>
          <p:nvPr userDrawn="1"/>
        </p:nvSpPr>
        <p:spPr>
          <a:xfrm>
            <a:off x="1456190" y="2173170"/>
            <a:ext cx="7883076" cy="6795755"/>
          </a:xfrm>
          <a:custGeom>
            <a:avLst/>
            <a:gdLst/>
            <a:ahLst/>
            <a:cxnLst/>
            <a:rect l="l" t="t" r="r" b="b"/>
            <a:pathLst>
              <a:path w="7883076" h="6795755">
                <a:moveTo>
                  <a:pt x="1" y="6795754"/>
                </a:moveTo>
                <a:lnTo>
                  <a:pt x="7883075" y="6795754"/>
                </a:lnTo>
                <a:lnTo>
                  <a:pt x="7883076" y="6795755"/>
                </a:lnTo>
                <a:lnTo>
                  <a:pt x="0" y="6795755"/>
                </a:lnTo>
                <a:close/>
                <a:moveTo>
                  <a:pt x="978756" y="5108245"/>
                </a:moveTo>
                <a:lnTo>
                  <a:pt x="6904320" y="5108245"/>
                </a:lnTo>
                <a:lnTo>
                  <a:pt x="7856558" y="6750035"/>
                </a:lnTo>
                <a:lnTo>
                  <a:pt x="26518" y="6750035"/>
                </a:lnTo>
                <a:close/>
                <a:moveTo>
                  <a:pt x="1957511" y="3420736"/>
                </a:moveTo>
                <a:lnTo>
                  <a:pt x="5925565" y="3420736"/>
                </a:lnTo>
                <a:lnTo>
                  <a:pt x="6877803" y="5062526"/>
                </a:lnTo>
                <a:lnTo>
                  <a:pt x="1005273" y="5062526"/>
                </a:lnTo>
                <a:close/>
                <a:moveTo>
                  <a:pt x="2936267" y="1733227"/>
                </a:moveTo>
                <a:lnTo>
                  <a:pt x="4946810" y="1733227"/>
                </a:lnTo>
                <a:lnTo>
                  <a:pt x="5899048" y="3375017"/>
                </a:lnTo>
                <a:lnTo>
                  <a:pt x="1984028" y="3375017"/>
                </a:lnTo>
                <a:close/>
                <a:moveTo>
                  <a:pt x="3941538" y="0"/>
                </a:moveTo>
                <a:lnTo>
                  <a:pt x="4920293" y="1687508"/>
                </a:lnTo>
                <a:lnTo>
                  <a:pt x="2962784" y="1687508"/>
                </a:ln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flipH="1">
            <a:off x="5397728" y="2173170"/>
            <a:ext cx="7869667" cy="1684455"/>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平行四辺形 6"/>
          <p:cNvSpPr/>
          <p:nvPr userDrawn="1"/>
        </p:nvSpPr>
        <p:spPr>
          <a:xfrm flipH="1">
            <a:off x="6398666" y="3905251"/>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平行四辺形 7"/>
          <p:cNvSpPr/>
          <p:nvPr userDrawn="1"/>
        </p:nvSpPr>
        <p:spPr>
          <a:xfrm flipH="1">
            <a:off x="7381102" y="55964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平行四辺形 8"/>
          <p:cNvSpPr/>
          <p:nvPr userDrawn="1"/>
        </p:nvSpPr>
        <p:spPr>
          <a:xfrm flipH="1">
            <a:off x="8359002" y="72855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16" hasCustomPrompt="1"/>
          </p:nvPr>
        </p:nvSpPr>
        <p:spPr>
          <a:xfrm>
            <a:off x="4140428" y="4787166"/>
            <a:ext cx="25146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1" name="テキスト プレースホルダー 11"/>
          <p:cNvSpPr>
            <a:spLocks noGrp="1"/>
          </p:cNvSpPr>
          <p:nvPr>
            <p:ph type="body" sz="quarter" idx="17" hasCustomPrompt="1"/>
          </p:nvPr>
        </p:nvSpPr>
        <p:spPr>
          <a:xfrm>
            <a:off x="4730978" y="3103730"/>
            <a:ext cx="13335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WORD</a:t>
            </a:r>
            <a:endParaRPr lang="en-US" dirty="0"/>
          </a:p>
        </p:txBody>
      </p:sp>
      <p:sp>
        <p:nvSpPr>
          <p:cNvPr id="12" name="テキスト プレースホルダー 11"/>
          <p:cNvSpPr>
            <a:spLocks noGrp="1"/>
          </p:cNvSpPr>
          <p:nvPr>
            <p:ph type="body" sz="quarter" idx="18" hasCustomPrompt="1"/>
          </p:nvPr>
        </p:nvSpPr>
        <p:spPr>
          <a:xfrm>
            <a:off x="3012463" y="64656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3012463" y="82015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6577921" y="230818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7523026" y="401837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8548127" y="5683560"/>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9458241" y="7383882"/>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7339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500"/>
                                        <p:tgtEl>
                                          <p:spTgt spid="13">
                                            <p:txEl>
                                              <p:pRg st="0" end="0"/>
                                            </p:txEl>
                                          </p:spTgt>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par>
                          <p:cTn id="20" fill="hold">
                            <p:stCondLst>
                              <p:cond delay="900"/>
                            </p:stCondLst>
                            <p:childTnLst>
                              <p:par>
                                <p:cTn id="21" presetID="22" presetClass="entr" presetSubtype="8"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par>
                                <p:cTn id="24" presetID="22" presetClass="entr" presetSubtype="8" fill="hold" grpId="0" nodeType="withEffect">
                                  <p:stCondLst>
                                    <p:cond delay="25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par>
                          <p:cTn id="27" fill="hold">
                            <p:stCondLst>
                              <p:cond delay="1650"/>
                            </p:stCondLst>
                            <p:childTnLst>
                              <p:par>
                                <p:cTn id="28" presetID="22" presetClass="entr" presetSubtype="8" fill="hold" grpId="0" nodeType="afterEffect">
                                  <p:stCondLst>
                                    <p:cond delay="50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par>
                          <p:cTn id="34" fill="hold">
                            <p:stCondLst>
                              <p:cond delay="2650"/>
                            </p:stCondLst>
                            <p:childTnLst>
                              <p:par>
                                <p:cTn id="35" presetID="22" presetClass="entr" presetSubtype="8" fill="hold" grpId="0" nodeType="afterEffect">
                                  <p:stCondLst>
                                    <p:cond delay="50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par>
                          <p:cTn id="41" fill="hold">
                            <p:stCondLst>
                              <p:cond delay="3650"/>
                            </p:stCondLst>
                            <p:childTnLst>
                              <p:par>
                                <p:cTn id="42" presetID="22" presetClass="entr" presetSubtype="8" fill="hold" grpId="0" nodeType="afterEffect">
                                  <p:stCondLst>
                                    <p:cond delay="50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par>
                                <p:cTn id="45" presetID="22" presetClass="entr" presetSubtype="8" fill="hold" grpId="0" nodeType="withEffect">
                                  <p:stCondLst>
                                    <p:cond delay="50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build="p">
        <p:tmplLst>
          <p:tmpl lvl="1">
            <p:tnLst>
              <p:par>
                <p:cTn presetID="10" presetClass="entr" presetSubtype="0" fill="hold" nodeType="withEffect">
                  <p:stCondLst>
                    <p:cond delay="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10" presetClass="entr" presetSubtype="0" fill="hold" nodeType="withEffect">
                  <p:stCondLst>
                    <p:cond delay="4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p:tmplLst>
          <p:tmpl>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p:tmplLst>
          <p:tmpl>
            <p:tnLst>
              <p:par>
                <p:cTn presetID="22" presetClass="entr" presetSubtype="8"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tmplLst>
          <p:tmpl>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 y="4028745"/>
            <a:ext cx="10943406" cy="765083"/>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rot="9000000">
            <a:off x="6914248" y="5105537"/>
            <a:ext cx="4505265" cy="675997"/>
          </a:xfrm>
          <a:prstGeom prst="parallelogram">
            <a:avLst>
              <a:gd name="adj" fmla="val 58044"/>
            </a:avLst>
          </a:prstGeom>
          <a:solidFill>
            <a:schemeClr val="bg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7383248" y="6083608"/>
            <a:ext cx="10903165" cy="781200"/>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プレースホルダー 11"/>
          <p:cNvSpPr>
            <a:spLocks noGrp="1"/>
          </p:cNvSpPr>
          <p:nvPr>
            <p:ph type="body" sz="quarter" idx="24" hasCustomPrompt="1"/>
          </p:nvPr>
        </p:nvSpPr>
        <p:spPr>
          <a:xfrm>
            <a:off x="862287"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endParaRPr lang="en-US" dirty="0"/>
          </a:p>
        </p:txBody>
      </p:sp>
      <p:sp>
        <p:nvSpPr>
          <p:cNvPr id="9" name="テキスト プレースホルダー 11"/>
          <p:cNvSpPr>
            <a:spLocks noGrp="1"/>
          </p:cNvSpPr>
          <p:nvPr>
            <p:ph type="body" sz="quarter" idx="25" hasCustomPrompt="1"/>
          </p:nvPr>
        </p:nvSpPr>
        <p:spPr>
          <a:xfrm>
            <a:off x="3909559"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0" name="テキスト プレースホルダー 11"/>
          <p:cNvSpPr>
            <a:spLocks noGrp="1"/>
          </p:cNvSpPr>
          <p:nvPr>
            <p:ph type="body" sz="quarter" idx="26" hasCustomPrompt="1"/>
          </p:nvPr>
        </p:nvSpPr>
        <p:spPr>
          <a:xfrm>
            <a:off x="6956831"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1" name="テキスト プレースホルダー 11"/>
          <p:cNvSpPr>
            <a:spLocks noGrp="1"/>
          </p:cNvSpPr>
          <p:nvPr>
            <p:ph type="body" sz="quarter" idx="27" hasCustomPrompt="1"/>
          </p:nvPr>
        </p:nvSpPr>
        <p:spPr>
          <a:xfrm>
            <a:off x="8558142"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2" name="テキスト プレースホルダー 11"/>
          <p:cNvSpPr>
            <a:spLocks noGrp="1"/>
          </p:cNvSpPr>
          <p:nvPr>
            <p:ph type="body" sz="quarter" idx="28" hasCustomPrompt="1"/>
          </p:nvPr>
        </p:nvSpPr>
        <p:spPr>
          <a:xfrm>
            <a:off x="11605414"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3" name="テキスト プレースホルダー 11"/>
          <p:cNvSpPr>
            <a:spLocks noGrp="1"/>
          </p:cNvSpPr>
          <p:nvPr>
            <p:ph type="body" sz="quarter" idx="29" hasCustomPrompt="1"/>
          </p:nvPr>
        </p:nvSpPr>
        <p:spPr>
          <a:xfrm>
            <a:off x="14652686"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grpSp>
        <p:nvGrpSpPr>
          <p:cNvPr id="16" name="グループ化 15"/>
          <p:cNvGrpSpPr/>
          <p:nvPr userDrawn="1"/>
        </p:nvGrpSpPr>
        <p:grpSpPr>
          <a:xfrm>
            <a:off x="817281" y="2263180"/>
            <a:ext cx="2925325" cy="1706701"/>
            <a:chOff x="817281" y="2038155"/>
            <a:chExt cx="2925325" cy="1706701"/>
          </a:xfrm>
          <a:solidFill>
            <a:schemeClr val="accent1">
              <a:lumMod val="20000"/>
              <a:lumOff val="80000"/>
            </a:schemeClr>
          </a:solidFill>
        </p:grpSpPr>
        <p:sp>
          <p:nvSpPr>
            <p:cNvPr id="14" name="正方形/長方形 13"/>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プレースホルダー 11"/>
          <p:cNvSpPr>
            <a:spLocks noGrp="1"/>
          </p:cNvSpPr>
          <p:nvPr>
            <p:ph type="body" sz="quarter" idx="20" hasCustomPrompt="1"/>
          </p:nvPr>
        </p:nvSpPr>
        <p:spPr>
          <a:xfrm>
            <a:off x="907290" y="235319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18" name="グループ化 17"/>
          <p:cNvGrpSpPr/>
          <p:nvPr userDrawn="1"/>
        </p:nvGrpSpPr>
        <p:grpSpPr>
          <a:xfrm>
            <a:off x="3895006" y="2257255"/>
            <a:ext cx="2925325" cy="1706701"/>
            <a:chOff x="817281" y="2038155"/>
            <a:chExt cx="2925325" cy="1706701"/>
          </a:xfrm>
          <a:solidFill>
            <a:schemeClr val="accent1">
              <a:lumMod val="20000"/>
              <a:lumOff val="80000"/>
            </a:schemeClr>
          </a:solidFill>
        </p:grpSpPr>
        <p:sp>
          <p:nvSpPr>
            <p:cNvPr id="19" name="正方形/長方形 18"/>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11"/>
          <p:cNvSpPr>
            <a:spLocks noGrp="1"/>
          </p:cNvSpPr>
          <p:nvPr>
            <p:ph type="body" sz="quarter" idx="30" hasCustomPrompt="1"/>
          </p:nvPr>
        </p:nvSpPr>
        <p:spPr>
          <a:xfrm>
            <a:off x="3985015" y="234726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22" name="グループ化 21"/>
          <p:cNvGrpSpPr/>
          <p:nvPr userDrawn="1"/>
        </p:nvGrpSpPr>
        <p:grpSpPr>
          <a:xfrm>
            <a:off x="6972731" y="2266669"/>
            <a:ext cx="2925325" cy="1706701"/>
            <a:chOff x="817281" y="2038155"/>
            <a:chExt cx="2925325" cy="1706701"/>
          </a:xfrm>
          <a:solidFill>
            <a:schemeClr val="accent1">
              <a:lumMod val="20000"/>
              <a:lumOff val="80000"/>
            </a:schemeClr>
          </a:solidFill>
        </p:grpSpPr>
        <p:sp>
          <p:nvSpPr>
            <p:cNvPr id="23" name="正方形/長方形 22"/>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1"/>
          <p:cNvSpPr>
            <a:spLocks noGrp="1"/>
          </p:cNvSpPr>
          <p:nvPr>
            <p:ph type="body" sz="quarter" idx="31" hasCustomPrompt="1"/>
          </p:nvPr>
        </p:nvSpPr>
        <p:spPr>
          <a:xfrm>
            <a:off x="7062740" y="2356679"/>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26" name="グループ化 25"/>
          <p:cNvGrpSpPr/>
          <p:nvPr userDrawn="1"/>
        </p:nvGrpSpPr>
        <p:grpSpPr>
          <a:xfrm rot="10800000">
            <a:off x="8523371" y="6943700"/>
            <a:ext cx="2925325" cy="1706701"/>
            <a:chOff x="817281" y="2038155"/>
            <a:chExt cx="2925325" cy="1706701"/>
          </a:xfrm>
          <a:solidFill>
            <a:schemeClr val="accent1">
              <a:lumMod val="20000"/>
              <a:lumOff val="80000"/>
            </a:schemeClr>
          </a:solidFill>
        </p:grpSpPr>
        <p:sp>
          <p:nvSpPr>
            <p:cNvPr id="27" name="正方形/長方形 26"/>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プレースホルダー 11"/>
          <p:cNvSpPr>
            <a:spLocks noGrp="1"/>
          </p:cNvSpPr>
          <p:nvPr>
            <p:ph type="body" sz="quarter" idx="32" hasCustomPrompt="1"/>
          </p:nvPr>
        </p:nvSpPr>
        <p:spPr>
          <a:xfrm>
            <a:off x="8613380" y="725873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30" name="グループ化 29"/>
          <p:cNvGrpSpPr/>
          <p:nvPr userDrawn="1"/>
        </p:nvGrpSpPr>
        <p:grpSpPr>
          <a:xfrm rot="10800000">
            <a:off x="11601096" y="6937775"/>
            <a:ext cx="2925325" cy="1706701"/>
            <a:chOff x="817281" y="2038155"/>
            <a:chExt cx="2925325" cy="1706701"/>
          </a:xfrm>
          <a:solidFill>
            <a:schemeClr val="accent1">
              <a:lumMod val="20000"/>
              <a:lumOff val="80000"/>
            </a:schemeClr>
          </a:solidFill>
        </p:grpSpPr>
        <p:sp>
          <p:nvSpPr>
            <p:cNvPr id="31" name="正方形/長方形 30"/>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二等辺三角形 31"/>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テキスト プレースホルダー 11"/>
          <p:cNvSpPr>
            <a:spLocks noGrp="1"/>
          </p:cNvSpPr>
          <p:nvPr>
            <p:ph type="body" sz="quarter" idx="33" hasCustomPrompt="1"/>
          </p:nvPr>
        </p:nvSpPr>
        <p:spPr>
          <a:xfrm>
            <a:off x="11691105" y="725281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34" name="グループ化 33"/>
          <p:cNvGrpSpPr/>
          <p:nvPr userDrawn="1"/>
        </p:nvGrpSpPr>
        <p:grpSpPr>
          <a:xfrm rot="10800000">
            <a:off x="14678821" y="6947189"/>
            <a:ext cx="2925325" cy="1706701"/>
            <a:chOff x="817281" y="2038155"/>
            <a:chExt cx="2925325" cy="1706701"/>
          </a:xfrm>
          <a:solidFill>
            <a:schemeClr val="accent1">
              <a:lumMod val="20000"/>
              <a:lumOff val="80000"/>
            </a:schemeClr>
          </a:solidFill>
        </p:grpSpPr>
        <p:sp>
          <p:nvSpPr>
            <p:cNvPr id="35" name="正方形/長方形 34"/>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二等辺三角形 35"/>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テキスト プレースホルダー 11"/>
          <p:cNvSpPr>
            <a:spLocks noGrp="1"/>
          </p:cNvSpPr>
          <p:nvPr>
            <p:ph type="body" sz="quarter" idx="34" hasCustomPrompt="1"/>
          </p:nvPr>
        </p:nvSpPr>
        <p:spPr>
          <a:xfrm>
            <a:off x="14768830" y="7262224"/>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5" hasCustomPrompt="1"/>
          </p:nvPr>
        </p:nvSpPr>
        <p:spPr>
          <a:xfrm>
            <a:off x="743139" y="5844138"/>
            <a:ext cx="6229592" cy="2809752"/>
          </a:xfrm>
        </p:spPr>
        <p:txBody>
          <a:bodyPr anchor="b">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31010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 presetClass="entr" presetSubtype="8" decel="10000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0-#ppt_h/2"/>
                                          </p:val>
                                        </p:tav>
                                        <p:tav tm="100000">
                                          <p:val>
                                            <p:strVal val="#ppt_y"/>
                                          </p:val>
                                        </p:tav>
                                      </p:tavLst>
                                    </p:anim>
                                  </p:childTnLst>
                                </p:cTn>
                              </p:par>
                              <p:par>
                                <p:cTn id="25" presetID="2" presetClass="entr" presetSubtype="1" decel="10000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8" decel="100000" fill="hold" grpId="0" nodeType="afterEffect">
                                  <p:stCondLst>
                                    <p:cond delay="500"/>
                                  </p:stCondLst>
                                  <p:childTnLst>
                                    <p:set>
                                      <p:cBhvr>
                                        <p:cTn id="31" dur="1" fill="hold">
                                          <p:stCondLst>
                                            <p:cond delay="0"/>
                                          </p:stCondLst>
                                        </p:cTn>
                                        <p:tgtEl>
                                          <p:spTgt spid="9">
                                            <p:txEl>
                                              <p:pRg st="0" end="0"/>
                                            </p:txEl>
                                          </p:spTgt>
                                        </p:tgtEl>
                                        <p:attrNameLst>
                                          <p:attrName>style.visibility</p:attrName>
                                        </p:attrNameLst>
                                      </p:cBhvr>
                                      <p:to>
                                        <p:strVal val="visible"/>
                                      </p:to>
                                    </p:set>
                                    <p:anim calcmode="lin" valueType="num">
                                      <p:cBhvr additive="base">
                                        <p:cTn id="32"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9">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1" decel="100000" fill="hold" nodeType="withEffect">
                                  <p:stCondLst>
                                    <p:cond delay="50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50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3000"/>
                            </p:stCondLst>
                            <p:childTnLst>
                              <p:par>
                                <p:cTn id="43" presetID="2" presetClass="entr" presetSubtype="8" decel="100000" fill="hold" grpId="0" nodeType="afterEffect">
                                  <p:stCondLst>
                                    <p:cond delay="500"/>
                                  </p:stCondLst>
                                  <p:childTnLst>
                                    <p:set>
                                      <p:cBhvr>
                                        <p:cTn id="44" dur="1" fill="hold">
                                          <p:stCondLst>
                                            <p:cond delay="0"/>
                                          </p:stCondLst>
                                        </p:cTn>
                                        <p:tgtEl>
                                          <p:spTgt spid="10">
                                            <p:txEl>
                                              <p:pRg st="0" end="0"/>
                                            </p:txEl>
                                          </p:spTgt>
                                        </p:tgtEl>
                                        <p:attrNameLst>
                                          <p:attrName>style.visibility</p:attrName>
                                        </p:attrNameLst>
                                      </p:cBhvr>
                                      <p:to>
                                        <p:strVal val="visible"/>
                                      </p:to>
                                    </p:set>
                                    <p:anim calcmode="lin" valueType="num">
                                      <p:cBhvr additive="base">
                                        <p:cTn id="45"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1" decel="100000" fill="hold"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additive="base">
                                        <p:cTn id="53" dur="500" fill="hold"/>
                                        <p:tgtEl>
                                          <p:spTgt spid="25"/>
                                        </p:tgtEl>
                                        <p:attrNameLst>
                                          <p:attrName>ppt_x</p:attrName>
                                        </p:attrNameLst>
                                      </p:cBhvr>
                                      <p:tavLst>
                                        <p:tav tm="0">
                                          <p:val>
                                            <p:strVal val="#ppt_x"/>
                                          </p:val>
                                        </p:tav>
                                        <p:tav tm="100000">
                                          <p:val>
                                            <p:strVal val="#ppt_x"/>
                                          </p:val>
                                        </p:tav>
                                      </p:tavLst>
                                    </p:anim>
                                    <p:anim calcmode="lin" valueType="num">
                                      <p:cBhvr additive="base">
                                        <p:cTn id="54" dur="500" fill="hold"/>
                                        <p:tgtEl>
                                          <p:spTgt spid="25"/>
                                        </p:tgtEl>
                                        <p:attrNameLst>
                                          <p:attrName>ppt_y</p:attrName>
                                        </p:attrNameLst>
                                      </p:cBhvr>
                                      <p:tavLst>
                                        <p:tav tm="0">
                                          <p:val>
                                            <p:strVal val="0-#ppt_h/2"/>
                                          </p:val>
                                        </p:tav>
                                        <p:tav tm="100000">
                                          <p:val>
                                            <p:strVal val="#ppt_y"/>
                                          </p:val>
                                        </p:tav>
                                      </p:tavLst>
                                    </p:anim>
                                  </p:childTnLst>
                                </p:cTn>
                              </p:par>
                            </p:childTnLst>
                          </p:cTn>
                        </p:par>
                        <p:par>
                          <p:cTn id="55" fill="hold">
                            <p:stCondLst>
                              <p:cond delay="4000"/>
                            </p:stCondLst>
                            <p:childTnLst>
                              <p:par>
                                <p:cTn id="56" presetID="2" presetClass="entr" presetSubtype="2" decel="100000" fill="hold" grpId="0" nodeType="afterEffect">
                                  <p:stCondLst>
                                    <p:cond delay="500"/>
                                  </p:stCondLst>
                                  <p:childTnLst>
                                    <p:set>
                                      <p:cBhvr>
                                        <p:cTn id="57" dur="1" fill="hold">
                                          <p:stCondLst>
                                            <p:cond delay="0"/>
                                          </p:stCondLst>
                                        </p:cTn>
                                        <p:tgtEl>
                                          <p:spTgt spid="11">
                                            <p:txEl>
                                              <p:pRg st="0" end="0"/>
                                            </p:txEl>
                                          </p:spTgt>
                                        </p:tgtEl>
                                        <p:attrNameLst>
                                          <p:attrName>style.visibility</p:attrName>
                                        </p:attrNameLst>
                                      </p:cBhvr>
                                      <p:to>
                                        <p:strVal val="visible"/>
                                      </p:to>
                                    </p:set>
                                    <p:anim calcmode="lin" valueType="num">
                                      <p:cBhvr additive="base">
                                        <p:cTn id="58"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11">
                                            <p:txEl>
                                              <p:pRg st="0" end="0"/>
                                            </p:txEl>
                                          </p:spTgt>
                                        </p:tgtEl>
                                        <p:attrNameLst>
                                          <p:attrName>ppt_y</p:attrName>
                                        </p:attrNameLst>
                                      </p:cBhvr>
                                      <p:tavLst>
                                        <p:tav tm="0">
                                          <p:val>
                                            <p:strVal val="#ppt_y"/>
                                          </p:val>
                                        </p:tav>
                                        <p:tav tm="100000">
                                          <p:val>
                                            <p:strVal val="#ppt_y"/>
                                          </p:val>
                                        </p:tav>
                                      </p:tavLst>
                                    </p:anim>
                                  </p:childTnLst>
                                </p:cTn>
                              </p:par>
                              <p:par>
                                <p:cTn id="60" presetID="2" presetClass="entr" presetSubtype="4" decel="100000" fill="hold" nodeType="withEffect">
                                  <p:stCondLst>
                                    <p:cond delay="50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500"/>
                                  </p:stCondLst>
                                  <p:childTnLst>
                                    <p:set>
                                      <p:cBhvr>
                                        <p:cTn id="65" dur="1" fill="hold">
                                          <p:stCondLst>
                                            <p:cond delay="0"/>
                                          </p:stCondLst>
                                        </p:cTn>
                                        <p:tgtEl>
                                          <p:spTgt spid="29"/>
                                        </p:tgtEl>
                                        <p:attrNameLst>
                                          <p:attrName>style.visibility</p:attrName>
                                        </p:attrNameLst>
                                      </p:cBhvr>
                                      <p:to>
                                        <p:strVal val="visible"/>
                                      </p:to>
                                    </p:set>
                                    <p:anim calcmode="lin" valueType="num">
                                      <p:cBhvr additive="base">
                                        <p:cTn id="66" dur="500" fill="hold"/>
                                        <p:tgtEl>
                                          <p:spTgt spid="29"/>
                                        </p:tgtEl>
                                        <p:attrNameLst>
                                          <p:attrName>ppt_x</p:attrName>
                                        </p:attrNameLst>
                                      </p:cBhvr>
                                      <p:tavLst>
                                        <p:tav tm="0">
                                          <p:val>
                                            <p:strVal val="#ppt_x"/>
                                          </p:val>
                                        </p:tav>
                                        <p:tav tm="100000">
                                          <p:val>
                                            <p:strVal val="#ppt_x"/>
                                          </p:val>
                                        </p:tav>
                                      </p:tavLst>
                                    </p:anim>
                                    <p:anim calcmode="lin" valueType="num">
                                      <p:cBhvr additive="base">
                                        <p:cTn id="67" dur="500" fill="hold"/>
                                        <p:tgtEl>
                                          <p:spTgt spid="29"/>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2" decel="100000" fill="hold" grpId="0" nodeType="afterEffect">
                                  <p:stCondLst>
                                    <p:cond delay="500"/>
                                  </p:stCondLst>
                                  <p:childTnLst>
                                    <p:set>
                                      <p:cBhvr>
                                        <p:cTn id="70" dur="1" fill="hold">
                                          <p:stCondLst>
                                            <p:cond delay="0"/>
                                          </p:stCondLst>
                                        </p:cTn>
                                        <p:tgtEl>
                                          <p:spTgt spid="12">
                                            <p:txEl>
                                              <p:pRg st="0" end="0"/>
                                            </p:txEl>
                                          </p:spTgt>
                                        </p:tgtEl>
                                        <p:attrNameLst>
                                          <p:attrName>style.visibility</p:attrName>
                                        </p:attrNameLst>
                                      </p:cBhvr>
                                      <p:to>
                                        <p:strVal val="visible"/>
                                      </p:to>
                                    </p:set>
                                    <p:anim calcmode="lin" valueType="num">
                                      <p:cBhvr additive="base">
                                        <p:cTn id="7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12">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nodeType="withEffect">
                                  <p:stCondLst>
                                    <p:cond delay="500"/>
                                  </p:stCondLst>
                                  <p:childTnLst>
                                    <p:set>
                                      <p:cBhvr>
                                        <p:cTn id="74" dur="1" fill="hold">
                                          <p:stCondLst>
                                            <p:cond delay="0"/>
                                          </p:stCondLst>
                                        </p:cTn>
                                        <p:tgtEl>
                                          <p:spTgt spid="30"/>
                                        </p:tgtEl>
                                        <p:attrNameLst>
                                          <p:attrName>style.visibility</p:attrName>
                                        </p:attrNameLst>
                                      </p:cBhvr>
                                      <p:to>
                                        <p:strVal val="visible"/>
                                      </p:to>
                                    </p:set>
                                    <p:anim calcmode="lin" valueType="num">
                                      <p:cBhvr additive="base">
                                        <p:cTn id="75" dur="500" fill="hold"/>
                                        <p:tgtEl>
                                          <p:spTgt spid="30"/>
                                        </p:tgtEl>
                                        <p:attrNameLst>
                                          <p:attrName>ppt_x</p:attrName>
                                        </p:attrNameLst>
                                      </p:cBhvr>
                                      <p:tavLst>
                                        <p:tav tm="0">
                                          <p:val>
                                            <p:strVal val="#ppt_x"/>
                                          </p:val>
                                        </p:tav>
                                        <p:tav tm="100000">
                                          <p:val>
                                            <p:strVal val="#ppt_x"/>
                                          </p:val>
                                        </p:tav>
                                      </p:tavLst>
                                    </p:anim>
                                    <p:anim calcmode="lin" valueType="num">
                                      <p:cBhvr additive="base">
                                        <p:cTn id="76" dur="500" fill="hold"/>
                                        <p:tgtEl>
                                          <p:spTgt spid="30"/>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50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ppt_x"/>
                                          </p:val>
                                        </p:tav>
                                        <p:tav tm="100000">
                                          <p:val>
                                            <p:strVal val="#ppt_x"/>
                                          </p:val>
                                        </p:tav>
                                      </p:tavLst>
                                    </p:anim>
                                    <p:anim calcmode="lin" valueType="num">
                                      <p:cBhvr additive="base">
                                        <p:cTn id="80" dur="500" fill="hold"/>
                                        <p:tgtEl>
                                          <p:spTgt spid="33"/>
                                        </p:tgtEl>
                                        <p:attrNameLst>
                                          <p:attrName>ppt_y</p:attrName>
                                        </p:attrNameLst>
                                      </p:cBhvr>
                                      <p:tavLst>
                                        <p:tav tm="0">
                                          <p:val>
                                            <p:strVal val="1+#ppt_h/2"/>
                                          </p:val>
                                        </p:tav>
                                        <p:tav tm="100000">
                                          <p:val>
                                            <p:strVal val="#ppt_y"/>
                                          </p:val>
                                        </p:tav>
                                      </p:tavLst>
                                    </p:anim>
                                  </p:childTnLst>
                                </p:cTn>
                              </p:par>
                            </p:childTnLst>
                          </p:cTn>
                        </p:par>
                        <p:par>
                          <p:cTn id="81" fill="hold">
                            <p:stCondLst>
                              <p:cond delay="6000"/>
                            </p:stCondLst>
                            <p:childTnLst>
                              <p:par>
                                <p:cTn id="82" presetID="2" presetClass="entr" presetSubtype="2" decel="100000" fill="hold" grpId="0" nodeType="afterEffect">
                                  <p:stCondLst>
                                    <p:cond delay="500"/>
                                  </p:stCondLst>
                                  <p:childTnLst>
                                    <p:set>
                                      <p:cBhvr>
                                        <p:cTn id="83" dur="1" fill="hold">
                                          <p:stCondLst>
                                            <p:cond delay="0"/>
                                          </p:stCondLst>
                                        </p:cTn>
                                        <p:tgtEl>
                                          <p:spTgt spid="13">
                                            <p:txEl>
                                              <p:pRg st="0" end="0"/>
                                            </p:txEl>
                                          </p:spTgt>
                                        </p:tgtEl>
                                        <p:attrNameLst>
                                          <p:attrName>style.visibility</p:attrName>
                                        </p:attrNameLst>
                                      </p:cBhvr>
                                      <p:to>
                                        <p:strVal val="visible"/>
                                      </p:to>
                                    </p:set>
                                    <p:anim calcmode="lin" valueType="num">
                                      <p:cBhvr additive="base">
                                        <p:cTn id="8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13">
                                            <p:txEl>
                                              <p:pRg st="0" end="0"/>
                                            </p:txEl>
                                          </p:spTgt>
                                        </p:tgtEl>
                                        <p:attrNameLst>
                                          <p:attrName>ppt_y</p:attrName>
                                        </p:attrNameLst>
                                      </p:cBhvr>
                                      <p:tavLst>
                                        <p:tav tm="0">
                                          <p:val>
                                            <p:strVal val="#ppt_y"/>
                                          </p:val>
                                        </p:tav>
                                        <p:tav tm="100000">
                                          <p:val>
                                            <p:strVal val="#ppt_y"/>
                                          </p:val>
                                        </p:tav>
                                      </p:tavLst>
                                    </p:anim>
                                  </p:childTnLst>
                                </p:cTn>
                              </p:par>
                              <p:par>
                                <p:cTn id="86" presetID="2" presetClass="entr" presetSubtype="4" decel="100000" fill="hold" nodeType="withEffect">
                                  <p:stCondLst>
                                    <p:cond delay="500"/>
                                  </p:stCondLst>
                                  <p:childTnLst>
                                    <p:set>
                                      <p:cBhvr>
                                        <p:cTn id="87" dur="1" fill="hold">
                                          <p:stCondLst>
                                            <p:cond delay="0"/>
                                          </p:stCondLst>
                                        </p:cTn>
                                        <p:tgtEl>
                                          <p:spTgt spid="34"/>
                                        </p:tgtEl>
                                        <p:attrNameLst>
                                          <p:attrName>style.visibility</p:attrName>
                                        </p:attrNameLst>
                                      </p:cBhvr>
                                      <p:to>
                                        <p:strVal val="visible"/>
                                      </p:to>
                                    </p:set>
                                    <p:anim calcmode="lin" valueType="num">
                                      <p:cBhvr additive="base">
                                        <p:cTn id="88" dur="500" fill="hold"/>
                                        <p:tgtEl>
                                          <p:spTgt spid="34"/>
                                        </p:tgtEl>
                                        <p:attrNameLst>
                                          <p:attrName>ppt_x</p:attrName>
                                        </p:attrNameLst>
                                      </p:cBhvr>
                                      <p:tavLst>
                                        <p:tav tm="0">
                                          <p:val>
                                            <p:strVal val="#ppt_x"/>
                                          </p:val>
                                        </p:tav>
                                        <p:tav tm="100000">
                                          <p:val>
                                            <p:strVal val="#ppt_x"/>
                                          </p:val>
                                        </p:tav>
                                      </p:tavLst>
                                    </p:anim>
                                    <p:anim calcmode="lin" valueType="num">
                                      <p:cBhvr additive="base">
                                        <p:cTn id="89" dur="500" fill="hold"/>
                                        <p:tgtEl>
                                          <p:spTgt spid="34"/>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500"/>
                                  </p:stCondLst>
                                  <p:childTnLst>
                                    <p:set>
                                      <p:cBhvr>
                                        <p:cTn id="91" dur="1" fill="hold">
                                          <p:stCondLst>
                                            <p:cond delay="0"/>
                                          </p:stCondLst>
                                        </p:cTn>
                                        <p:tgtEl>
                                          <p:spTgt spid="37"/>
                                        </p:tgtEl>
                                        <p:attrNameLst>
                                          <p:attrName>style.visibility</p:attrName>
                                        </p:attrNameLst>
                                      </p:cBhvr>
                                      <p:to>
                                        <p:strVal val="visible"/>
                                      </p:to>
                                    </p:set>
                                    <p:anim calcmode="lin" valueType="num">
                                      <p:cBhvr additive="base">
                                        <p:cTn id="92" dur="500" fill="hold"/>
                                        <p:tgtEl>
                                          <p:spTgt spid="37"/>
                                        </p:tgtEl>
                                        <p:attrNameLst>
                                          <p:attrName>ppt_x</p:attrName>
                                        </p:attrNameLst>
                                      </p:cBhvr>
                                      <p:tavLst>
                                        <p:tav tm="0">
                                          <p:val>
                                            <p:strVal val="#ppt_x"/>
                                          </p:val>
                                        </p:tav>
                                        <p:tav tm="100000">
                                          <p:val>
                                            <p:strVal val="#ppt_x"/>
                                          </p:val>
                                        </p:tav>
                                      </p:tavLst>
                                    </p:anim>
                                    <p:anim calcmode="lin" valueType="num">
                                      <p:cBhvr additive="base">
                                        <p:cTn id="93" dur="500" fill="hold"/>
                                        <p:tgtEl>
                                          <p:spTgt spid="37"/>
                                        </p:tgtEl>
                                        <p:attrNameLst>
                                          <p:attrName>ppt_y</p:attrName>
                                        </p:attrNameLst>
                                      </p:cBhvr>
                                      <p:tavLst>
                                        <p:tav tm="0">
                                          <p:val>
                                            <p:strVal val="1+#ppt_h/2"/>
                                          </p:val>
                                        </p:tav>
                                        <p:tav tm="100000">
                                          <p:val>
                                            <p:strVal val="#ppt_y"/>
                                          </p:val>
                                        </p:tav>
                                      </p:tavLst>
                                    </p:anim>
                                  </p:childTnLst>
                                </p:cTn>
                              </p:par>
                            </p:childTnLst>
                          </p:cTn>
                        </p:par>
                        <p:par>
                          <p:cTn id="94" fill="hold">
                            <p:stCondLst>
                              <p:cond delay="7000"/>
                            </p:stCondLst>
                            <p:childTnLst>
                              <p:par>
                                <p:cTn id="95" presetID="10" presetClass="entr" presetSubtype="0" fill="hold" grpId="0" nodeType="afterEffect">
                                  <p:stCondLst>
                                    <p:cond delay="500"/>
                                  </p:stCondLst>
                                  <p:childTnLst>
                                    <p:set>
                                      <p:cBhvr>
                                        <p:cTn id="96" dur="1" fill="hold">
                                          <p:stCondLst>
                                            <p:cond delay="0"/>
                                          </p:stCondLst>
                                        </p:cTn>
                                        <p:tgtEl>
                                          <p:spTgt spid="38">
                                            <p:txEl>
                                              <p:pRg st="0" end="0"/>
                                            </p:txEl>
                                          </p:spTgt>
                                        </p:tgtEl>
                                        <p:attrNameLst>
                                          <p:attrName>style.visibility</p:attrName>
                                        </p:attrNameLst>
                                      </p:cBhvr>
                                      <p:to>
                                        <p:strVal val="visible"/>
                                      </p:to>
                                    </p:set>
                                    <p:animEffect transition="in" filter="fade">
                                      <p:cBhvr>
                                        <p:cTn id="97" dur="5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build="p">
        <p:tmplLst>
          <p:tmpl lvl="1">
            <p:tnLst>
              <p:par>
                <p:cTn presetID="2" presetClass="entr" presetSubtype="8"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8" decel="100000" fill="hold" nodeType="after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5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2"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 presetClass="entr" presetSubtype="2" decel="100000" fill="hold" nodeType="after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1"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1" decel="10000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build="p">
        <p:tmplLst>
          <p:tmpl lvl="1">
            <p:tnLst>
              <p:par>
                <p:cTn presetID="10" presetClass="entr" presetSubtype="0" fill="hold" nodeType="after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Images and Caption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4" y="1993150"/>
            <a:ext cx="4212000" cy="5760640"/>
          </a:xfr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0" name="図プレースホルダー 5"/>
          <p:cNvSpPr>
            <a:spLocks noGrp="1"/>
          </p:cNvSpPr>
          <p:nvPr>
            <p:ph type="pic" sz="quarter" idx="33" hasCustomPrompt="1"/>
          </p:nvPr>
        </p:nvSpPr>
        <p:spPr>
          <a:xfrm>
            <a:off x="4894526" y="1993150"/>
            <a:ext cx="4212000" cy="5760640"/>
          </a:xfrm>
        </p:spPr>
        <p:txBody>
          <a:bodyPr/>
          <a:lstStyle>
            <a:lvl1pPr>
              <a:defRPr/>
            </a:lvl1pPr>
          </a:lstStyle>
          <a:p>
            <a:r>
              <a:rPr kumimoji="1" lang="en-US" altLang="ja-JP" dirty="0"/>
              <a:t>Add an image</a:t>
            </a:r>
            <a:endParaRPr kumimoji="1" lang="ja-JP" altLang="en-US" dirty="0"/>
          </a:p>
        </p:txBody>
      </p:sp>
      <p:sp>
        <p:nvSpPr>
          <p:cNvPr id="21" name="図プレースホルダー 5"/>
          <p:cNvSpPr>
            <a:spLocks noGrp="1"/>
          </p:cNvSpPr>
          <p:nvPr>
            <p:ph type="pic" sz="quarter" idx="34" hasCustomPrompt="1"/>
          </p:nvPr>
        </p:nvSpPr>
        <p:spPr>
          <a:xfrm>
            <a:off x="9165838" y="1993150"/>
            <a:ext cx="4212000" cy="5760640"/>
          </a:xfrm>
        </p:spPr>
        <p:txBody>
          <a:bodyPr/>
          <a:lstStyle>
            <a:lvl1pPr>
              <a:defRPr/>
            </a:lvl1pPr>
          </a:lstStyle>
          <a:p>
            <a:r>
              <a:rPr kumimoji="1" lang="en-US" altLang="ja-JP" dirty="0"/>
              <a:t>Add an image</a:t>
            </a:r>
            <a:endParaRPr kumimoji="1" lang="ja-JP" altLang="en-US" dirty="0"/>
          </a:p>
        </p:txBody>
      </p:sp>
      <p:sp>
        <p:nvSpPr>
          <p:cNvPr id="22" name="図プレースホルダー 5"/>
          <p:cNvSpPr>
            <a:spLocks noGrp="1"/>
          </p:cNvSpPr>
          <p:nvPr>
            <p:ph type="pic" sz="quarter" idx="35" hasCustomPrompt="1"/>
          </p:nvPr>
        </p:nvSpPr>
        <p:spPr>
          <a:xfrm>
            <a:off x="13437151" y="1993150"/>
            <a:ext cx="4212000" cy="5760640"/>
          </a:xfrm>
        </p:spPr>
        <p:txBody>
          <a:bodyPr/>
          <a:lstStyle>
            <a:lvl1pPr>
              <a:defRPr/>
            </a:lvl1pPr>
          </a:lstStyle>
          <a:p>
            <a:r>
              <a:rPr kumimoji="1" lang="en-US" altLang="ja-JP" dirty="0"/>
              <a:t>Add an image</a:t>
            </a:r>
            <a:endParaRPr kumimoji="1" lang="ja-JP" altLang="en-US" dirty="0"/>
          </a:p>
        </p:txBody>
      </p:sp>
      <p:sp>
        <p:nvSpPr>
          <p:cNvPr id="12" name="テキスト プレースホルダー 11"/>
          <p:cNvSpPr>
            <a:spLocks noGrp="1"/>
          </p:cNvSpPr>
          <p:nvPr>
            <p:ph type="body" sz="quarter" idx="36" hasCustomPrompt="1"/>
          </p:nvPr>
        </p:nvSpPr>
        <p:spPr>
          <a:xfrm>
            <a:off x="623214" y="6403641"/>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3" name="テキスト プレースホルダー 11"/>
          <p:cNvSpPr>
            <a:spLocks noGrp="1"/>
          </p:cNvSpPr>
          <p:nvPr>
            <p:ph type="body" sz="quarter" idx="37" hasCustomPrompt="1"/>
          </p:nvPr>
        </p:nvSpPr>
        <p:spPr>
          <a:xfrm>
            <a:off x="623214" y="5818575"/>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4" name="テキスト プレースホルダー 11"/>
          <p:cNvSpPr>
            <a:spLocks noGrp="1"/>
          </p:cNvSpPr>
          <p:nvPr>
            <p:ph type="body" sz="quarter" idx="38" hasCustomPrompt="1"/>
          </p:nvPr>
        </p:nvSpPr>
        <p:spPr>
          <a:xfrm>
            <a:off x="4894526" y="640364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5" name="テキスト プレースホルダー 11"/>
          <p:cNvSpPr>
            <a:spLocks noGrp="1"/>
          </p:cNvSpPr>
          <p:nvPr>
            <p:ph type="body" sz="quarter" idx="39" hasCustomPrompt="1"/>
          </p:nvPr>
        </p:nvSpPr>
        <p:spPr>
          <a:xfrm>
            <a:off x="4894526" y="581857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6" name="テキスト プレースホルダー 11"/>
          <p:cNvSpPr>
            <a:spLocks noGrp="1"/>
          </p:cNvSpPr>
          <p:nvPr>
            <p:ph type="body" sz="quarter" idx="40" hasCustomPrompt="1"/>
          </p:nvPr>
        </p:nvSpPr>
        <p:spPr>
          <a:xfrm>
            <a:off x="9165838" y="640408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7" name="テキスト プレースホルダー 11"/>
          <p:cNvSpPr>
            <a:spLocks noGrp="1"/>
          </p:cNvSpPr>
          <p:nvPr>
            <p:ph type="body" sz="quarter" idx="41" hasCustomPrompt="1"/>
          </p:nvPr>
        </p:nvSpPr>
        <p:spPr>
          <a:xfrm>
            <a:off x="9165838" y="581901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8" name="テキスト プレースホルダー 11"/>
          <p:cNvSpPr>
            <a:spLocks noGrp="1"/>
          </p:cNvSpPr>
          <p:nvPr>
            <p:ph type="body" sz="quarter" idx="42" hasCustomPrompt="1"/>
          </p:nvPr>
        </p:nvSpPr>
        <p:spPr>
          <a:xfrm>
            <a:off x="13437151" y="6404079"/>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9" name="テキスト プレースホルダー 11"/>
          <p:cNvSpPr>
            <a:spLocks noGrp="1"/>
          </p:cNvSpPr>
          <p:nvPr>
            <p:ph type="body" sz="quarter" idx="43" hasCustomPrompt="1"/>
          </p:nvPr>
        </p:nvSpPr>
        <p:spPr>
          <a:xfrm>
            <a:off x="13437151" y="5819013"/>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58181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2250"/>
                            </p:stCondLst>
                            <p:childTnLst>
                              <p:par>
                                <p:cTn id="27" presetID="10" presetClass="entr" presetSubtype="0" fill="hold" grpId="0" nodeType="afterEffect">
                                  <p:stCondLst>
                                    <p:cond delay="25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par>
                          <p:cTn id="37" fill="hold">
                            <p:stCondLst>
                              <p:cond delay="3500"/>
                            </p:stCondLst>
                            <p:childTnLst>
                              <p:par>
                                <p:cTn id="38" presetID="10" presetClass="entr" presetSubtype="0" fill="hold" grpId="0" nodeType="afterEffect">
                                  <p:stCondLst>
                                    <p:cond delay="25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par>
                          <p:cTn id="41" fill="hold">
                            <p:stCondLst>
                              <p:cond delay="4250"/>
                            </p:stCondLst>
                            <p:childTnLst>
                              <p:par>
                                <p:cTn id="42" presetID="10" presetClass="entr" presetSubtype="0"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par>
                          <p:cTn id="48" fill="hold">
                            <p:stCondLst>
                              <p:cond delay="4750"/>
                            </p:stCondLst>
                            <p:childTnLst>
                              <p:par>
                                <p:cTn id="49" presetID="2" presetClass="entr" presetSubtype="4" decel="100000" fill="hold" grpId="0" nodeType="afterEffect">
                                  <p:stCondLst>
                                    <p:cond delay="5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tmplLst>
          <p:tmpl>
            <p:tnLst>
              <p:par>
                <p:cTn presetID="2" presetClass="entr" presetSubtype="4"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20" grpId="0"/>
      <p:bldP spid="21" grpId="0"/>
      <p:bldP spid="22" grpId="0"/>
      <p:bldP spid="12" grpId="0" animBg="1">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23" grpId="0" animBg="1">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tmplLst>
          <p:tmpl>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tmplLst>
          <p:tmpl>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animBg="1">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772276"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7" name="図プレースホルダー 7"/>
          <p:cNvSpPr>
            <a:spLocks noGrp="1"/>
          </p:cNvSpPr>
          <p:nvPr>
            <p:ph type="pic" sz="quarter" idx="18" hasCustomPrompt="1"/>
          </p:nvPr>
        </p:nvSpPr>
        <p:spPr>
          <a:xfrm>
            <a:off x="2707556" y="4783525"/>
            <a:ext cx="2070165" cy="2070165"/>
          </a:xfrm>
        </p:spPr>
        <p:txBody>
          <a:bodyPr>
            <a:normAutofit/>
          </a:bodyPr>
          <a:lstStyle>
            <a:lvl1pPr>
              <a:defRPr sz="1600"/>
            </a:lvl1pPr>
          </a:lstStyle>
          <a:p>
            <a:r>
              <a:rPr kumimoji="1" lang="en-US" altLang="ja-JP" dirty="0"/>
              <a:t>ICON</a:t>
            </a:r>
            <a:endParaRPr kumimoji="1" lang="ja-JP" altLang="en-US" dirty="0"/>
          </a:p>
        </p:txBody>
      </p:sp>
      <p:sp>
        <p:nvSpPr>
          <p:cNvPr id="8" name="タイトル 1"/>
          <p:cNvSpPr>
            <a:spLocks noGrp="1"/>
          </p:cNvSpPr>
          <p:nvPr>
            <p:ph type="ctrTitle" hasCustomPrompt="1"/>
          </p:nvPr>
        </p:nvSpPr>
        <p:spPr>
          <a:xfrm>
            <a:off x="907291"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a:t>SECTION TITLE</a:t>
            </a:r>
            <a:endParaRPr lang="en-US" dirty="0"/>
          </a:p>
        </p:txBody>
      </p:sp>
    </p:spTree>
    <p:extLst>
      <p:ext uri="{BB962C8B-B14F-4D97-AF65-F5344CB8AC3E}">
        <p14:creationId xmlns:p14="http://schemas.microsoft.com/office/powerpoint/2010/main" val="391370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6">
                                            <p:bg/>
                                          </p:spTgt>
                                        </p:tgtEl>
                                        <p:attrNameLst>
                                          <p:attrName>style.visibility</p:attrName>
                                        </p:attrNameLst>
                                      </p:cBhvr>
                                      <p:to>
                                        <p:strVal val="visible"/>
                                      </p:to>
                                    </p:set>
                                    <p:animEffect transition="in" filter="randombar(horizontal)">
                                      <p:cBhvr>
                                        <p:cTn id="17" dur="500"/>
                                        <p:tgtEl>
                                          <p:spTgt spid="6">
                                            <p:bg/>
                                          </p:spTgt>
                                        </p:tgtEl>
                                      </p:cBhvr>
                                    </p:animEffect>
                                  </p:childTnLst>
                                </p:cTn>
                              </p:par>
                              <p:par>
                                <p:cTn id="18" presetID="14" presetClass="entr" presetSubtype="10" fill="hold" grpId="0" nodeType="withEffect">
                                  <p:stCondLst>
                                    <p:cond delay="25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animBg="1">
        <p:tmplLst>
          <p:tmpl>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 lvl="1">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P spid="7" grpId="0"/>
      <p:bldP spid="8" grpId="0"/>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irc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2886" y="2579009"/>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3"/>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12158541" y="2660883"/>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12158541" y="6683108"/>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12158541" y="5946248"/>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637261" y="3411794"/>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637261" y="2674934"/>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637261" y="6697159"/>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637261" y="5960299"/>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39" hasCustomPrompt="1"/>
          </p:nvPr>
        </p:nvSpPr>
        <p:spPr>
          <a:xfrm>
            <a:off x="6982966" y="5008485"/>
            <a:ext cx="4275474" cy="773203"/>
          </a:xfrm>
        </p:spPr>
        <p:txBody>
          <a:bodyPr anchor="ctr">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27" name="円/楕円 26"/>
          <p:cNvSpPr/>
          <p:nvPr userDrawn="1"/>
        </p:nvSpPr>
        <p:spPr>
          <a:xfrm>
            <a:off x="10444030"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7"/>
          <p:cNvSpPr>
            <a:spLocks noGrp="1"/>
          </p:cNvSpPr>
          <p:nvPr>
            <p:ph type="pic" sz="quarter" idx="17" hasCustomPrompt="1"/>
          </p:nvPr>
        </p:nvSpPr>
        <p:spPr>
          <a:xfrm>
            <a:off x="10793062" y="3478952"/>
            <a:ext cx="684364" cy="684364"/>
          </a:xfrm>
        </p:spPr>
        <p:txBody>
          <a:bodyPr>
            <a:normAutofit/>
          </a:bodyPr>
          <a:lstStyle>
            <a:lvl1pPr>
              <a:defRPr sz="1600"/>
            </a:lvl1pPr>
          </a:lstStyle>
          <a:p>
            <a:r>
              <a:rPr kumimoji="1" lang="en-US" altLang="ja-JP" dirty="0"/>
              <a:t>ICON</a:t>
            </a:r>
            <a:endParaRPr kumimoji="1" lang="ja-JP" altLang="en-US" dirty="0"/>
          </a:p>
        </p:txBody>
      </p:sp>
      <p:sp>
        <p:nvSpPr>
          <p:cNvPr id="28" name="円/楕円 27"/>
          <p:cNvSpPr/>
          <p:nvPr userDrawn="1"/>
        </p:nvSpPr>
        <p:spPr>
          <a:xfrm>
            <a:off x="10448351"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図プレースホルダー 7"/>
          <p:cNvSpPr>
            <a:spLocks noGrp="1"/>
          </p:cNvSpPr>
          <p:nvPr>
            <p:ph type="pic" sz="quarter" idx="40" hasCustomPrompt="1"/>
          </p:nvPr>
        </p:nvSpPr>
        <p:spPr>
          <a:xfrm>
            <a:off x="10797383" y="6844401"/>
            <a:ext cx="684364" cy="684364"/>
          </a:xfrm>
        </p:spPr>
        <p:txBody>
          <a:bodyPr>
            <a:normAutofit/>
          </a:bodyPr>
          <a:lstStyle>
            <a:lvl1pPr>
              <a:defRPr sz="1600"/>
            </a:lvl1pPr>
          </a:lstStyle>
          <a:p>
            <a:r>
              <a:rPr kumimoji="1" lang="en-US" altLang="ja-JP" dirty="0"/>
              <a:t>ICON</a:t>
            </a:r>
            <a:endParaRPr kumimoji="1" lang="ja-JP" altLang="en-US" dirty="0"/>
          </a:p>
        </p:txBody>
      </p:sp>
      <p:sp>
        <p:nvSpPr>
          <p:cNvPr id="30" name="円/楕円 29"/>
          <p:cNvSpPr/>
          <p:nvPr userDrawn="1"/>
        </p:nvSpPr>
        <p:spPr>
          <a:xfrm>
            <a:off x="6543924"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7"/>
          <p:cNvSpPr>
            <a:spLocks noGrp="1"/>
          </p:cNvSpPr>
          <p:nvPr>
            <p:ph type="pic" sz="quarter" idx="41" hasCustomPrompt="1"/>
          </p:nvPr>
        </p:nvSpPr>
        <p:spPr>
          <a:xfrm>
            <a:off x="6892956" y="6844401"/>
            <a:ext cx="684364" cy="684364"/>
          </a:xfrm>
        </p:spPr>
        <p:txBody>
          <a:bodyPr>
            <a:normAutofit/>
          </a:bodyPr>
          <a:lstStyle>
            <a:lvl1pPr>
              <a:defRPr sz="1600"/>
            </a:lvl1pPr>
          </a:lstStyle>
          <a:p>
            <a:r>
              <a:rPr kumimoji="1" lang="en-US" altLang="ja-JP" dirty="0"/>
              <a:t>ICON</a:t>
            </a:r>
            <a:endParaRPr kumimoji="1" lang="ja-JP" altLang="en-US" dirty="0"/>
          </a:p>
        </p:txBody>
      </p:sp>
      <p:sp>
        <p:nvSpPr>
          <p:cNvPr id="32" name="円/楕円 31"/>
          <p:cNvSpPr/>
          <p:nvPr userDrawn="1"/>
        </p:nvSpPr>
        <p:spPr>
          <a:xfrm>
            <a:off x="6543924"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図プレースホルダー 7"/>
          <p:cNvSpPr>
            <a:spLocks noGrp="1"/>
          </p:cNvSpPr>
          <p:nvPr>
            <p:ph type="pic" sz="quarter" idx="42" hasCustomPrompt="1"/>
          </p:nvPr>
        </p:nvSpPr>
        <p:spPr>
          <a:xfrm>
            <a:off x="6892956" y="3478952"/>
            <a:ext cx="684364" cy="68436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408817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Effect transition="in" filter="fade">
                                      <p:cBhvr>
                                        <p:cTn id="11" dur="500"/>
                                        <p:tgtEl>
                                          <p:spTgt spid="26">
                                            <p:txEl>
                                              <p:pRg st="0" end="0"/>
                                            </p:txEl>
                                          </p:spTgt>
                                        </p:tgtEl>
                                      </p:cBhvr>
                                    </p:animEffect>
                                  </p:childTnLst>
                                </p:cTn>
                              </p:par>
                            </p:childTnLst>
                          </p:cTn>
                        </p:par>
                        <p:par>
                          <p:cTn id="12" fill="hold">
                            <p:stCondLst>
                              <p:cond delay="1250"/>
                            </p:stCondLst>
                            <p:childTnLst>
                              <p:par>
                                <p:cTn id="13" presetID="22" presetClass="entr" presetSubtype="1" fill="hold" grpId="0" nodeType="after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2750"/>
                            </p:stCondLst>
                            <p:childTnLst>
                              <p:par>
                                <p:cTn id="30" presetID="22" presetClass="entr" presetSubtype="1" fill="hold" grpId="0" nodeType="afterEffect">
                                  <p:stCondLst>
                                    <p:cond delay="25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4000"/>
                            </p:stCondLst>
                            <p:childTnLst>
                              <p:par>
                                <p:cTn id="47" presetID="22" presetClass="entr" presetSubtype="4" fill="hold" grpId="0" nodeType="afterEffect">
                                  <p:stCondLst>
                                    <p:cond delay="250"/>
                                  </p:stCondLst>
                                  <p:childTnLst>
                                    <p:set>
                                      <p:cBhvr>
                                        <p:cTn id="48" dur="1" fill="hold">
                                          <p:stCondLst>
                                            <p:cond delay="0"/>
                                          </p:stCondLst>
                                        </p:cTn>
                                        <p:tgtEl>
                                          <p:spTgt spid="8"/>
                                        </p:tgtEl>
                                        <p:attrNameLst>
                                          <p:attrName>style.visibility</p:attrName>
                                        </p:attrNameLst>
                                      </p:cBhvr>
                                      <p:to>
                                        <p:strVal val="visible"/>
                                      </p:to>
                                    </p:set>
                                    <p:animEffect transition="in" filter="wipe(down)">
                                      <p:cBhvr>
                                        <p:cTn id="49" dur="500"/>
                                        <p:tgtEl>
                                          <p:spTgt spid="8"/>
                                        </p:tgtEl>
                                      </p:cBhvr>
                                    </p:animEffect>
                                  </p:childTnLst>
                                </p:cTn>
                              </p:par>
                            </p:childTnLst>
                          </p:cTn>
                        </p:par>
                        <p:par>
                          <p:cTn id="50" fill="hold">
                            <p:stCondLst>
                              <p:cond delay="4750"/>
                            </p:stCondLst>
                            <p:childTnLst>
                              <p:par>
                                <p:cTn id="51" presetID="10"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childTnLst>
                          </p:cTn>
                        </p:par>
                        <p:par>
                          <p:cTn id="63" fill="hold">
                            <p:stCondLst>
                              <p:cond delay="5250"/>
                            </p:stCondLst>
                            <p:childTnLst>
                              <p:par>
                                <p:cTn id="64" presetID="22" presetClass="entr" presetSubtype="4" fill="hold" grpId="0" nodeType="afterEffect">
                                  <p:stCondLst>
                                    <p:cond delay="250"/>
                                  </p:stCondLst>
                                  <p:childTnLst>
                                    <p:set>
                                      <p:cBhvr>
                                        <p:cTn id="65" dur="1" fill="hold">
                                          <p:stCondLst>
                                            <p:cond delay="0"/>
                                          </p:stCondLst>
                                        </p:cTn>
                                        <p:tgtEl>
                                          <p:spTgt spid="9"/>
                                        </p:tgtEl>
                                        <p:attrNameLst>
                                          <p:attrName>style.visibility</p:attrName>
                                        </p:attrNameLst>
                                      </p:cBhvr>
                                      <p:to>
                                        <p:strVal val="visible"/>
                                      </p:to>
                                    </p:set>
                                    <p:animEffect transition="in" filter="wipe(down)">
                                      <p:cBhvr>
                                        <p:cTn id="66" dur="500"/>
                                        <p:tgtEl>
                                          <p:spTgt spid="9"/>
                                        </p:tgtEl>
                                      </p:cBhvr>
                                    </p:animEffect>
                                  </p:childTnLst>
                                </p:cTn>
                              </p:par>
                            </p:childTnLst>
                          </p:cTn>
                        </p:par>
                        <p:par>
                          <p:cTn id="67" fill="hold">
                            <p:stCondLst>
                              <p:cond delay="6000"/>
                            </p:stCondLst>
                            <p:childTnLst>
                              <p:par>
                                <p:cTn id="68" presetID="10" presetClass="entr" presetSubtype="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500"/>
                                        <p:tgtEl>
                                          <p:spTgt spid="2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8" grpId="0"/>
      <p:bldP spid="19" grpId="0"/>
      <p:bldP spid="20" grpId="0"/>
      <p:bldP spid="21" grpId="0"/>
      <p:bldP spid="22" grpId="0"/>
      <p:bldP spid="23" grpId="0"/>
      <p:bldP spid="24" grpId="0"/>
      <p:bldP spid="25" grpId="0"/>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bldP spid="10" grpId="0"/>
      <p:bldP spid="28" grpId="0" animBg="1"/>
      <p:bldP spid="29" grpId="0"/>
      <p:bldP spid="30" grpId="0" animBg="1"/>
      <p:bldP spid="31" grpId="0"/>
      <p:bldP spid="32" grpId="0" animBg="1"/>
      <p:bldP spid="33" grpId="0"/>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ircle 2">
    <p:spTree>
      <p:nvGrpSpPr>
        <p:cNvPr id="1" name=""/>
        <p:cNvGrpSpPr/>
        <p:nvPr/>
      </p:nvGrpSpPr>
      <p:grpSpPr>
        <a:xfrm>
          <a:off x="0" y="0"/>
          <a:ext cx="0" cy="0"/>
          <a:chOff x="0" y="0"/>
          <a:chExt cx="0" cy="0"/>
        </a:xfrm>
      </p:grpSpPr>
      <p:sp>
        <p:nvSpPr>
          <p:cNvPr id="47" name="図プレースホルダー 46"/>
          <p:cNvSpPr>
            <a:spLocks noGrp="1"/>
          </p:cNvSpPr>
          <p:nvPr>
            <p:ph type="pic" sz="quarter" idx="42" hasCustomPrompt="1"/>
          </p:nvPr>
        </p:nvSpPr>
        <p:spPr>
          <a:xfrm>
            <a:off x="6857758" y="5484220"/>
            <a:ext cx="2245748" cy="2253696"/>
          </a:xfrm>
          <a:custGeom>
            <a:avLst/>
            <a:gdLst/>
            <a:ahLst/>
            <a:cxnLst/>
            <a:rect l="l" t="t" r="r" b="b"/>
            <a:pathLst>
              <a:path w="2153093" h="2160713">
                <a:moveTo>
                  <a:pt x="2151584" y="0"/>
                </a:moveTo>
                <a:lnTo>
                  <a:pt x="2153093" y="0"/>
                </a:lnTo>
                <a:lnTo>
                  <a:pt x="2153093" y="2160637"/>
                </a:lnTo>
                <a:cubicBezTo>
                  <a:pt x="2152590" y="2160713"/>
                  <a:pt x="2152087" y="2160713"/>
                  <a:pt x="2151584" y="2160713"/>
                </a:cubicBezTo>
                <a:cubicBezTo>
                  <a:pt x="963297" y="2160713"/>
                  <a:pt x="0" y="1197416"/>
                  <a:pt x="0" y="9129"/>
                </a:cubicBezTo>
                <a:lnTo>
                  <a:pt x="2151584" y="9129"/>
                </a:lnTo>
                <a:close/>
              </a:path>
            </a:pathLst>
          </a:custGeom>
        </p:spPr>
        <p:txBody>
          <a:bodyPr/>
          <a:lstStyle/>
          <a:p>
            <a:r>
              <a:rPr kumimoji="1" lang="en-US" altLang="ja-JP" dirty="0"/>
              <a:t> </a:t>
            </a:r>
            <a:endParaRPr kumimoji="1" lang="ja-JP" altLang="en-US" dirty="0"/>
          </a:p>
        </p:txBody>
      </p:sp>
      <p:sp>
        <p:nvSpPr>
          <p:cNvPr id="45" name="図プレースホルダー 44"/>
          <p:cNvSpPr>
            <a:spLocks noGrp="1"/>
          </p:cNvSpPr>
          <p:nvPr>
            <p:ph type="pic" sz="quarter" idx="41" hasCustomPrompt="1"/>
          </p:nvPr>
        </p:nvSpPr>
        <p:spPr>
          <a:xfrm>
            <a:off x="9161994" y="5484548"/>
            <a:ext cx="2253696" cy="2245748"/>
          </a:xfrm>
          <a:custGeom>
            <a:avLst/>
            <a:gdLst/>
            <a:ahLst/>
            <a:cxnLst/>
            <a:rect l="l" t="t" r="r" b="b"/>
            <a:pathLst>
              <a:path w="2160713" h="2153093">
                <a:moveTo>
                  <a:pt x="0" y="0"/>
                </a:moveTo>
                <a:lnTo>
                  <a:pt x="2160637" y="0"/>
                </a:lnTo>
                <a:cubicBezTo>
                  <a:pt x="2160713" y="503"/>
                  <a:pt x="2160713" y="1006"/>
                  <a:pt x="2160713" y="1509"/>
                </a:cubicBezTo>
                <a:cubicBezTo>
                  <a:pt x="2160713" y="1189796"/>
                  <a:pt x="1197416" y="2153093"/>
                  <a:pt x="9129" y="2153093"/>
                </a:cubicBezTo>
                <a:lnTo>
                  <a:pt x="9129" y="1509"/>
                </a:lnTo>
                <a:lnTo>
                  <a:pt x="0" y="1509"/>
                </a:lnTo>
                <a:close/>
              </a:path>
            </a:pathLst>
          </a:custGeom>
        </p:spPr>
        <p:txBody>
          <a:bodyPr/>
          <a:lstStyle/>
          <a:p>
            <a:r>
              <a:rPr kumimoji="1" lang="en-US" altLang="ja-JP" dirty="0"/>
              <a:t> </a:t>
            </a:r>
            <a:endParaRPr kumimoji="1" lang="ja-JP" altLang="en-US" dirty="0"/>
          </a:p>
        </p:txBody>
      </p:sp>
      <p:sp>
        <p:nvSpPr>
          <p:cNvPr id="43" name="図プレースホルダー 42"/>
          <p:cNvSpPr>
            <a:spLocks noGrp="1"/>
          </p:cNvSpPr>
          <p:nvPr>
            <p:ph type="pic" sz="quarter" idx="40" hasCustomPrompt="1"/>
          </p:nvPr>
        </p:nvSpPr>
        <p:spPr>
          <a:xfrm>
            <a:off x="9162322" y="3181184"/>
            <a:ext cx="2245748" cy="2253696"/>
          </a:xfrm>
          <a:custGeom>
            <a:avLst/>
            <a:gdLst/>
            <a:ahLst/>
            <a:cxnLst/>
            <a:rect l="l" t="t" r="r" b="b"/>
            <a:pathLst>
              <a:path w="2153093" h="2160713">
                <a:moveTo>
                  <a:pt x="1509" y="0"/>
                </a:moveTo>
                <a:cubicBezTo>
                  <a:pt x="1189796" y="0"/>
                  <a:pt x="2153093" y="963297"/>
                  <a:pt x="2153093" y="2151584"/>
                </a:cubicBezTo>
                <a:lnTo>
                  <a:pt x="1509" y="2151584"/>
                </a:lnTo>
                <a:lnTo>
                  <a:pt x="1509" y="2160713"/>
                </a:lnTo>
                <a:lnTo>
                  <a:pt x="0" y="2160713"/>
                </a:lnTo>
                <a:lnTo>
                  <a:pt x="0" y="76"/>
                </a:lnTo>
                <a:cubicBezTo>
                  <a:pt x="503" y="0"/>
                  <a:pt x="1006" y="0"/>
                  <a:pt x="1509" y="0"/>
                </a:cubicBezTo>
                <a:close/>
              </a:path>
            </a:pathLst>
          </a:custGeom>
        </p:spPr>
        <p:txBody>
          <a:bodyPr/>
          <a:lstStyle/>
          <a:p>
            <a:r>
              <a:rPr kumimoji="1" lang="en-US" altLang="ja-JP" dirty="0"/>
              <a:t> </a:t>
            </a:r>
            <a:endParaRPr kumimoji="1" lang="ja-JP" altLang="en-US" dirty="0"/>
          </a:p>
        </p:txBody>
      </p:sp>
      <p:sp>
        <p:nvSpPr>
          <p:cNvPr id="41" name="図プレースホルダー 40"/>
          <p:cNvSpPr>
            <a:spLocks noGrp="1"/>
          </p:cNvSpPr>
          <p:nvPr>
            <p:ph type="pic" sz="quarter" idx="39" hasCustomPrompt="1"/>
          </p:nvPr>
        </p:nvSpPr>
        <p:spPr>
          <a:xfrm>
            <a:off x="6858001" y="3189132"/>
            <a:ext cx="2253696" cy="2245748"/>
          </a:xfrm>
          <a:custGeom>
            <a:avLst/>
            <a:gdLst/>
            <a:ahLst/>
            <a:cxnLst/>
            <a:rect l="l" t="t" r="r" b="b"/>
            <a:pathLst>
              <a:path w="2160713" h="2153093">
                <a:moveTo>
                  <a:pt x="2151584" y="0"/>
                </a:moveTo>
                <a:lnTo>
                  <a:pt x="2151584" y="2151584"/>
                </a:lnTo>
                <a:lnTo>
                  <a:pt x="2160713" y="2151584"/>
                </a:lnTo>
                <a:lnTo>
                  <a:pt x="2160713" y="2153093"/>
                </a:lnTo>
                <a:lnTo>
                  <a:pt x="76" y="2153093"/>
                </a:lnTo>
                <a:cubicBezTo>
                  <a:pt x="0" y="2152590"/>
                  <a:pt x="0" y="2152087"/>
                  <a:pt x="0" y="2151584"/>
                </a:cubicBezTo>
                <a:cubicBezTo>
                  <a:pt x="0" y="963297"/>
                  <a:pt x="963297" y="0"/>
                  <a:pt x="2151584" y="0"/>
                </a:cubicBezTo>
                <a:close/>
              </a:path>
            </a:pathLst>
          </a:custGeom>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3526" y="2579009"/>
            <a:ext cx="5760000" cy="5760000"/>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2"/>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12158541" y="2384854"/>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12158541" y="6683107"/>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12158541" y="5670219"/>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637261" y="3411793"/>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637261" y="2398905"/>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637261" y="6697158"/>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637261" y="5684270"/>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39588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22" presetClass="entr" presetSubtype="1"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par>
                                <p:cTn id="12" presetID="22" presetClass="entr" presetSubtype="1" fill="hold" grpId="0" nodeType="withEffect">
                                  <p:stCondLst>
                                    <p:cond delay="250"/>
                                  </p:stCondLst>
                                  <p:childTnLst>
                                    <p:set>
                                      <p:cBhvr>
                                        <p:cTn id="13" dur="1" fill="hold">
                                          <p:stCondLst>
                                            <p:cond delay="0"/>
                                          </p:stCondLst>
                                        </p:cTn>
                                        <p:tgtEl>
                                          <p:spTgt spid="43"/>
                                        </p:tgtEl>
                                        <p:attrNameLst>
                                          <p:attrName>style.visibility</p:attrName>
                                        </p:attrNameLst>
                                      </p:cBhvr>
                                      <p:to>
                                        <p:strVal val="visible"/>
                                      </p:to>
                                    </p:set>
                                    <p:animEffect transition="in" filter="wipe(up)">
                                      <p:cBhvr>
                                        <p:cTn id="14" dur="500"/>
                                        <p:tgtEl>
                                          <p:spTgt spid="43"/>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par>
                          <p:cTn id="22" fill="hold">
                            <p:stCondLst>
                              <p:cond delay="2000"/>
                            </p:stCondLst>
                            <p:childTnLst>
                              <p:par>
                                <p:cTn id="23" presetID="22" presetClass="entr" presetSubtype="1" fill="hold" grpId="0" nodeType="afterEffect">
                                  <p:stCondLst>
                                    <p:cond delay="25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par>
                                <p:cTn id="26" presetID="22" presetClass="entr" presetSubtype="1" fill="hold" grpId="0" nodeType="withEffect">
                                  <p:stCondLst>
                                    <p:cond delay="250"/>
                                  </p:stCondLst>
                                  <p:childTnLst>
                                    <p:set>
                                      <p:cBhvr>
                                        <p:cTn id="27" dur="1" fill="hold">
                                          <p:stCondLst>
                                            <p:cond delay="0"/>
                                          </p:stCondLst>
                                        </p:cTn>
                                        <p:tgtEl>
                                          <p:spTgt spid="45"/>
                                        </p:tgtEl>
                                        <p:attrNameLst>
                                          <p:attrName>style.visibility</p:attrName>
                                        </p:attrNameLst>
                                      </p:cBhvr>
                                      <p:to>
                                        <p:strVal val="visible"/>
                                      </p:to>
                                    </p:set>
                                    <p:animEffect transition="in" filter="wipe(up)">
                                      <p:cBhvr>
                                        <p:cTn id="28" dur="500"/>
                                        <p:tgtEl>
                                          <p:spTgt spid="45"/>
                                        </p:tgtEl>
                                      </p:cBhvr>
                                    </p:animEffect>
                                  </p:childTnLst>
                                </p:cTn>
                              </p:par>
                            </p:childTnLst>
                          </p:cTn>
                        </p:par>
                        <p:par>
                          <p:cTn id="29" fill="hold">
                            <p:stCondLst>
                              <p:cond delay="275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par>
                          <p:cTn id="36" fill="hold">
                            <p:stCondLst>
                              <p:cond delay="3250"/>
                            </p:stCondLst>
                            <p:childTnLst>
                              <p:par>
                                <p:cTn id="37" presetID="22" presetClass="entr" presetSubtype="4" fill="hold" grpId="0" nodeType="afterEffect">
                                  <p:stCondLst>
                                    <p:cond delay="25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par>
                                <p:cTn id="40" presetID="22" presetClass="entr" presetSubtype="4" fill="hold" grpId="0" nodeType="withEffect">
                                  <p:stCondLst>
                                    <p:cond delay="250"/>
                                  </p:stCondLst>
                                  <p:childTnLst>
                                    <p:set>
                                      <p:cBhvr>
                                        <p:cTn id="41" dur="1" fill="hold">
                                          <p:stCondLst>
                                            <p:cond delay="0"/>
                                          </p:stCondLst>
                                        </p:cTn>
                                        <p:tgtEl>
                                          <p:spTgt spid="47"/>
                                        </p:tgtEl>
                                        <p:attrNameLst>
                                          <p:attrName>style.visibility</p:attrName>
                                        </p:attrNameLst>
                                      </p:cBhvr>
                                      <p:to>
                                        <p:strVal val="visible"/>
                                      </p:to>
                                    </p:set>
                                    <p:animEffect transition="in" filter="wipe(down)">
                                      <p:cBhvr>
                                        <p:cTn id="42" dur="500"/>
                                        <p:tgtEl>
                                          <p:spTgt spid="47"/>
                                        </p:tgtEl>
                                      </p:cBhvr>
                                    </p:animEffect>
                                  </p:childTnLst>
                                </p:cTn>
                              </p:par>
                            </p:childTnLst>
                          </p:cTn>
                        </p:par>
                        <p:par>
                          <p:cTn id="43" fill="hold">
                            <p:stCondLst>
                              <p:cond delay="40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par>
                          <p:cTn id="50" fill="hold">
                            <p:stCondLst>
                              <p:cond delay="4500"/>
                            </p:stCondLst>
                            <p:childTnLst>
                              <p:par>
                                <p:cTn id="51" presetID="22" presetClass="entr" presetSubtype="4" fill="hold" grpId="0" nodeType="afterEffect">
                                  <p:stCondLst>
                                    <p:cond delay="25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par>
                                <p:cTn id="54" presetID="22" presetClass="entr" presetSubtype="4" fill="hold" grpId="0" nodeType="withEffect">
                                  <p:stCondLst>
                                    <p:cond delay="250"/>
                                  </p:stCondLst>
                                  <p:childTnLst>
                                    <p:set>
                                      <p:cBhvr>
                                        <p:cTn id="55" dur="1" fill="hold">
                                          <p:stCondLst>
                                            <p:cond delay="0"/>
                                          </p:stCondLst>
                                        </p:cTn>
                                        <p:tgtEl>
                                          <p:spTgt spid="41"/>
                                        </p:tgtEl>
                                        <p:attrNameLst>
                                          <p:attrName>style.visibility</p:attrName>
                                        </p:attrNameLst>
                                      </p:cBhvr>
                                      <p:to>
                                        <p:strVal val="visible"/>
                                      </p:to>
                                    </p:set>
                                    <p:animEffect transition="in" filter="wipe(down)">
                                      <p:cBhvr>
                                        <p:cTn id="56" dur="500"/>
                                        <p:tgtEl>
                                          <p:spTgt spid="41"/>
                                        </p:tgtEl>
                                      </p:cBhvr>
                                    </p:animEffect>
                                  </p:childTnLst>
                                </p:cTn>
                              </p:par>
                            </p:childTnLst>
                          </p:cTn>
                        </p:par>
                        <p:par>
                          <p:cTn id="57" fill="hold">
                            <p:stCondLst>
                              <p:cond delay="5250"/>
                            </p:stCondLst>
                            <p:childTnLst>
                              <p:par>
                                <p:cTn id="58" presetID="10" presetClass="entr" presetSubtype="0"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5" grpId="0"/>
      <p:bldP spid="43" grpId="0"/>
      <p:bldP spid="41" grpId="0"/>
      <p:bldP spid="5" grpId="0" animBg="1"/>
      <p:bldP spid="6" grpId="0" animBg="1"/>
      <p:bldP spid="7" grpId="0" animBg="1"/>
      <p:bldP spid="8" grpId="0" animBg="1"/>
      <p:bldP spid="9" grpId="0" animBg="1"/>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low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山形 4"/>
          <p:cNvSpPr/>
          <p:nvPr userDrawn="1"/>
        </p:nvSpPr>
        <p:spPr>
          <a:xfrm>
            <a:off x="6604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山形 5"/>
          <p:cNvSpPr/>
          <p:nvPr userDrawn="1"/>
        </p:nvSpPr>
        <p:spPr>
          <a:xfrm>
            <a:off x="403542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山形 6"/>
          <p:cNvSpPr/>
          <p:nvPr userDrawn="1"/>
        </p:nvSpPr>
        <p:spPr>
          <a:xfrm>
            <a:off x="741045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山形 7"/>
          <p:cNvSpPr/>
          <p:nvPr userDrawn="1"/>
        </p:nvSpPr>
        <p:spPr>
          <a:xfrm>
            <a:off x="1078547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山形 8"/>
          <p:cNvSpPr/>
          <p:nvPr userDrawn="1"/>
        </p:nvSpPr>
        <p:spPr>
          <a:xfrm>
            <a:off x="141605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円/楕円 9"/>
          <p:cNvSpPr/>
          <p:nvPr userDrawn="1"/>
        </p:nvSpPr>
        <p:spPr>
          <a:xfrm>
            <a:off x="17506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7"/>
          <p:cNvSpPr>
            <a:spLocks noGrp="1"/>
          </p:cNvSpPr>
          <p:nvPr>
            <p:ph type="pic" sz="quarter" idx="42" hasCustomPrompt="1"/>
          </p:nvPr>
        </p:nvSpPr>
        <p:spPr>
          <a:xfrm>
            <a:off x="2099657"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5092756"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p:ph type="pic" sz="quarter" idx="43" hasCustomPrompt="1"/>
          </p:nvPr>
        </p:nvSpPr>
        <p:spPr>
          <a:xfrm>
            <a:off x="5441788"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4" name="円/楕円 13"/>
          <p:cNvSpPr/>
          <p:nvPr userDrawn="1"/>
        </p:nvSpPr>
        <p:spPr>
          <a:xfrm>
            <a:off x="8467338"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7"/>
          <p:cNvSpPr>
            <a:spLocks noGrp="1"/>
          </p:cNvSpPr>
          <p:nvPr>
            <p:ph type="pic" sz="quarter" idx="44" hasCustomPrompt="1"/>
          </p:nvPr>
        </p:nvSpPr>
        <p:spPr>
          <a:xfrm>
            <a:off x="8816370"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6" name="円/楕円 15"/>
          <p:cNvSpPr/>
          <p:nvPr userDrawn="1"/>
        </p:nvSpPr>
        <p:spPr>
          <a:xfrm>
            <a:off x="11875700"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図プレースホルダー 7"/>
          <p:cNvSpPr>
            <a:spLocks noGrp="1"/>
          </p:cNvSpPr>
          <p:nvPr>
            <p:ph type="pic" sz="quarter" idx="45" hasCustomPrompt="1"/>
          </p:nvPr>
        </p:nvSpPr>
        <p:spPr>
          <a:xfrm>
            <a:off x="12224732"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8" name="円/楕円 17"/>
          <p:cNvSpPr/>
          <p:nvPr userDrawn="1"/>
        </p:nvSpPr>
        <p:spPr>
          <a:xfrm>
            <a:off x="152507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7"/>
          <p:cNvSpPr>
            <a:spLocks noGrp="1"/>
          </p:cNvSpPr>
          <p:nvPr>
            <p:ph type="pic" sz="quarter" idx="46" hasCustomPrompt="1"/>
          </p:nvPr>
        </p:nvSpPr>
        <p:spPr>
          <a:xfrm>
            <a:off x="15599757"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6" hasCustomPrompt="1"/>
          </p:nvPr>
        </p:nvSpPr>
        <p:spPr>
          <a:xfrm>
            <a:off x="81728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47" hasCustomPrompt="1"/>
          </p:nvPr>
        </p:nvSpPr>
        <p:spPr>
          <a:xfrm>
            <a:off x="414765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48" hasCustomPrompt="1"/>
          </p:nvPr>
        </p:nvSpPr>
        <p:spPr>
          <a:xfrm>
            <a:off x="752302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49" hasCustomPrompt="1"/>
          </p:nvPr>
        </p:nvSpPr>
        <p:spPr>
          <a:xfrm>
            <a:off x="1085339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50" hasCustomPrompt="1"/>
          </p:nvPr>
        </p:nvSpPr>
        <p:spPr>
          <a:xfrm>
            <a:off x="14305620"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35" hasCustomPrompt="1"/>
          </p:nvPr>
        </p:nvSpPr>
        <p:spPr>
          <a:xfrm>
            <a:off x="8172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51" hasCustomPrompt="1"/>
          </p:nvPr>
        </p:nvSpPr>
        <p:spPr>
          <a:xfrm>
            <a:off x="419265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52" hasCustomPrompt="1"/>
          </p:nvPr>
        </p:nvSpPr>
        <p:spPr>
          <a:xfrm>
            <a:off x="756803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53" hasCustomPrompt="1"/>
          </p:nvPr>
        </p:nvSpPr>
        <p:spPr>
          <a:xfrm>
            <a:off x="1094340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54" hasCustomPrompt="1"/>
          </p:nvPr>
        </p:nvSpPr>
        <p:spPr>
          <a:xfrm>
            <a:off x="143187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4438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2" presetClass="entr" presetSubtype="1" decel="10000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0-#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2" presetClass="entr" presetSubtype="8"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1750"/>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par>
                          <p:cTn id="42" fill="hold">
                            <p:stCondLst>
                              <p:cond delay="2250"/>
                            </p:stCondLst>
                            <p:childTnLst>
                              <p:par>
                                <p:cTn id="43" presetID="22" presetClass="entr" presetSubtype="8" fill="hold" grpId="0" nodeType="afterEffect">
                                  <p:stCondLst>
                                    <p:cond delay="25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0-#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fill="hold"/>
                                        <p:tgtEl>
                                          <p:spTgt spid="27"/>
                                        </p:tgtEl>
                                        <p:attrNameLst>
                                          <p:attrName>ppt_x</p:attrName>
                                        </p:attrNameLst>
                                      </p:cBhvr>
                                      <p:tavLst>
                                        <p:tav tm="0">
                                          <p:val>
                                            <p:strVal val="#ppt_x"/>
                                          </p:val>
                                        </p:tav>
                                        <p:tav tm="100000">
                                          <p:val>
                                            <p:strVal val="#ppt_x"/>
                                          </p:val>
                                        </p:tav>
                                      </p:tavLst>
                                    </p:anim>
                                    <p:anim calcmode="lin" valueType="num">
                                      <p:cBhvr additive="base">
                                        <p:cTn id="60" dur="500" fill="hold"/>
                                        <p:tgtEl>
                                          <p:spTgt spid="27"/>
                                        </p:tgtEl>
                                        <p:attrNameLst>
                                          <p:attrName>ppt_y</p:attrName>
                                        </p:attrNameLst>
                                      </p:cBhvr>
                                      <p:tavLst>
                                        <p:tav tm="0">
                                          <p:val>
                                            <p:strVal val="1+#ppt_h/2"/>
                                          </p:val>
                                        </p:tav>
                                        <p:tav tm="100000">
                                          <p:val>
                                            <p:strVal val="#ppt_y"/>
                                          </p:val>
                                        </p:tav>
                                      </p:tavLst>
                                    </p:anim>
                                  </p:childTnLst>
                                </p:cTn>
                              </p:par>
                            </p:childTnLst>
                          </p:cTn>
                        </p:par>
                        <p:par>
                          <p:cTn id="61" fill="hold">
                            <p:stCondLst>
                              <p:cond delay="3500"/>
                            </p:stCondLst>
                            <p:childTnLst>
                              <p:par>
                                <p:cTn id="62" presetID="22" presetClass="entr" presetSubtype="8" fill="hold" grpId="0" nodeType="afterEffect">
                                  <p:stCondLst>
                                    <p:cond delay="25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500"/>
                                        <p:tgtEl>
                                          <p:spTgt spid="8"/>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2" presetClass="entr" presetSubtype="1" decel="10000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additive="base">
                                        <p:cTn id="74" dur="500" fill="hold"/>
                                        <p:tgtEl>
                                          <p:spTgt spid="23"/>
                                        </p:tgtEl>
                                        <p:attrNameLst>
                                          <p:attrName>ppt_x</p:attrName>
                                        </p:attrNameLst>
                                      </p:cBhvr>
                                      <p:tavLst>
                                        <p:tav tm="0">
                                          <p:val>
                                            <p:strVal val="#ppt_x"/>
                                          </p:val>
                                        </p:tav>
                                        <p:tav tm="100000">
                                          <p:val>
                                            <p:strVal val="#ppt_x"/>
                                          </p:val>
                                        </p:tav>
                                      </p:tavLst>
                                    </p:anim>
                                    <p:anim calcmode="lin" valueType="num">
                                      <p:cBhvr additive="base">
                                        <p:cTn id="75" dur="500" fill="hold"/>
                                        <p:tgtEl>
                                          <p:spTgt spid="23"/>
                                        </p:tgtEl>
                                        <p:attrNameLst>
                                          <p:attrName>ppt_y</p:attrName>
                                        </p:attrNameLst>
                                      </p:cBhvr>
                                      <p:tavLst>
                                        <p:tav tm="0">
                                          <p:val>
                                            <p:strVal val="0-#ppt_h/2"/>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additive="base">
                                        <p:cTn id="78" dur="500" fill="hold"/>
                                        <p:tgtEl>
                                          <p:spTgt spid="28"/>
                                        </p:tgtEl>
                                        <p:attrNameLst>
                                          <p:attrName>ppt_x</p:attrName>
                                        </p:attrNameLst>
                                      </p:cBhvr>
                                      <p:tavLst>
                                        <p:tav tm="0">
                                          <p:val>
                                            <p:strVal val="#ppt_x"/>
                                          </p:val>
                                        </p:tav>
                                        <p:tav tm="100000">
                                          <p:val>
                                            <p:strVal val="#ppt_x"/>
                                          </p:val>
                                        </p:tav>
                                      </p:tavLst>
                                    </p:anim>
                                    <p:anim calcmode="lin" valueType="num">
                                      <p:cBhvr additive="base">
                                        <p:cTn id="79" dur="500" fill="hold"/>
                                        <p:tgtEl>
                                          <p:spTgt spid="28"/>
                                        </p:tgtEl>
                                        <p:attrNameLst>
                                          <p:attrName>ppt_y</p:attrName>
                                        </p:attrNameLst>
                                      </p:cBhvr>
                                      <p:tavLst>
                                        <p:tav tm="0">
                                          <p:val>
                                            <p:strVal val="1+#ppt_h/2"/>
                                          </p:val>
                                        </p:tav>
                                        <p:tav tm="100000">
                                          <p:val>
                                            <p:strVal val="#ppt_y"/>
                                          </p:val>
                                        </p:tav>
                                      </p:tavLst>
                                    </p:anim>
                                  </p:childTnLst>
                                </p:cTn>
                              </p:par>
                            </p:childTnLst>
                          </p:cTn>
                        </p:par>
                        <p:par>
                          <p:cTn id="80" fill="hold">
                            <p:stCondLst>
                              <p:cond delay="4750"/>
                            </p:stCondLst>
                            <p:childTnLst>
                              <p:par>
                                <p:cTn id="81" presetID="22" presetClass="entr" presetSubtype="8"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Effect transition="in" filter="wipe(left)">
                                      <p:cBhvr>
                                        <p:cTn id="83" dur="500"/>
                                        <p:tgtEl>
                                          <p:spTgt spid="9"/>
                                        </p:tgtEl>
                                      </p:cBhvr>
                                    </p:animEffect>
                                  </p:childTnLst>
                                </p:cTn>
                              </p:par>
                            </p:childTnLst>
                          </p:cTn>
                        </p:par>
                        <p:par>
                          <p:cTn id="84" fill="hold">
                            <p:stCondLst>
                              <p:cond delay="5500"/>
                            </p:stCondLst>
                            <p:childTnLst>
                              <p:par>
                                <p:cTn id="85" presetID="10" presetClass="entr" presetSubtype="0" fill="hold" grpId="0" nodeType="after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500"/>
                                        <p:tgtEl>
                                          <p:spTgt spid="1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500"/>
                                        <p:tgtEl>
                                          <p:spTgt spid="19"/>
                                        </p:tgtEl>
                                      </p:cBhvr>
                                    </p:animEffect>
                                  </p:childTnLst>
                                </p:cTn>
                              </p:par>
                              <p:par>
                                <p:cTn id="91" presetID="2" presetClass="entr" presetSubtype="1" decel="100000" fill="hold" grpId="0" nodeType="withEffect">
                                  <p:stCondLst>
                                    <p:cond delay="0"/>
                                  </p:stCondLst>
                                  <p:childTnLst>
                                    <p:set>
                                      <p:cBhvr>
                                        <p:cTn id="92" dur="1" fill="hold">
                                          <p:stCondLst>
                                            <p:cond delay="0"/>
                                          </p:stCondLst>
                                        </p:cTn>
                                        <p:tgtEl>
                                          <p:spTgt spid="24"/>
                                        </p:tgtEl>
                                        <p:attrNameLst>
                                          <p:attrName>style.visibility</p:attrName>
                                        </p:attrNameLst>
                                      </p:cBhvr>
                                      <p:to>
                                        <p:strVal val="visible"/>
                                      </p:to>
                                    </p:set>
                                    <p:anim calcmode="lin" valueType="num">
                                      <p:cBhvr additive="base">
                                        <p:cTn id="93" dur="500" fill="hold"/>
                                        <p:tgtEl>
                                          <p:spTgt spid="24"/>
                                        </p:tgtEl>
                                        <p:attrNameLst>
                                          <p:attrName>ppt_x</p:attrName>
                                        </p:attrNameLst>
                                      </p:cBhvr>
                                      <p:tavLst>
                                        <p:tav tm="0">
                                          <p:val>
                                            <p:strVal val="#ppt_x"/>
                                          </p:val>
                                        </p:tav>
                                        <p:tav tm="100000">
                                          <p:val>
                                            <p:strVal val="#ppt_x"/>
                                          </p:val>
                                        </p:tav>
                                      </p:tavLst>
                                    </p:anim>
                                    <p:anim calcmode="lin" valueType="num">
                                      <p:cBhvr additive="base">
                                        <p:cTn id="94" dur="500" fill="hold"/>
                                        <p:tgtEl>
                                          <p:spTgt spid="24"/>
                                        </p:tgtEl>
                                        <p:attrNameLst>
                                          <p:attrName>ppt_y</p:attrName>
                                        </p:attrNameLst>
                                      </p:cBhvr>
                                      <p:tavLst>
                                        <p:tav tm="0">
                                          <p:val>
                                            <p:strVal val="0-#ppt_h/2"/>
                                          </p:val>
                                        </p:tav>
                                        <p:tav tm="100000">
                                          <p:val>
                                            <p:strVal val="#ppt_y"/>
                                          </p:val>
                                        </p:tav>
                                      </p:tavLst>
                                    </p:anim>
                                  </p:childTnLst>
                                </p:cTn>
                              </p:par>
                              <p:par>
                                <p:cTn id="95" presetID="2" presetClass="entr" presetSubtype="4" decel="100000" fill="hold" grpId="0" nodeType="with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2" grpId="0" animBg="1"/>
      <p:bldP spid="13" grpId="0"/>
      <p:bldP spid="14" grpId="0" animBg="1"/>
      <p:bldP spid="15" grpId="0"/>
      <p:bldP spid="16" grpId="0" animBg="1"/>
      <p:bldP spid="17" grpId="0"/>
      <p:bldP spid="18" grpId="0" animBg="1"/>
      <p:bldP spid="19" grpId="0"/>
      <p:bldP spid="20" grpId="0">
        <p:tmplLst>
          <p:tmpl>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p:tmplLst>
          <p:tmpl>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2" hasCustomPrompt="1"/>
          </p:nvPr>
        </p:nvSpPr>
        <p:spPr>
          <a:xfrm>
            <a:off x="-794" y="1903140"/>
            <a:ext cx="18286413" cy="4545506"/>
          </a:xfrm>
        </p:spPr>
        <p:txBody>
          <a:bodyPr/>
          <a:lstStyle>
            <a:lvl1pPr>
              <a:defRPr baseline="0"/>
            </a:lvl1pPr>
          </a:lstStyle>
          <a:p>
            <a:r>
              <a:rPr kumimoji="1" lang="en-US" altLang="ja-JP" dirty="0"/>
              <a:t>Add an image</a:t>
            </a:r>
            <a:endParaRPr kumimoji="1" lang="ja-JP" altLang="en-US" dirty="0"/>
          </a:p>
        </p:txBody>
      </p:sp>
      <p:sp>
        <p:nvSpPr>
          <p:cNvPr id="10" name="テキスト プレースホルダー 9"/>
          <p:cNvSpPr>
            <a:spLocks noGrp="1"/>
          </p:cNvSpPr>
          <p:nvPr>
            <p:ph type="body" sz="quarter" idx="13" hasCustomPrompt="1"/>
          </p:nvPr>
        </p:nvSpPr>
        <p:spPr>
          <a:xfrm>
            <a:off x="9142413" y="1903413"/>
            <a:ext cx="9144000" cy="4545012"/>
          </a:xfrm>
          <a:solidFill>
            <a:schemeClr val="tx2">
              <a:alpha val="80000"/>
            </a:schemeClr>
          </a:solidFill>
        </p:spPr>
        <p:txBody>
          <a:bodyPr/>
          <a:lstStyle>
            <a:lvl1pPr>
              <a:defRPr baseline="0"/>
            </a:lvl1pPr>
          </a:lstStyle>
          <a:p>
            <a:pPr lvl="0"/>
            <a:r>
              <a:rPr kumimoji="1" lang="en-US" altLang="ja-JP" dirty="0"/>
              <a:t> </a:t>
            </a:r>
            <a:endParaRPr kumimoji="1" lang="ja-JP" altLang="en-US" dirty="0"/>
          </a:p>
        </p:txBody>
      </p:sp>
      <p:sp>
        <p:nvSpPr>
          <p:cNvPr id="11"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8" hasCustomPrompt="1"/>
          </p:nvPr>
        </p:nvSpPr>
        <p:spPr>
          <a:xfrm>
            <a:off x="9323226" y="2083160"/>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14" name="テキスト プレースホルダー 9"/>
          <p:cNvSpPr>
            <a:spLocks noGrp="1"/>
          </p:cNvSpPr>
          <p:nvPr>
            <p:ph type="body" sz="quarter" idx="19" hasCustomPrompt="1"/>
          </p:nvPr>
        </p:nvSpPr>
        <p:spPr>
          <a:xfrm>
            <a:off x="10268331" y="2199732"/>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20" hasCustomPrompt="1"/>
          </p:nvPr>
        </p:nvSpPr>
        <p:spPr>
          <a:xfrm>
            <a:off x="10403346" y="2173170"/>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1" hasCustomPrompt="1"/>
          </p:nvPr>
        </p:nvSpPr>
        <p:spPr>
          <a:xfrm>
            <a:off x="9323226" y="3091713"/>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17" name="テキスト プレースホルダー 9"/>
          <p:cNvSpPr>
            <a:spLocks noGrp="1"/>
          </p:cNvSpPr>
          <p:nvPr>
            <p:ph type="body" sz="quarter" idx="22" hasCustomPrompt="1"/>
          </p:nvPr>
        </p:nvSpPr>
        <p:spPr>
          <a:xfrm>
            <a:off x="10268331" y="3208285"/>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8" name="テキスト プレースホルダー 11"/>
          <p:cNvSpPr>
            <a:spLocks noGrp="1"/>
          </p:cNvSpPr>
          <p:nvPr>
            <p:ph type="body" sz="quarter" idx="23" hasCustomPrompt="1"/>
          </p:nvPr>
        </p:nvSpPr>
        <p:spPr>
          <a:xfrm>
            <a:off x="10403346" y="3181723"/>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4" hasCustomPrompt="1"/>
          </p:nvPr>
        </p:nvSpPr>
        <p:spPr>
          <a:xfrm>
            <a:off x="9323226" y="410838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20" name="テキスト プレースホルダー 9"/>
          <p:cNvSpPr>
            <a:spLocks noGrp="1"/>
          </p:cNvSpPr>
          <p:nvPr>
            <p:ph type="body" sz="quarter" idx="25" hasCustomPrompt="1"/>
          </p:nvPr>
        </p:nvSpPr>
        <p:spPr>
          <a:xfrm>
            <a:off x="10268331" y="4224957"/>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1" name="テキスト プレースホルダー 11"/>
          <p:cNvSpPr>
            <a:spLocks noGrp="1"/>
          </p:cNvSpPr>
          <p:nvPr>
            <p:ph type="body" sz="quarter" idx="26" hasCustomPrompt="1"/>
          </p:nvPr>
        </p:nvSpPr>
        <p:spPr>
          <a:xfrm>
            <a:off x="10403346" y="419839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7" hasCustomPrompt="1"/>
          </p:nvPr>
        </p:nvSpPr>
        <p:spPr>
          <a:xfrm>
            <a:off x="9323226" y="509849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23" name="テキスト プレースホルダー 9"/>
          <p:cNvSpPr>
            <a:spLocks noGrp="1"/>
          </p:cNvSpPr>
          <p:nvPr>
            <p:ph type="body" sz="quarter" idx="28" hasCustomPrompt="1"/>
          </p:nvPr>
        </p:nvSpPr>
        <p:spPr>
          <a:xfrm>
            <a:off x="10268331" y="5215067"/>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4" name="テキスト プレースホルダー 11"/>
          <p:cNvSpPr>
            <a:spLocks noGrp="1"/>
          </p:cNvSpPr>
          <p:nvPr>
            <p:ph type="body" sz="quarter" idx="29" hasCustomPrompt="1"/>
          </p:nvPr>
        </p:nvSpPr>
        <p:spPr>
          <a:xfrm>
            <a:off x="10403346" y="518850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6688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2"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par>
                          <p:cTn id="22" fill="hold">
                            <p:stCondLst>
                              <p:cond delay="1750"/>
                            </p:stCondLst>
                            <p:childTnLst>
                              <p:par>
                                <p:cTn id="23" presetID="10" presetClass="entr" presetSubtype="0" fill="hold" grpId="0" nodeType="afterEffect">
                                  <p:stCondLst>
                                    <p:cond delay="25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3250"/>
                            </p:stCondLst>
                            <p:childTnLst>
                              <p:par>
                                <p:cTn id="43" presetID="10" presetClass="entr" presetSubtype="0" fill="hold" grpId="0" nodeType="afterEffect">
                                  <p:stCondLst>
                                    <p:cond delay="25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par>
                          <p:cTn id="52" fill="hold">
                            <p:stCondLst>
                              <p:cond delay="4000"/>
                            </p:stCondLst>
                            <p:childTnLst>
                              <p:par>
                                <p:cTn id="53" presetID="2" presetClass="entr" presetSubtype="4" decel="10000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tmplLst>
          <p:tmpl>
            <p:tnLst>
              <p:par>
                <p:cTn presetID="22" presetClass="entr" presetSubtype="2"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right)">
                      <p:cBhvr>
                        <p:cTn dur="500"/>
                        <p:tgtEl>
                          <p:spTgt spid="10"/>
                        </p:tgtEl>
                      </p:cBhvr>
                    </p:animEffect>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p:tmplLst>
          <p:tmpl>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tmplLst>
          <p:tmpl>
            <p:tnLst>
              <p:par>
                <p:cTn presetID="10" presetClass="entr" presetSubtype="0"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26" name="グループ化 25"/>
          <p:cNvGrpSpPr/>
          <p:nvPr userDrawn="1"/>
        </p:nvGrpSpPr>
        <p:grpSpPr>
          <a:xfrm>
            <a:off x="7952769" y="2287309"/>
            <a:ext cx="3234708" cy="3259869"/>
            <a:chOff x="3775000" y="2576471"/>
            <a:chExt cx="5088444" cy="5128022"/>
          </a:xfrm>
          <a:solidFill>
            <a:schemeClr val="accent1">
              <a:lumMod val="60000"/>
              <a:lumOff val="40000"/>
            </a:schemeClr>
          </a:solidFill>
        </p:grpSpPr>
        <p:sp>
          <p:nvSpPr>
            <p:cNvPr id="5" name="ドーナツ 4"/>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台形 5"/>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台形 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userDrawn="1"/>
          </p:nvGrpSpPr>
          <p:grpSpPr>
            <a:xfrm rot="8683707">
              <a:off x="5919624" y="2599846"/>
              <a:ext cx="776534" cy="5087308"/>
              <a:chOff x="9953296" y="2728871"/>
              <a:chExt cx="776534" cy="5087308"/>
            </a:xfrm>
            <a:grpFill/>
          </p:grpSpPr>
          <p:sp>
            <p:nvSpPr>
              <p:cNvPr id="11" name="台形 1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台形 1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rot="6486146">
              <a:off x="5930387" y="2598115"/>
              <a:ext cx="776534" cy="5087308"/>
              <a:chOff x="9953296" y="2728871"/>
              <a:chExt cx="776534" cy="5087308"/>
            </a:xfrm>
            <a:grpFill/>
          </p:grpSpPr>
          <p:sp>
            <p:nvSpPr>
              <p:cNvPr id="17" name="台形 1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台形 1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p:cNvGrpSpPr/>
            <p:nvPr userDrawn="1"/>
          </p:nvGrpSpPr>
          <p:grpSpPr>
            <a:xfrm rot="4265237">
              <a:off x="5931523" y="2576485"/>
              <a:ext cx="776534" cy="5087308"/>
              <a:chOff x="9953296" y="2728871"/>
              <a:chExt cx="776534" cy="5087308"/>
            </a:xfrm>
            <a:grpFill/>
          </p:grpSpPr>
          <p:sp>
            <p:nvSpPr>
              <p:cNvPr id="20" name="台形 19"/>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台形 20"/>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rot="2213029">
              <a:off x="5911663" y="2617185"/>
              <a:ext cx="776534" cy="5087308"/>
              <a:chOff x="9953296" y="2728871"/>
              <a:chExt cx="776534" cy="5087308"/>
            </a:xfrm>
            <a:grpFill/>
          </p:grpSpPr>
          <p:sp>
            <p:nvSpPr>
              <p:cNvPr id="23" name="台形 2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台形 2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p:cNvGrpSpPr/>
          <p:nvPr userDrawn="1"/>
        </p:nvGrpSpPr>
        <p:grpSpPr>
          <a:xfrm>
            <a:off x="10821438" y="4862070"/>
            <a:ext cx="1954027" cy="1969226"/>
            <a:chOff x="3775000" y="2576471"/>
            <a:chExt cx="5088444" cy="5128022"/>
          </a:xfrm>
          <a:solidFill>
            <a:schemeClr val="accent1">
              <a:lumMod val="60000"/>
              <a:lumOff val="40000"/>
            </a:schemeClr>
          </a:solidFill>
        </p:grpSpPr>
        <p:sp>
          <p:nvSpPr>
            <p:cNvPr id="28" name="ドーナツ 27"/>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台形 28"/>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台形 2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userDrawn="1"/>
          </p:nvGrpSpPr>
          <p:grpSpPr>
            <a:xfrm rot="8683707">
              <a:off x="5919624" y="2599846"/>
              <a:ext cx="776534" cy="5087308"/>
              <a:chOff x="9953296" y="2728871"/>
              <a:chExt cx="776534" cy="5087308"/>
            </a:xfrm>
            <a:grpFill/>
          </p:grpSpPr>
          <p:sp>
            <p:nvSpPr>
              <p:cNvPr id="41" name="台形 4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台形 4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userDrawn="1"/>
          </p:nvGrpSpPr>
          <p:grpSpPr>
            <a:xfrm rot="6486146">
              <a:off x="5930387" y="2598115"/>
              <a:ext cx="776534" cy="5087308"/>
              <a:chOff x="9953296" y="2728871"/>
              <a:chExt cx="776534" cy="5087308"/>
            </a:xfrm>
            <a:grpFill/>
          </p:grpSpPr>
          <p:sp>
            <p:nvSpPr>
              <p:cNvPr id="39" name="台形 3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台形 3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rot="4265237">
              <a:off x="5931523" y="2576485"/>
              <a:ext cx="776534" cy="5087308"/>
              <a:chOff x="9953296" y="2728871"/>
              <a:chExt cx="776534" cy="5087308"/>
            </a:xfrm>
            <a:grpFill/>
          </p:grpSpPr>
          <p:sp>
            <p:nvSpPr>
              <p:cNvPr id="37" name="台形 3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台形 3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p:cNvGrpSpPr/>
            <p:nvPr userDrawn="1"/>
          </p:nvGrpSpPr>
          <p:grpSpPr>
            <a:xfrm rot="2213029">
              <a:off x="5911663" y="2617185"/>
              <a:ext cx="776534" cy="5087308"/>
              <a:chOff x="9953296" y="2728871"/>
              <a:chExt cx="776534" cy="5087308"/>
            </a:xfrm>
            <a:grpFill/>
          </p:grpSpPr>
          <p:sp>
            <p:nvSpPr>
              <p:cNvPr id="35" name="台形 3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台形 3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3" name="グループ化 42"/>
          <p:cNvGrpSpPr/>
          <p:nvPr userDrawn="1"/>
        </p:nvGrpSpPr>
        <p:grpSpPr>
          <a:xfrm>
            <a:off x="6720664" y="5228491"/>
            <a:ext cx="2475236" cy="2494489"/>
            <a:chOff x="3775000" y="2576471"/>
            <a:chExt cx="5088444" cy="5128022"/>
          </a:xfrm>
          <a:solidFill>
            <a:schemeClr val="accent1">
              <a:lumMod val="60000"/>
              <a:lumOff val="40000"/>
            </a:schemeClr>
          </a:solidFill>
        </p:grpSpPr>
        <p:sp>
          <p:nvSpPr>
            <p:cNvPr id="44" name="ドーナツ 43"/>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台形 44"/>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台形 45"/>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p:cNvGrpSpPr/>
            <p:nvPr userDrawn="1"/>
          </p:nvGrpSpPr>
          <p:grpSpPr>
            <a:xfrm rot="8683707">
              <a:off x="5919624" y="2599846"/>
              <a:ext cx="776534" cy="5087308"/>
              <a:chOff x="9953296" y="2728871"/>
              <a:chExt cx="776534" cy="5087308"/>
            </a:xfrm>
            <a:grpFill/>
          </p:grpSpPr>
          <p:sp>
            <p:nvSpPr>
              <p:cNvPr id="57" name="台形 5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台形 5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p:cNvGrpSpPr/>
            <p:nvPr userDrawn="1"/>
          </p:nvGrpSpPr>
          <p:grpSpPr>
            <a:xfrm rot="6486146">
              <a:off x="5930387" y="2598115"/>
              <a:ext cx="776534" cy="5087308"/>
              <a:chOff x="9953296" y="2728871"/>
              <a:chExt cx="776534" cy="5087308"/>
            </a:xfrm>
            <a:grpFill/>
          </p:grpSpPr>
          <p:sp>
            <p:nvSpPr>
              <p:cNvPr id="55" name="台形 5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台形 5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p:cNvGrpSpPr/>
            <p:nvPr userDrawn="1"/>
          </p:nvGrpSpPr>
          <p:grpSpPr>
            <a:xfrm rot="4265237">
              <a:off x="5931523" y="2576485"/>
              <a:ext cx="776534" cy="5087308"/>
              <a:chOff x="9953296" y="2728871"/>
              <a:chExt cx="776534" cy="5087308"/>
            </a:xfrm>
            <a:grpFill/>
          </p:grpSpPr>
          <p:sp>
            <p:nvSpPr>
              <p:cNvPr id="53" name="台形 5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台形 5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p:cNvGrpSpPr/>
            <p:nvPr userDrawn="1"/>
          </p:nvGrpSpPr>
          <p:grpSpPr>
            <a:xfrm rot="2213029">
              <a:off x="5911663" y="2617185"/>
              <a:ext cx="776534" cy="5087308"/>
              <a:chOff x="9953296" y="2728871"/>
              <a:chExt cx="776534" cy="5087308"/>
            </a:xfrm>
            <a:grpFill/>
          </p:grpSpPr>
          <p:sp>
            <p:nvSpPr>
              <p:cNvPr id="51" name="台形 5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台形 5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9" name="グループ化 58"/>
          <p:cNvGrpSpPr/>
          <p:nvPr userDrawn="1"/>
        </p:nvGrpSpPr>
        <p:grpSpPr>
          <a:xfrm>
            <a:off x="4850094" y="3546320"/>
            <a:ext cx="2368323" cy="2386745"/>
            <a:chOff x="3775000" y="2576471"/>
            <a:chExt cx="5088444" cy="5128022"/>
          </a:xfrm>
          <a:solidFill>
            <a:schemeClr val="accent1">
              <a:lumMod val="60000"/>
              <a:lumOff val="40000"/>
            </a:schemeClr>
          </a:solidFill>
        </p:grpSpPr>
        <p:sp>
          <p:nvSpPr>
            <p:cNvPr id="60" name="ドーナツ 59"/>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台形 60"/>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台形 61"/>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p:cNvGrpSpPr/>
            <p:nvPr userDrawn="1"/>
          </p:nvGrpSpPr>
          <p:grpSpPr>
            <a:xfrm rot="8683707">
              <a:off x="5919624" y="2599846"/>
              <a:ext cx="776534" cy="5087308"/>
              <a:chOff x="9953296" y="2728871"/>
              <a:chExt cx="776534" cy="5087308"/>
            </a:xfrm>
            <a:grpFill/>
          </p:grpSpPr>
          <p:sp>
            <p:nvSpPr>
              <p:cNvPr id="73" name="台形 7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台形 7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p:cNvGrpSpPr/>
            <p:nvPr userDrawn="1"/>
          </p:nvGrpSpPr>
          <p:grpSpPr>
            <a:xfrm rot="6486146">
              <a:off x="5930387" y="2598115"/>
              <a:ext cx="776534" cy="5087308"/>
              <a:chOff x="9953296" y="2728871"/>
              <a:chExt cx="776534" cy="5087308"/>
            </a:xfrm>
            <a:grpFill/>
          </p:grpSpPr>
          <p:sp>
            <p:nvSpPr>
              <p:cNvPr id="71" name="台形 7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台形 7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p:cNvGrpSpPr/>
            <p:nvPr userDrawn="1"/>
          </p:nvGrpSpPr>
          <p:grpSpPr>
            <a:xfrm rot="4265237">
              <a:off x="5931523" y="2576485"/>
              <a:ext cx="776534" cy="5087308"/>
              <a:chOff x="9953296" y="2728871"/>
              <a:chExt cx="776534" cy="5087308"/>
            </a:xfrm>
            <a:grpFill/>
          </p:grpSpPr>
          <p:sp>
            <p:nvSpPr>
              <p:cNvPr id="69" name="台形 6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台形 6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p:cNvGrpSpPr/>
            <p:nvPr userDrawn="1"/>
          </p:nvGrpSpPr>
          <p:grpSpPr>
            <a:xfrm rot="2213029">
              <a:off x="5911663" y="2617185"/>
              <a:ext cx="776534" cy="5087308"/>
              <a:chOff x="9953296" y="2728871"/>
              <a:chExt cx="776534" cy="5087308"/>
            </a:xfrm>
            <a:grpFill/>
          </p:grpSpPr>
          <p:sp>
            <p:nvSpPr>
              <p:cNvPr id="67" name="台形 6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台形 6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5" name="グループ化 74"/>
          <p:cNvGrpSpPr/>
          <p:nvPr userDrawn="1"/>
        </p:nvGrpSpPr>
        <p:grpSpPr>
          <a:xfrm>
            <a:off x="3068709" y="4765313"/>
            <a:ext cx="2077973" cy="2094136"/>
            <a:chOff x="3775000" y="2576471"/>
            <a:chExt cx="5088444" cy="5128022"/>
          </a:xfrm>
          <a:solidFill>
            <a:schemeClr val="accent1">
              <a:lumMod val="60000"/>
              <a:lumOff val="40000"/>
            </a:schemeClr>
          </a:solidFill>
        </p:grpSpPr>
        <p:sp>
          <p:nvSpPr>
            <p:cNvPr id="76" name="ドーナツ 75"/>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台形 76"/>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台形 77"/>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9" name="グループ化 78"/>
            <p:cNvGrpSpPr/>
            <p:nvPr userDrawn="1"/>
          </p:nvGrpSpPr>
          <p:grpSpPr>
            <a:xfrm rot="8683707">
              <a:off x="5919624" y="2599846"/>
              <a:ext cx="776534" cy="5087308"/>
              <a:chOff x="9953296" y="2728871"/>
              <a:chExt cx="776534" cy="5087308"/>
            </a:xfrm>
            <a:grpFill/>
          </p:grpSpPr>
          <p:sp>
            <p:nvSpPr>
              <p:cNvPr id="89" name="台形 8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台形 8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p:cNvGrpSpPr/>
            <p:nvPr userDrawn="1"/>
          </p:nvGrpSpPr>
          <p:grpSpPr>
            <a:xfrm rot="6486146">
              <a:off x="5930387" y="2598115"/>
              <a:ext cx="776534" cy="5087308"/>
              <a:chOff x="9953296" y="2728871"/>
              <a:chExt cx="776534" cy="5087308"/>
            </a:xfrm>
            <a:grpFill/>
          </p:grpSpPr>
          <p:sp>
            <p:nvSpPr>
              <p:cNvPr id="87" name="台形 8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台形 8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グループ化 80"/>
            <p:cNvGrpSpPr/>
            <p:nvPr userDrawn="1"/>
          </p:nvGrpSpPr>
          <p:grpSpPr>
            <a:xfrm rot="4265237">
              <a:off x="5931523" y="2576485"/>
              <a:ext cx="776534" cy="5087308"/>
              <a:chOff x="9953296" y="2728871"/>
              <a:chExt cx="776534" cy="5087308"/>
            </a:xfrm>
            <a:grpFill/>
          </p:grpSpPr>
          <p:sp>
            <p:nvSpPr>
              <p:cNvPr id="85" name="台形 8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台形 8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p:cNvGrpSpPr/>
            <p:nvPr userDrawn="1"/>
          </p:nvGrpSpPr>
          <p:grpSpPr>
            <a:xfrm rot="2213029">
              <a:off x="5911663" y="2617185"/>
              <a:ext cx="776534" cy="5087308"/>
              <a:chOff x="9953296" y="2728871"/>
              <a:chExt cx="776534" cy="5087308"/>
            </a:xfrm>
            <a:grpFill/>
          </p:grpSpPr>
          <p:sp>
            <p:nvSpPr>
              <p:cNvPr id="83" name="台形 8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台形 8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91" name="テキスト プレースホルダー 11"/>
          <p:cNvSpPr>
            <a:spLocks noGrp="1"/>
          </p:cNvSpPr>
          <p:nvPr>
            <p:ph type="body" sz="quarter" idx="16" hasCustomPrompt="1"/>
          </p:nvPr>
        </p:nvSpPr>
        <p:spPr>
          <a:xfrm>
            <a:off x="1057972" y="7777592"/>
            <a:ext cx="4294891"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2" name="テキスト プレースホルダー 11"/>
          <p:cNvSpPr>
            <a:spLocks noGrp="1"/>
          </p:cNvSpPr>
          <p:nvPr>
            <p:ph type="body" sz="quarter" idx="17" hasCustomPrompt="1"/>
          </p:nvPr>
        </p:nvSpPr>
        <p:spPr>
          <a:xfrm>
            <a:off x="1057972" y="7236332"/>
            <a:ext cx="4294891"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18" hasCustomPrompt="1"/>
          </p:nvPr>
        </p:nvSpPr>
        <p:spPr>
          <a:xfrm>
            <a:off x="805021" y="247340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4" name="テキスト プレースホルダー 11"/>
          <p:cNvSpPr>
            <a:spLocks noGrp="1"/>
          </p:cNvSpPr>
          <p:nvPr>
            <p:ph type="body" sz="quarter" idx="19" hasCustomPrompt="1"/>
          </p:nvPr>
        </p:nvSpPr>
        <p:spPr>
          <a:xfrm>
            <a:off x="805021" y="193214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5" name="テキスト プレースホルダー 11"/>
          <p:cNvSpPr>
            <a:spLocks noGrp="1"/>
          </p:cNvSpPr>
          <p:nvPr>
            <p:ph type="body" sz="quarter" idx="20" hasCustomPrompt="1"/>
          </p:nvPr>
        </p:nvSpPr>
        <p:spPr>
          <a:xfrm>
            <a:off x="13103646" y="5342450"/>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6" name="テキスト プレースホルダー 11"/>
          <p:cNvSpPr>
            <a:spLocks noGrp="1"/>
          </p:cNvSpPr>
          <p:nvPr>
            <p:ph type="body" sz="quarter" idx="21" hasCustomPrompt="1"/>
          </p:nvPr>
        </p:nvSpPr>
        <p:spPr>
          <a:xfrm>
            <a:off x="13103646" y="4801190"/>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7" name="テキスト プレースホルダー 11"/>
          <p:cNvSpPr>
            <a:spLocks noGrp="1"/>
          </p:cNvSpPr>
          <p:nvPr>
            <p:ph type="body" sz="quarter" idx="22" hasCustomPrompt="1"/>
          </p:nvPr>
        </p:nvSpPr>
        <p:spPr>
          <a:xfrm>
            <a:off x="11667139" y="2506057"/>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8" name="テキスト プレースホルダー 11"/>
          <p:cNvSpPr>
            <a:spLocks noGrp="1"/>
          </p:cNvSpPr>
          <p:nvPr>
            <p:ph type="body" sz="quarter" idx="23" hasCustomPrompt="1"/>
          </p:nvPr>
        </p:nvSpPr>
        <p:spPr>
          <a:xfrm>
            <a:off x="11667139" y="1964797"/>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9" name="テキスト プレースホルダー 11"/>
          <p:cNvSpPr>
            <a:spLocks noGrp="1"/>
          </p:cNvSpPr>
          <p:nvPr>
            <p:ph type="body" sz="quarter" idx="24" hasCustomPrompt="1"/>
          </p:nvPr>
        </p:nvSpPr>
        <p:spPr>
          <a:xfrm>
            <a:off x="9341327" y="7815212"/>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00" name="テキスト プレースホルダー 11"/>
          <p:cNvSpPr>
            <a:spLocks noGrp="1"/>
          </p:cNvSpPr>
          <p:nvPr>
            <p:ph type="body" sz="quarter" idx="25" hasCustomPrompt="1"/>
          </p:nvPr>
        </p:nvSpPr>
        <p:spPr>
          <a:xfrm>
            <a:off x="9341327" y="7273952"/>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grpSp>
        <p:nvGrpSpPr>
          <p:cNvPr id="8" name="グループ化 7"/>
          <p:cNvGrpSpPr/>
          <p:nvPr userDrawn="1"/>
        </p:nvGrpSpPr>
        <p:grpSpPr>
          <a:xfrm>
            <a:off x="5214551" y="2965622"/>
            <a:ext cx="894445" cy="1824663"/>
            <a:chOff x="5214551" y="2965622"/>
            <a:chExt cx="894445" cy="1824663"/>
          </a:xfrm>
        </p:grpSpPr>
        <p:sp>
          <p:nvSpPr>
            <p:cNvPr id="108" name="円/楕円 107"/>
            <p:cNvSpPr/>
            <p:nvPr userDrawn="1"/>
          </p:nvSpPr>
          <p:spPr>
            <a:xfrm>
              <a:off x="5948968" y="4630257"/>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フリーフォーム 116"/>
            <p:cNvSpPr/>
            <p:nvPr userDrawn="1"/>
          </p:nvSpPr>
          <p:spPr>
            <a:xfrm>
              <a:off x="5214551" y="2965622"/>
              <a:ext cx="853068" cy="1729946"/>
            </a:xfrm>
            <a:custGeom>
              <a:avLst/>
              <a:gdLst>
                <a:gd name="connsiteX0" fmla="*/ 803190 w 853068"/>
                <a:gd name="connsiteY0" fmla="*/ 2384854 h 2384854"/>
                <a:gd name="connsiteX1" fmla="*/ 766119 w 853068"/>
                <a:gd name="connsiteY1" fmla="*/ 877329 h 2384854"/>
                <a:gd name="connsiteX2" fmla="*/ 0 w 853068"/>
                <a:gd name="connsiteY2" fmla="*/ 0 h 2384854"/>
              </a:gdLst>
              <a:ahLst/>
              <a:cxnLst>
                <a:cxn ang="0">
                  <a:pos x="connsiteX0" y="connsiteY0"/>
                </a:cxn>
                <a:cxn ang="0">
                  <a:pos x="connsiteX1" y="connsiteY1"/>
                </a:cxn>
                <a:cxn ang="0">
                  <a:pos x="connsiteX2" y="connsiteY2"/>
                </a:cxn>
              </a:cxnLst>
              <a:rect l="l" t="t" r="r" b="b"/>
              <a:pathLst>
                <a:path w="853068" h="2384854">
                  <a:moveTo>
                    <a:pt x="803190" y="2384854"/>
                  </a:moveTo>
                  <a:cubicBezTo>
                    <a:pt x="851587" y="1829829"/>
                    <a:pt x="899984" y="1274805"/>
                    <a:pt x="766119" y="877329"/>
                  </a:cubicBezTo>
                  <a:cubicBezTo>
                    <a:pt x="632254" y="479853"/>
                    <a:pt x="316127" y="239926"/>
                    <a:pt x="0"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9482906" y="2323070"/>
            <a:ext cx="2033591" cy="1655487"/>
            <a:chOff x="9482906" y="2323070"/>
            <a:chExt cx="2033591" cy="1655487"/>
          </a:xfrm>
        </p:grpSpPr>
        <p:sp>
          <p:nvSpPr>
            <p:cNvPr id="106" name="円/楕円 105"/>
            <p:cNvSpPr/>
            <p:nvPr userDrawn="1"/>
          </p:nvSpPr>
          <p:spPr>
            <a:xfrm>
              <a:off x="9482906" y="3818529"/>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フリーフォーム 120"/>
            <p:cNvSpPr/>
            <p:nvPr userDrawn="1"/>
          </p:nvSpPr>
          <p:spPr>
            <a:xfrm>
              <a:off x="9564130" y="2323070"/>
              <a:ext cx="1952367" cy="1544595"/>
            </a:xfrm>
            <a:custGeom>
              <a:avLst/>
              <a:gdLst>
                <a:gd name="connsiteX0" fmla="*/ 0 w 1952367"/>
                <a:gd name="connsiteY0" fmla="*/ 1544595 h 1544595"/>
                <a:gd name="connsiteX1" fmla="*/ 642551 w 1952367"/>
                <a:gd name="connsiteY1" fmla="*/ 308919 h 1544595"/>
                <a:gd name="connsiteX2" fmla="*/ 1952367 w 1952367"/>
                <a:gd name="connsiteY2" fmla="*/ 0 h 1544595"/>
              </a:gdLst>
              <a:ahLst/>
              <a:cxnLst>
                <a:cxn ang="0">
                  <a:pos x="connsiteX0" y="connsiteY0"/>
                </a:cxn>
                <a:cxn ang="0">
                  <a:pos x="connsiteX1" y="connsiteY1"/>
                </a:cxn>
                <a:cxn ang="0">
                  <a:pos x="connsiteX2" y="connsiteY2"/>
                </a:cxn>
              </a:cxnLst>
              <a:rect l="l" t="t" r="r" b="b"/>
              <a:pathLst>
                <a:path w="1952367" h="1544595">
                  <a:moveTo>
                    <a:pt x="0" y="1544595"/>
                  </a:moveTo>
                  <a:cubicBezTo>
                    <a:pt x="158578" y="1055473"/>
                    <a:pt x="317157" y="566351"/>
                    <a:pt x="642551" y="308919"/>
                  </a:cubicBezTo>
                  <a:cubicBezTo>
                    <a:pt x="967945" y="51487"/>
                    <a:pt x="1460156" y="25743"/>
                    <a:pt x="1952367"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userDrawn="1"/>
        </p:nvGrpSpPr>
        <p:grpSpPr>
          <a:xfrm>
            <a:off x="1977081" y="5726081"/>
            <a:ext cx="2206001" cy="1440838"/>
            <a:chOff x="1977081" y="5726081"/>
            <a:chExt cx="2206001" cy="1440838"/>
          </a:xfrm>
        </p:grpSpPr>
        <p:sp>
          <p:nvSpPr>
            <p:cNvPr id="103" name="円/楕円 102"/>
            <p:cNvSpPr/>
            <p:nvPr userDrawn="1"/>
          </p:nvSpPr>
          <p:spPr>
            <a:xfrm>
              <a:off x="4023054" y="5726081"/>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フリーフォーム 121"/>
            <p:cNvSpPr/>
            <p:nvPr userDrawn="1"/>
          </p:nvSpPr>
          <p:spPr>
            <a:xfrm>
              <a:off x="1977081" y="5807676"/>
              <a:ext cx="2075935" cy="1359243"/>
            </a:xfrm>
            <a:custGeom>
              <a:avLst/>
              <a:gdLst>
                <a:gd name="connsiteX0" fmla="*/ 2075935 w 2075935"/>
                <a:gd name="connsiteY0" fmla="*/ 0 h 1359243"/>
                <a:gd name="connsiteX1" fmla="*/ 778476 w 2075935"/>
                <a:gd name="connsiteY1" fmla="*/ 358346 h 1359243"/>
                <a:gd name="connsiteX2" fmla="*/ 0 w 2075935"/>
                <a:gd name="connsiteY2" fmla="*/ 1359243 h 1359243"/>
              </a:gdLst>
              <a:ahLst/>
              <a:cxnLst>
                <a:cxn ang="0">
                  <a:pos x="connsiteX0" y="connsiteY0"/>
                </a:cxn>
                <a:cxn ang="0">
                  <a:pos x="connsiteX1" y="connsiteY1"/>
                </a:cxn>
                <a:cxn ang="0">
                  <a:pos x="connsiteX2" y="connsiteY2"/>
                </a:cxn>
              </a:cxnLst>
              <a:rect l="l" t="t" r="r" b="b"/>
              <a:pathLst>
                <a:path w="2075935" h="1359243">
                  <a:moveTo>
                    <a:pt x="2075935" y="0"/>
                  </a:moveTo>
                  <a:cubicBezTo>
                    <a:pt x="1600200" y="65903"/>
                    <a:pt x="1124465" y="131806"/>
                    <a:pt x="778476" y="358346"/>
                  </a:cubicBezTo>
                  <a:cubicBezTo>
                    <a:pt x="432487" y="584886"/>
                    <a:pt x="216243" y="972064"/>
                    <a:pt x="0" y="1359243"/>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p:cNvGrpSpPr/>
          <p:nvPr userDrawn="1"/>
        </p:nvGrpSpPr>
        <p:grpSpPr>
          <a:xfrm>
            <a:off x="7872755" y="6385186"/>
            <a:ext cx="1431883" cy="1214219"/>
            <a:chOff x="7872755" y="6385186"/>
            <a:chExt cx="1431883" cy="1214219"/>
          </a:xfrm>
        </p:grpSpPr>
        <p:sp>
          <p:nvSpPr>
            <p:cNvPr id="105" name="円/楕円 104"/>
            <p:cNvSpPr/>
            <p:nvPr userDrawn="1"/>
          </p:nvSpPr>
          <p:spPr>
            <a:xfrm>
              <a:off x="7872755" y="6385186"/>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フリーフォーム 123"/>
            <p:cNvSpPr/>
            <p:nvPr userDrawn="1"/>
          </p:nvSpPr>
          <p:spPr>
            <a:xfrm>
              <a:off x="7970108" y="6524368"/>
              <a:ext cx="1334530" cy="1075037"/>
            </a:xfrm>
            <a:custGeom>
              <a:avLst/>
              <a:gdLst>
                <a:gd name="connsiteX0" fmla="*/ 0 w 1334530"/>
                <a:gd name="connsiteY0" fmla="*/ 0 h 1075037"/>
                <a:gd name="connsiteX1" fmla="*/ 494270 w 1334530"/>
                <a:gd name="connsiteY1" fmla="*/ 790832 h 1075037"/>
                <a:gd name="connsiteX2" fmla="*/ 1334530 w 1334530"/>
                <a:gd name="connsiteY2" fmla="*/ 1075037 h 1075037"/>
              </a:gdLst>
              <a:ahLst/>
              <a:cxnLst>
                <a:cxn ang="0">
                  <a:pos x="connsiteX0" y="connsiteY0"/>
                </a:cxn>
                <a:cxn ang="0">
                  <a:pos x="connsiteX1" y="connsiteY1"/>
                </a:cxn>
                <a:cxn ang="0">
                  <a:pos x="connsiteX2" y="connsiteY2"/>
                </a:cxn>
              </a:cxnLst>
              <a:rect l="l" t="t" r="r" b="b"/>
              <a:pathLst>
                <a:path w="1334530" h="1075037">
                  <a:moveTo>
                    <a:pt x="0" y="0"/>
                  </a:moveTo>
                  <a:cubicBezTo>
                    <a:pt x="135924" y="305829"/>
                    <a:pt x="271848" y="611659"/>
                    <a:pt x="494270" y="790832"/>
                  </a:cubicBezTo>
                  <a:cubicBezTo>
                    <a:pt x="716692" y="970005"/>
                    <a:pt x="1025611" y="1022521"/>
                    <a:pt x="1334530" y="1075037"/>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11714086" y="5075269"/>
            <a:ext cx="1322292" cy="852587"/>
            <a:chOff x="11714086" y="5075269"/>
            <a:chExt cx="1322292" cy="852587"/>
          </a:xfrm>
        </p:grpSpPr>
        <p:sp>
          <p:nvSpPr>
            <p:cNvPr id="107" name="円/楕円 106"/>
            <p:cNvSpPr/>
            <p:nvPr userDrawn="1"/>
          </p:nvSpPr>
          <p:spPr>
            <a:xfrm>
              <a:off x="11714086" y="5767828"/>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フリーフォーム 124"/>
            <p:cNvSpPr/>
            <p:nvPr userDrawn="1"/>
          </p:nvSpPr>
          <p:spPr>
            <a:xfrm>
              <a:off x="11813059" y="5075269"/>
              <a:ext cx="1223319" cy="757120"/>
            </a:xfrm>
            <a:custGeom>
              <a:avLst/>
              <a:gdLst>
                <a:gd name="connsiteX0" fmla="*/ 0 w 1223319"/>
                <a:gd name="connsiteY0" fmla="*/ 757120 h 757120"/>
                <a:gd name="connsiteX1" fmla="*/ 593125 w 1223319"/>
                <a:gd name="connsiteY1" fmla="*/ 114569 h 757120"/>
                <a:gd name="connsiteX2" fmla="*/ 1223319 w 1223319"/>
                <a:gd name="connsiteY2" fmla="*/ 3358 h 757120"/>
              </a:gdLst>
              <a:ahLst/>
              <a:cxnLst>
                <a:cxn ang="0">
                  <a:pos x="connsiteX0" y="connsiteY0"/>
                </a:cxn>
                <a:cxn ang="0">
                  <a:pos x="connsiteX1" y="connsiteY1"/>
                </a:cxn>
                <a:cxn ang="0">
                  <a:pos x="connsiteX2" y="connsiteY2"/>
                </a:cxn>
              </a:cxnLst>
              <a:rect l="l" t="t" r="r" b="b"/>
              <a:pathLst>
                <a:path w="1223319" h="757120">
                  <a:moveTo>
                    <a:pt x="0" y="757120"/>
                  </a:moveTo>
                  <a:cubicBezTo>
                    <a:pt x="194619" y="498658"/>
                    <a:pt x="389239" y="240196"/>
                    <a:pt x="593125" y="114569"/>
                  </a:cubicBezTo>
                  <a:cubicBezTo>
                    <a:pt x="797011" y="-11058"/>
                    <a:pt x="1010165" y="-3850"/>
                    <a:pt x="1223319" y="3358"/>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887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 calcmode="lin" valueType="num">
                                      <p:cBhvr>
                                        <p:cTn id="9" dur="500" fill="hold"/>
                                        <p:tgtEl>
                                          <p:spTgt spid="75"/>
                                        </p:tgtEl>
                                        <p:attrNameLst>
                                          <p:attrName>style.rotation</p:attrName>
                                        </p:attrNameLst>
                                      </p:cBhvr>
                                      <p:tavLst>
                                        <p:tav tm="0">
                                          <p:val>
                                            <p:fltVal val="360"/>
                                          </p:val>
                                        </p:tav>
                                        <p:tav tm="100000">
                                          <p:val>
                                            <p:fltVal val="0"/>
                                          </p:val>
                                        </p:tav>
                                      </p:tavLst>
                                    </p:anim>
                                    <p:animEffect transition="in" filter="fade">
                                      <p:cBhvr>
                                        <p:cTn id="10" dur="500"/>
                                        <p:tgtEl>
                                          <p:spTgt spid="75"/>
                                        </p:tgtEl>
                                      </p:cBhvr>
                                    </p:animEffect>
                                  </p:childTnLst>
                                </p:cTn>
                              </p:par>
                              <p:par>
                                <p:cTn id="11" presetID="22" presetClass="entr" presetSubtype="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1"/>
                                        </p:tgtEl>
                                        <p:attrNameLst>
                                          <p:attrName>style.visibility</p:attrName>
                                        </p:attrNameLst>
                                      </p:cBhvr>
                                      <p:to>
                                        <p:strVal val="visible"/>
                                      </p:to>
                                    </p:set>
                                    <p:animEffect transition="in" filter="fade">
                                      <p:cBhvr>
                                        <p:cTn id="20" dur="500"/>
                                        <p:tgtEl>
                                          <p:spTgt spid="91"/>
                                        </p:tgtEl>
                                      </p:cBhvr>
                                    </p:animEffect>
                                  </p:childTnLst>
                                </p:cTn>
                              </p:par>
                            </p:childTnLst>
                          </p:cTn>
                        </p:par>
                        <p:par>
                          <p:cTn id="21" fill="hold">
                            <p:stCondLst>
                              <p:cond delay="1000"/>
                            </p:stCondLst>
                            <p:childTnLst>
                              <p:par>
                                <p:cTn id="22" presetID="49" presetClass="entr" presetSubtype="0" decel="100000" fill="hold" nodeType="afterEffect">
                                  <p:stCondLst>
                                    <p:cond delay="250"/>
                                  </p:stCondLst>
                                  <p:childTnLst>
                                    <p:set>
                                      <p:cBhvr>
                                        <p:cTn id="23" dur="1" fill="hold">
                                          <p:stCondLst>
                                            <p:cond delay="0"/>
                                          </p:stCondLst>
                                        </p:cTn>
                                        <p:tgtEl>
                                          <p:spTgt spid="59"/>
                                        </p:tgtEl>
                                        <p:attrNameLst>
                                          <p:attrName>style.visibility</p:attrName>
                                        </p:attrNameLst>
                                      </p:cBhvr>
                                      <p:to>
                                        <p:strVal val="visible"/>
                                      </p:to>
                                    </p:set>
                                    <p:anim calcmode="lin" valueType="num">
                                      <p:cBhvr>
                                        <p:cTn id="24" dur="500" fill="hold"/>
                                        <p:tgtEl>
                                          <p:spTgt spid="59"/>
                                        </p:tgtEl>
                                        <p:attrNameLst>
                                          <p:attrName>ppt_w</p:attrName>
                                        </p:attrNameLst>
                                      </p:cBhvr>
                                      <p:tavLst>
                                        <p:tav tm="0">
                                          <p:val>
                                            <p:fltVal val="0"/>
                                          </p:val>
                                        </p:tav>
                                        <p:tav tm="100000">
                                          <p:val>
                                            <p:strVal val="#ppt_w"/>
                                          </p:val>
                                        </p:tav>
                                      </p:tavLst>
                                    </p:anim>
                                    <p:anim calcmode="lin" valueType="num">
                                      <p:cBhvr>
                                        <p:cTn id="25" dur="500" fill="hold"/>
                                        <p:tgtEl>
                                          <p:spTgt spid="59"/>
                                        </p:tgtEl>
                                        <p:attrNameLst>
                                          <p:attrName>ppt_h</p:attrName>
                                        </p:attrNameLst>
                                      </p:cBhvr>
                                      <p:tavLst>
                                        <p:tav tm="0">
                                          <p:val>
                                            <p:fltVal val="0"/>
                                          </p:val>
                                        </p:tav>
                                        <p:tav tm="100000">
                                          <p:val>
                                            <p:strVal val="#ppt_h"/>
                                          </p:val>
                                        </p:tav>
                                      </p:tavLst>
                                    </p:anim>
                                    <p:anim calcmode="lin" valueType="num">
                                      <p:cBhvr>
                                        <p:cTn id="26" dur="500" fill="hold"/>
                                        <p:tgtEl>
                                          <p:spTgt spid="59"/>
                                        </p:tgtEl>
                                        <p:attrNameLst>
                                          <p:attrName>style.rotation</p:attrName>
                                        </p:attrNameLst>
                                      </p:cBhvr>
                                      <p:tavLst>
                                        <p:tav tm="0">
                                          <p:val>
                                            <p:fltVal val="360"/>
                                          </p:val>
                                        </p:tav>
                                        <p:tav tm="100000">
                                          <p:val>
                                            <p:fltVal val="0"/>
                                          </p:val>
                                        </p:tav>
                                      </p:tavLst>
                                    </p:anim>
                                    <p:animEffect transition="in" filter="fade">
                                      <p:cBhvr>
                                        <p:cTn id="27" dur="500"/>
                                        <p:tgtEl>
                                          <p:spTgt spid="59"/>
                                        </p:tgtEl>
                                      </p:cBhvr>
                                    </p:animEffect>
                                  </p:childTnLst>
                                </p:cTn>
                              </p:par>
                              <p:par>
                                <p:cTn id="28" presetID="22" presetClass="entr" presetSubtype="4" fill="hold" nodeType="withEffect">
                                  <p:stCondLst>
                                    <p:cond delay="25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par>
                          <p:cTn id="31" fill="hold">
                            <p:stCondLst>
                              <p:cond delay="1750"/>
                            </p:stCondLst>
                            <p:childTnLst>
                              <p:par>
                                <p:cTn id="32" presetID="10" presetClass="entr" presetSubtype="0" fill="hold" grpId="0" nodeType="after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fade">
                                      <p:cBhvr>
                                        <p:cTn id="37" dur="500"/>
                                        <p:tgtEl>
                                          <p:spTgt spid="93"/>
                                        </p:tgtEl>
                                      </p:cBhvr>
                                    </p:animEffect>
                                  </p:childTnLst>
                                </p:cTn>
                              </p:par>
                            </p:childTnLst>
                          </p:cTn>
                        </p:par>
                        <p:par>
                          <p:cTn id="38" fill="hold">
                            <p:stCondLst>
                              <p:cond delay="2250"/>
                            </p:stCondLst>
                            <p:childTnLst>
                              <p:par>
                                <p:cTn id="39" presetID="49" presetClass="entr" presetSubtype="0" decel="100000" fill="hold" nodeType="afterEffect">
                                  <p:stCondLst>
                                    <p:cond delay="250"/>
                                  </p:stCondLst>
                                  <p:childTnLst>
                                    <p:set>
                                      <p:cBhvr>
                                        <p:cTn id="40" dur="1" fill="hold">
                                          <p:stCondLst>
                                            <p:cond delay="0"/>
                                          </p:stCondLst>
                                        </p:cTn>
                                        <p:tgtEl>
                                          <p:spTgt spid="43"/>
                                        </p:tgtEl>
                                        <p:attrNameLst>
                                          <p:attrName>style.visibility</p:attrName>
                                        </p:attrNameLst>
                                      </p:cBhvr>
                                      <p:to>
                                        <p:strVal val="visible"/>
                                      </p:to>
                                    </p:set>
                                    <p:anim calcmode="lin" valueType="num">
                                      <p:cBhvr>
                                        <p:cTn id="41" dur="500" fill="hold"/>
                                        <p:tgtEl>
                                          <p:spTgt spid="43"/>
                                        </p:tgtEl>
                                        <p:attrNameLst>
                                          <p:attrName>ppt_w</p:attrName>
                                        </p:attrNameLst>
                                      </p:cBhvr>
                                      <p:tavLst>
                                        <p:tav tm="0">
                                          <p:val>
                                            <p:fltVal val="0"/>
                                          </p:val>
                                        </p:tav>
                                        <p:tav tm="100000">
                                          <p:val>
                                            <p:strVal val="#ppt_w"/>
                                          </p:val>
                                        </p:tav>
                                      </p:tavLst>
                                    </p:anim>
                                    <p:anim calcmode="lin" valueType="num">
                                      <p:cBhvr>
                                        <p:cTn id="42" dur="500" fill="hold"/>
                                        <p:tgtEl>
                                          <p:spTgt spid="43"/>
                                        </p:tgtEl>
                                        <p:attrNameLst>
                                          <p:attrName>ppt_h</p:attrName>
                                        </p:attrNameLst>
                                      </p:cBhvr>
                                      <p:tavLst>
                                        <p:tav tm="0">
                                          <p:val>
                                            <p:fltVal val="0"/>
                                          </p:val>
                                        </p:tav>
                                        <p:tav tm="100000">
                                          <p:val>
                                            <p:strVal val="#ppt_h"/>
                                          </p:val>
                                        </p:tav>
                                      </p:tavLst>
                                    </p:anim>
                                    <p:anim calcmode="lin" valueType="num">
                                      <p:cBhvr>
                                        <p:cTn id="43" dur="500" fill="hold"/>
                                        <p:tgtEl>
                                          <p:spTgt spid="43"/>
                                        </p:tgtEl>
                                        <p:attrNameLst>
                                          <p:attrName>style.rotation</p:attrName>
                                        </p:attrNameLst>
                                      </p:cBhvr>
                                      <p:tavLst>
                                        <p:tav tm="0">
                                          <p:val>
                                            <p:fltVal val="360"/>
                                          </p:val>
                                        </p:tav>
                                        <p:tav tm="100000">
                                          <p:val>
                                            <p:fltVal val="0"/>
                                          </p:val>
                                        </p:tav>
                                      </p:tavLst>
                                    </p:anim>
                                    <p:animEffect transition="in" filter="fade">
                                      <p:cBhvr>
                                        <p:cTn id="44" dur="500"/>
                                        <p:tgtEl>
                                          <p:spTgt spid="43"/>
                                        </p:tgtEl>
                                      </p:cBhvr>
                                    </p:animEffect>
                                  </p:childTnLst>
                                </p:cTn>
                              </p:par>
                              <p:par>
                                <p:cTn id="45" presetID="22" presetClass="entr" presetSubtype="1" fill="hold" nodeType="withEffect">
                                  <p:stCondLst>
                                    <p:cond delay="250"/>
                                  </p:stCondLst>
                                  <p:childTnLst>
                                    <p:set>
                                      <p:cBhvr>
                                        <p:cTn id="46" dur="1" fill="hold">
                                          <p:stCondLst>
                                            <p:cond delay="0"/>
                                          </p:stCondLst>
                                        </p:cTn>
                                        <p:tgtEl>
                                          <p:spTgt spid="9"/>
                                        </p:tgtEl>
                                        <p:attrNameLst>
                                          <p:attrName>style.visibility</p:attrName>
                                        </p:attrNameLst>
                                      </p:cBhvr>
                                      <p:to>
                                        <p:strVal val="visible"/>
                                      </p:to>
                                    </p:set>
                                    <p:animEffect transition="in" filter="wipe(up)">
                                      <p:cBhvr>
                                        <p:cTn id="47" dur="500"/>
                                        <p:tgtEl>
                                          <p:spTgt spid="9"/>
                                        </p:tgtEl>
                                      </p:cBhvr>
                                    </p:animEffect>
                                  </p:childTnLst>
                                </p:cTn>
                              </p:par>
                            </p:childTnLst>
                          </p:cTn>
                        </p:par>
                        <p:par>
                          <p:cTn id="48" fill="hold">
                            <p:stCondLst>
                              <p:cond delay="3000"/>
                            </p:stCondLst>
                            <p:childTnLst>
                              <p:par>
                                <p:cTn id="49" presetID="10" presetClass="entr" presetSubtype="0" fill="hold" grpId="0" nodeType="afterEffect">
                                  <p:stCondLst>
                                    <p:cond delay="0"/>
                                  </p:stCondLst>
                                  <p:childTnLst>
                                    <p:set>
                                      <p:cBhvr>
                                        <p:cTn id="50" dur="1" fill="hold">
                                          <p:stCondLst>
                                            <p:cond delay="0"/>
                                          </p:stCondLst>
                                        </p:cTn>
                                        <p:tgtEl>
                                          <p:spTgt spid="100"/>
                                        </p:tgtEl>
                                        <p:attrNameLst>
                                          <p:attrName>style.visibility</p:attrName>
                                        </p:attrNameLst>
                                      </p:cBhvr>
                                      <p:to>
                                        <p:strVal val="visible"/>
                                      </p:to>
                                    </p:set>
                                    <p:animEffect transition="in" filter="fade">
                                      <p:cBhvr>
                                        <p:cTn id="51" dur="500"/>
                                        <p:tgtEl>
                                          <p:spTgt spid="10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9"/>
                                        </p:tgtEl>
                                        <p:attrNameLst>
                                          <p:attrName>style.visibility</p:attrName>
                                        </p:attrNameLst>
                                      </p:cBhvr>
                                      <p:to>
                                        <p:strVal val="visible"/>
                                      </p:to>
                                    </p:set>
                                    <p:animEffect transition="in" filter="fade">
                                      <p:cBhvr>
                                        <p:cTn id="54" dur="500"/>
                                        <p:tgtEl>
                                          <p:spTgt spid="99"/>
                                        </p:tgtEl>
                                      </p:cBhvr>
                                    </p:animEffect>
                                  </p:childTnLst>
                                </p:cTn>
                              </p:par>
                            </p:childTnLst>
                          </p:cTn>
                        </p:par>
                        <p:par>
                          <p:cTn id="55" fill="hold">
                            <p:stCondLst>
                              <p:cond delay="3500"/>
                            </p:stCondLst>
                            <p:childTnLst>
                              <p:par>
                                <p:cTn id="56" presetID="49" presetClass="entr" presetSubtype="0" decel="100000" fill="hold" nodeType="afterEffect">
                                  <p:stCondLst>
                                    <p:cond delay="25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anim calcmode="lin" valueType="num">
                                      <p:cBhvr>
                                        <p:cTn id="60" dur="500" fill="hold"/>
                                        <p:tgtEl>
                                          <p:spTgt spid="26"/>
                                        </p:tgtEl>
                                        <p:attrNameLst>
                                          <p:attrName>style.rotation</p:attrName>
                                        </p:attrNameLst>
                                      </p:cBhvr>
                                      <p:tavLst>
                                        <p:tav tm="0">
                                          <p:val>
                                            <p:fltVal val="360"/>
                                          </p:val>
                                        </p:tav>
                                        <p:tav tm="100000">
                                          <p:val>
                                            <p:fltVal val="0"/>
                                          </p:val>
                                        </p:tav>
                                      </p:tavLst>
                                    </p:anim>
                                    <p:animEffect transition="in" filter="fade">
                                      <p:cBhvr>
                                        <p:cTn id="61" dur="500"/>
                                        <p:tgtEl>
                                          <p:spTgt spid="26"/>
                                        </p:tgtEl>
                                      </p:cBhvr>
                                    </p:animEffect>
                                  </p:childTnLst>
                                </p:cTn>
                              </p:par>
                              <p:par>
                                <p:cTn id="62" presetID="22" presetClass="entr" presetSubtype="8" fill="hold" nodeType="withEffect">
                                  <p:stCondLst>
                                    <p:cond delay="250"/>
                                  </p:stCondLst>
                                  <p:childTnLst>
                                    <p:set>
                                      <p:cBhvr>
                                        <p:cTn id="63" dur="1" fill="hold">
                                          <p:stCondLst>
                                            <p:cond delay="0"/>
                                          </p:stCondLst>
                                        </p:cTn>
                                        <p:tgtEl>
                                          <p:spTgt spid="14"/>
                                        </p:tgtEl>
                                        <p:attrNameLst>
                                          <p:attrName>style.visibility</p:attrName>
                                        </p:attrNameLst>
                                      </p:cBhvr>
                                      <p:to>
                                        <p:strVal val="visible"/>
                                      </p:to>
                                    </p:set>
                                    <p:animEffect transition="in" filter="wipe(left)">
                                      <p:cBhvr>
                                        <p:cTn id="64" dur="500"/>
                                        <p:tgtEl>
                                          <p:spTgt spid="14"/>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98"/>
                                        </p:tgtEl>
                                        <p:attrNameLst>
                                          <p:attrName>style.visibility</p:attrName>
                                        </p:attrNameLst>
                                      </p:cBhvr>
                                      <p:to>
                                        <p:strVal val="visible"/>
                                      </p:to>
                                    </p:set>
                                    <p:animEffect transition="in" filter="fade">
                                      <p:cBhvr>
                                        <p:cTn id="68" dur="500"/>
                                        <p:tgtEl>
                                          <p:spTgt spid="9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fade">
                                      <p:cBhvr>
                                        <p:cTn id="71" dur="500"/>
                                        <p:tgtEl>
                                          <p:spTgt spid="97"/>
                                        </p:tgtEl>
                                      </p:cBhvr>
                                    </p:animEffect>
                                  </p:childTnLst>
                                </p:cTn>
                              </p:par>
                            </p:childTnLst>
                          </p:cTn>
                        </p:par>
                        <p:par>
                          <p:cTn id="72" fill="hold">
                            <p:stCondLst>
                              <p:cond delay="4750"/>
                            </p:stCondLst>
                            <p:childTnLst>
                              <p:par>
                                <p:cTn id="73" presetID="49" presetClass="entr" presetSubtype="0" decel="100000" fill="hold" nodeType="afterEffect">
                                  <p:stCondLst>
                                    <p:cond delay="250"/>
                                  </p:stCondLst>
                                  <p:childTnLst>
                                    <p:set>
                                      <p:cBhvr>
                                        <p:cTn id="74" dur="1" fill="hold">
                                          <p:stCondLst>
                                            <p:cond delay="0"/>
                                          </p:stCondLst>
                                        </p:cTn>
                                        <p:tgtEl>
                                          <p:spTgt spid="27"/>
                                        </p:tgtEl>
                                        <p:attrNameLst>
                                          <p:attrName>style.visibility</p:attrName>
                                        </p:attrNameLst>
                                      </p:cBhvr>
                                      <p:to>
                                        <p:strVal val="visible"/>
                                      </p:to>
                                    </p:set>
                                    <p:anim calcmode="lin" valueType="num">
                                      <p:cBhvr>
                                        <p:cTn id="75" dur="500" fill="hold"/>
                                        <p:tgtEl>
                                          <p:spTgt spid="27"/>
                                        </p:tgtEl>
                                        <p:attrNameLst>
                                          <p:attrName>ppt_w</p:attrName>
                                        </p:attrNameLst>
                                      </p:cBhvr>
                                      <p:tavLst>
                                        <p:tav tm="0">
                                          <p:val>
                                            <p:fltVal val="0"/>
                                          </p:val>
                                        </p:tav>
                                        <p:tav tm="100000">
                                          <p:val>
                                            <p:strVal val="#ppt_w"/>
                                          </p:val>
                                        </p:tav>
                                      </p:tavLst>
                                    </p:anim>
                                    <p:anim calcmode="lin" valueType="num">
                                      <p:cBhvr>
                                        <p:cTn id="76" dur="500" fill="hold"/>
                                        <p:tgtEl>
                                          <p:spTgt spid="27"/>
                                        </p:tgtEl>
                                        <p:attrNameLst>
                                          <p:attrName>ppt_h</p:attrName>
                                        </p:attrNameLst>
                                      </p:cBhvr>
                                      <p:tavLst>
                                        <p:tav tm="0">
                                          <p:val>
                                            <p:fltVal val="0"/>
                                          </p:val>
                                        </p:tav>
                                        <p:tav tm="100000">
                                          <p:val>
                                            <p:strVal val="#ppt_h"/>
                                          </p:val>
                                        </p:tav>
                                      </p:tavLst>
                                    </p:anim>
                                    <p:anim calcmode="lin" valueType="num">
                                      <p:cBhvr>
                                        <p:cTn id="77" dur="500" fill="hold"/>
                                        <p:tgtEl>
                                          <p:spTgt spid="27"/>
                                        </p:tgtEl>
                                        <p:attrNameLst>
                                          <p:attrName>style.rotation</p:attrName>
                                        </p:attrNameLst>
                                      </p:cBhvr>
                                      <p:tavLst>
                                        <p:tav tm="0">
                                          <p:val>
                                            <p:fltVal val="360"/>
                                          </p:val>
                                        </p:tav>
                                        <p:tav tm="100000">
                                          <p:val>
                                            <p:fltVal val="0"/>
                                          </p:val>
                                        </p:tav>
                                      </p:tavLst>
                                    </p:anim>
                                    <p:animEffect transition="in" filter="fade">
                                      <p:cBhvr>
                                        <p:cTn id="78" dur="500"/>
                                        <p:tgtEl>
                                          <p:spTgt spid="27"/>
                                        </p:tgtEl>
                                      </p:cBhvr>
                                    </p:animEffect>
                                  </p:childTnLst>
                                </p:cTn>
                              </p:par>
                              <p:par>
                                <p:cTn id="79" presetID="22" presetClass="entr" presetSubtype="8" fill="hold" nodeType="withEffect">
                                  <p:stCondLst>
                                    <p:cond delay="25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childTnLst>
                          </p:cTn>
                        </p:par>
                        <p:par>
                          <p:cTn id="82" fill="hold">
                            <p:stCondLst>
                              <p:cond delay="5500"/>
                            </p:stCondLst>
                            <p:childTnLst>
                              <p:par>
                                <p:cTn id="83" presetID="10" presetClass="entr" presetSubtype="0" fill="hold" grpId="0" nodeType="afterEffect">
                                  <p:stCondLst>
                                    <p:cond delay="0"/>
                                  </p:stCondLst>
                                  <p:childTnLst>
                                    <p:set>
                                      <p:cBhvr>
                                        <p:cTn id="84" dur="1" fill="hold">
                                          <p:stCondLst>
                                            <p:cond delay="0"/>
                                          </p:stCondLst>
                                        </p:cTn>
                                        <p:tgtEl>
                                          <p:spTgt spid="96"/>
                                        </p:tgtEl>
                                        <p:attrNameLst>
                                          <p:attrName>style.visibility</p:attrName>
                                        </p:attrNameLst>
                                      </p:cBhvr>
                                      <p:to>
                                        <p:strVal val="visible"/>
                                      </p:to>
                                    </p:set>
                                    <p:animEffect transition="in" filter="fade">
                                      <p:cBhvr>
                                        <p:cTn id="85" dur="500"/>
                                        <p:tgtEl>
                                          <p:spTgt spid="9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fade">
                                      <p:cBhvr>
                                        <p:cTn id="88"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tmplLst>
          <p:tmpl>
            <p:tnLst>
              <p:par>
                <p:cTn presetID="10" presetClass="entr" presetSubtype="0"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p:tmplLst>
          <p:tmpl>
            <p:tnLst>
              <p:par>
                <p:cTn presetID="10" presetClass="entr" presetSubtype="0" fill="hold" nodeType="after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p:tmplLst>
          <p:tmpl>
            <p:tnLst>
              <p:par>
                <p:cTn presetID="10" presetClass="entr" presetSubtype="0" fill="hold" nodeType="with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p:tmplLst>
          <p:tmpl>
            <p:tnLst>
              <p:par>
                <p:cTn presetID="10" presetClass="entr" presetSubtype="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P spid="95" grpId="0">
        <p:tmplLst>
          <p:tmpl>
            <p:tnLst>
              <p:par>
                <p:cTn presetID="10" presetClass="entr" presetSubtype="0"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p:tmplLst>
          <p:tmpl>
            <p:tnLst>
              <p:par>
                <p:cTn presetID="10" presetClass="entr" presetSubtype="0" fill="hold" nodeType="after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97" grpId="0">
        <p:tmplLst>
          <p:tmpl>
            <p:tnLst>
              <p:par>
                <p:cTn presetID="10" presetClass="entr" presetSubtype="0" fill="hold" nodeType="with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p:tmplLst>
          <p:tmpl>
            <p:tnLst>
              <p:par>
                <p:cTn presetID="10" presetClass="entr" presetSubtype="0"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Lst>
      </p:bldP>
      <p:bldP spid="99" grpId="0">
        <p:tmplLst>
          <p:tmpl>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p:tmplLst>
          <p:tmpl>
            <p:tnLst>
              <p:par>
                <p:cTn presetID="10" presetClass="entr" presetSubtype="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1582365" y="1826282"/>
            <a:ext cx="4545506"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1582365" y="1817885"/>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1582364" y="6907531"/>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1582366" y="2591088"/>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1798874"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2158915" y="4166263"/>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1798874"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2158915" y="486072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1798874"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2158915" y="5536548"/>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1798874"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2158915" y="621399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6869660" y="1830319"/>
            <a:ext cx="4545506"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6869660" y="1821922"/>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6869659" y="6911568"/>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6869661" y="2595125"/>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7086169"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7446210" y="417030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7086169"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7446210" y="48647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7086169"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7446210" y="554058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7086169"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7446210" y="621802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40" name="グループ化 39"/>
          <p:cNvGrpSpPr/>
          <p:nvPr userDrawn="1"/>
        </p:nvGrpSpPr>
        <p:grpSpPr>
          <a:xfrm>
            <a:off x="12158542" y="1812181"/>
            <a:ext cx="4545506" cy="5621309"/>
            <a:chOff x="1582365" y="2308464"/>
            <a:chExt cx="4545506" cy="5621309"/>
          </a:xfrm>
        </p:grpSpPr>
        <p:sp>
          <p:nvSpPr>
            <p:cNvPr id="41" name="角丸四角形 40"/>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正方形/長方形 41"/>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正方形/長方形 42"/>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4" name="テキスト プレースホルダー 11"/>
          <p:cNvSpPr>
            <a:spLocks noGrp="1"/>
          </p:cNvSpPr>
          <p:nvPr>
            <p:ph type="body" sz="quarter" idx="50" hasCustomPrompt="1"/>
          </p:nvPr>
        </p:nvSpPr>
        <p:spPr>
          <a:xfrm>
            <a:off x="12158542" y="1803784"/>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45" name="テキスト プレースホルダー 11"/>
          <p:cNvSpPr>
            <a:spLocks noGrp="1"/>
          </p:cNvSpPr>
          <p:nvPr>
            <p:ph type="body" sz="quarter" idx="51" hasCustomPrompt="1"/>
          </p:nvPr>
        </p:nvSpPr>
        <p:spPr>
          <a:xfrm>
            <a:off x="12158541" y="6893430"/>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52" hasCustomPrompt="1"/>
          </p:nvPr>
        </p:nvSpPr>
        <p:spPr>
          <a:xfrm>
            <a:off x="12158543" y="2576987"/>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47" name="ホームベース 46"/>
          <p:cNvSpPr/>
          <p:nvPr userDrawn="1"/>
        </p:nvSpPr>
        <p:spPr>
          <a:xfrm>
            <a:off x="12375051" y="42646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テキスト プレースホルダー 11"/>
          <p:cNvSpPr>
            <a:spLocks noGrp="1"/>
          </p:cNvSpPr>
          <p:nvPr>
            <p:ph type="body" sz="quarter" idx="53" hasCustomPrompt="1"/>
          </p:nvPr>
        </p:nvSpPr>
        <p:spPr>
          <a:xfrm>
            <a:off x="12735092" y="41521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49" name="ホームベース 48"/>
          <p:cNvSpPr/>
          <p:nvPr userDrawn="1"/>
        </p:nvSpPr>
        <p:spPr>
          <a:xfrm>
            <a:off x="12375051" y="49591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テキスト プレースホルダー 11"/>
          <p:cNvSpPr>
            <a:spLocks noGrp="1"/>
          </p:cNvSpPr>
          <p:nvPr>
            <p:ph type="body" sz="quarter" idx="54" hasCustomPrompt="1"/>
          </p:nvPr>
        </p:nvSpPr>
        <p:spPr>
          <a:xfrm>
            <a:off x="12735092" y="4846624"/>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51" name="ホームベース 50"/>
          <p:cNvSpPr/>
          <p:nvPr userDrawn="1"/>
        </p:nvSpPr>
        <p:spPr>
          <a:xfrm>
            <a:off x="12375051" y="56349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テキスト プレースホルダー 11"/>
          <p:cNvSpPr>
            <a:spLocks noGrp="1"/>
          </p:cNvSpPr>
          <p:nvPr>
            <p:ph type="body" sz="quarter" idx="55" hasCustomPrompt="1"/>
          </p:nvPr>
        </p:nvSpPr>
        <p:spPr>
          <a:xfrm>
            <a:off x="12735092" y="552244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53" name="ホームベース 52"/>
          <p:cNvSpPr/>
          <p:nvPr userDrawn="1"/>
        </p:nvSpPr>
        <p:spPr>
          <a:xfrm>
            <a:off x="12375051" y="63124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テキスト プレースホルダー 11"/>
          <p:cNvSpPr>
            <a:spLocks noGrp="1"/>
          </p:cNvSpPr>
          <p:nvPr>
            <p:ph type="body" sz="quarter" idx="56" hasCustomPrompt="1"/>
          </p:nvPr>
        </p:nvSpPr>
        <p:spPr>
          <a:xfrm>
            <a:off x="12735092" y="6199889"/>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1524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 calcmode="lin" valueType="num">
                                      <p:cBhvr>
                                        <p:cTn id="1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4">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 calcmode="lin" valueType="num">
                                      <p:cBhvr>
                                        <p:cTn id="17"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15">
                                            <p:txEl>
                                              <p:pRg st="0" end="0"/>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 calcmode="lin" valueType="num">
                                      <p:cBhvr>
                                        <p:cTn id="22"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16">
                                            <p:txEl>
                                              <p:pRg st="0" end="0"/>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animEffect transition="in" filter="fade">
                                      <p:cBhvr>
                                        <p:cTn id="31" dur="500"/>
                                        <p:tgtEl>
                                          <p:spTgt spid="18">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fade">
                                      <p:cBhvr>
                                        <p:cTn id="37" dur="500"/>
                                        <p:tgtEl>
                                          <p:spTgt spid="20">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animEffect transition="in" filter="fade">
                                      <p:cBhvr>
                                        <p:cTn id="43" dur="500"/>
                                        <p:tgtEl>
                                          <p:spTgt spid="22">
                                            <p:txEl>
                                              <p:pRg st="0" end="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fade">
                                      <p:cBhvr>
                                        <p:cTn id="49" dur="500"/>
                                        <p:tgtEl>
                                          <p:spTgt spid="24">
                                            <p:txEl>
                                              <p:pRg st="0" end="0"/>
                                            </p:txEl>
                                          </p:spTgt>
                                        </p:tgtEl>
                                      </p:cBhvr>
                                    </p:animEffect>
                                  </p:childTnLst>
                                </p:cTn>
                              </p:par>
                            </p:childTnLst>
                          </p:cTn>
                        </p:par>
                        <p:par>
                          <p:cTn id="50" fill="hold">
                            <p:stCondLst>
                              <p:cond delay="1000"/>
                            </p:stCondLst>
                            <p:childTnLst>
                              <p:par>
                                <p:cTn id="51" presetID="53" presetClass="entr" presetSubtype="16" fill="hold" nodeType="after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p:cTn id="53" dur="500" fill="hold"/>
                                        <p:tgtEl>
                                          <p:spTgt spid="25"/>
                                        </p:tgtEl>
                                        <p:attrNameLst>
                                          <p:attrName>ppt_w</p:attrName>
                                        </p:attrNameLst>
                                      </p:cBhvr>
                                      <p:tavLst>
                                        <p:tav tm="0">
                                          <p:val>
                                            <p:fltVal val="0"/>
                                          </p:val>
                                        </p:tav>
                                        <p:tav tm="100000">
                                          <p:val>
                                            <p:strVal val="#ppt_w"/>
                                          </p:val>
                                        </p:tav>
                                      </p:tavLst>
                                    </p:anim>
                                    <p:anim calcmode="lin" valueType="num">
                                      <p:cBhvr>
                                        <p:cTn id="54" dur="500" fill="hold"/>
                                        <p:tgtEl>
                                          <p:spTgt spid="25"/>
                                        </p:tgtEl>
                                        <p:attrNameLst>
                                          <p:attrName>ppt_h</p:attrName>
                                        </p:attrNameLst>
                                      </p:cBhvr>
                                      <p:tavLst>
                                        <p:tav tm="0">
                                          <p:val>
                                            <p:fltVal val="0"/>
                                          </p:val>
                                        </p:tav>
                                        <p:tav tm="100000">
                                          <p:val>
                                            <p:strVal val="#ppt_h"/>
                                          </p:val>
                                        </p:tav>
                                      </p:tavLst>
                                    </p:anim>
                                    <p:animEffect transition="in" filter="fade">
                                      <p:cBhvr>
                                        <p:cTn id="55" dur="500"/>
                                        <p:tgtEl>
                                          <p:spTgt spid="25"/>
                                        </p:tgtEl>
                                      </p:cBhvr>
                                    </p:animEffect>
                                  </p:childTnLst>
                                </p:cTn>
                              </p:par>
                              <p:par>
                                <p:cTn id="56" presetID="53" presetClass="entr" presetSubtype="16" fill="hold" grpId="0" nodeType="withEffect">
                                  <p:stCondLst>
                                    <p:cond delay="500"/>
                                  </p:stCondLst>
                                  <p:childTnLst>
                                    <p:set>
                                      <p:cBhvr>
                                        <p:cTn id="57" dur="1" fill="hold">
                                          <p:stCondLst>
                                            <p:cond delay="0"/>
                                          </p:stCondLst>
                                        </p:cTn>
                                        <p:tgtEl>
                                          <p:spTgt spid="29">
                                            <p:txEl>
                                              <p:pRg st="0" end="0"/>
                                            </p:txEl>
                                          </p:spTgt>
                                        </p:tgtEl>
                                        <p:attrNameLst>
                                          <p:attrName>style.visibility</p:attrName>
                                        </p:attrNameLst>
                                      </p:cBhvr>
                                      <p:to>
                                        <p:strVal val="visible"/>
                                      </p:to>
                                    </p:set>
                                    <p:anim calcmode="lin" valueType="num">
                                      <p:cBhvr>
                                        <p:cTn id="58"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59"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60" dur="500"/>
                                        <p:tgtEl>
                                          <p:spTgt spid="29">
                                            <p:txEl>
                                              <p:pRg st="0" end="0"/>
                                            </p:txEl>
                                          </p:spTgt>
                                        </p:tgtEl>
                                      </p:cBhvr>
                                    </p:animEffect>
                                  </p:childTnLst>
                                </p:cTn>
                              </p:par>
                              <p:par>
                                <p:cTn id="61" presetID="53" presetClass="entr" presetSubtype="16" fill="hold" grpId="0" nodeType="withEffect">
                                  <p:stCondLst>
                                    <p:cond delay="500"/>
                                  </p:stCondLst>
                                  <p:childTnLst>
                                    <p:set>
                                      <p:cBhvr>
                                        <p:cTn id="62" dur="1" fill="hold">
                                          <p:stCondLst>
                                            <p:cond delay="0"/>
                                          </p:stCondLst>
                                        </p:cTn>
                                        <p:tgtEl>
                                          <p:spTgt spid="30">
                                            <p:txEl>
                                              <p:pRg st="0" end="0"/>
                                            </p:txEl>
                                          </p:spTgt>
                                        </p:tgtEl>
                                        <p:attrNameLst>
                                          <p:attrName>style.visibility</p:attrName>
                                        </p:attrNameLst>
                                      </p:cBhvr>
                                      <p:to>
                                        <p:strVal val="visible"/>
                                      </p:to>
                                    </p:set>
                                    <p:anim calcmode="lin" valueType="num">
                                      <p:cBhvr>
                                        <p:cTn id="63"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64"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65" dur="500"/>
                                        <p:tgtEl>
                                          <p:spTgt spid="30">
                                            <p:txEl>
                                              <p:pRg st="0" end="0"/>
                                            </p:txEl>
                                          </p:spTgt>
                                        </p:tgtEl>
                                      </p:cBhvr>
                                    </p:animEffect>
                                  </p:childTnLst>
                                </p:cTn>
                              </p:par>
                              <p:par>
                                <p:cTn id="66" presetID="53" presetClass="entr" presetSubtype="16" fill="hold" grpId="0" nodeType="withEffect">
                                  <p:stCondLst>
                                    <p:cond delay="500"/>
                                  </p:stCondLst>
                                  <p:childTnLst>
                                    <p:set>
                                      <p:cBhvr>
                                        <p:cTn id="67" dur="1" fill="hold">
                                          <p:stCondLst>
                                            <p:cond delay="0"/>
                                          </p:stCondLst>
                                        </p:cTn>
                                        <p:tgtEl>
                                          <p:spTgt spid="31">
                                            <p:txEl>
                                              <p:pRg st="0" end="0"/>
                                            </p:txEl>
                                          </p:spTgt>
                                        </p:tgtEl>
                                        <p:attrNameLst>
                                          <p:attrName>style.visibility</p:attrName>
                                        </p:attrNameLst>
                                      </p:cBhvr>
                                      <p:to>
                                        <p:strVal val="visible"/>
                                      </p:to>
                                    </p:set>
                                    <p:anim calcmode="lin" valueType="num">
                                      <p:cBhvr>
                                        <p:cTn id="68"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69"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70" dur="500"/>
                                        <p:tgtEl>
                                          <p:spTgt spid="31">
                                            <p:txEl>
                                              <p:pRg st="0" end="0"/>
                                            </p:txEl>
                                          </p:spTgt>
                                        </p:tgtEl>
                                      </p:cBhvr>
                                    </p:animEffect>
                                  </p:childTnLst>
                                </p:cTn>
                              </p:par>
                            </p:childTnLst>
                          </p:cTn>
                        </p:par>
                        <p:par>
                          <p:cTn id="71" fill="hold">
                            <p:stCondLst>
                              <p:cond delay="2000"/>
                            </p:stCondLst>
                            <p:childTnLst>
                              <p:par>
                                <p:cTn id="72" presetID="10" presetClass="entr" presetSubtype="0" fill="hold" grpId="0"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3">
                                            <p:txEl>
                                              <p:pRg st="0" end="0"/>
                                            </p:txEl>
                                          </p:spTgt>
                                        </p:tgtEl>
                                        <p:attrNameLst>
                                          <p:attrName>style.visibility</p:attrName>
                                        </p:attrNameLst>
                                      </p:cBhvr>
                                      <p:to>
                                        <p:strVal val="visible"/>
                                      </p:to>
                                    </p:set>
                                    <p:animEffect transition="in" filter="fade">
                                      <p:cBhvr>
                                        <p:cTn id="77" dur="500"/>
                                        <p:tgtEl>
                                          <p:spTgt spid="33">
                                            <p:txEl>
                                              <p:pRg st="0" end="0"/>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5">
                                            <p:txEl>
                                              <p:pRg st="0" end="0"/>
                                            </p:txEl>
                                          </p:spTgt>
                                        </p:tgtEl>
                                        <p:attrNameLst>
                                          <p:attrName>style.visibility</p:attrName>
                                        </p:attrNameLst>
                                      </p:cBhvr>
                                      <p:to>
                                        <p:strVal val="visible"/>
                                      </p:to>
                                    </p:set>
                                    <p:animEffect transition="in" filter="fade">
                                      <p:cBhvr>
                                        <p:cTn id="83" dur="500"/>
                                        <p:tgtEl>
                                          <p:spTgt spid="35">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7">
                                            <p:txEl>
                                              <p:pRg st="0" end="0"/>
                                            </p:txEl>
                                          </p:spTgt>
                                        </p:tgtEl>
                                        <p:attrNameLst>
                                          <p:attrName>style.visibility</p:attrName>
                                        </p:attrNameLst>
                                      </p:cBhvr>
                                      <p:to>
                                        <p:strVal val="visible"/>
                                      </p:to>
                                    </p:set>
                                    <p:animEffect transition="in" filter="fade">
                                      <p:cBhvr>
                                        <p:cTn id="89" dur="500"/>
                                        <p:tgtEl>
                                          <p:spTgt spid="37">
                                            <p:txEl>
                                              <p:pRg st="0" end="0"/>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500"/>
                                        <p:tgtEl>
                                          <p:spTgt spid="3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9">
                                            <p:txEl>
                                              <p:pRg st="0" end="0"/>
                                            </p:txEl>
                                          </p:spTgt>
                                        </p:tgtEl>
                                        <p:attrNameLst>
                                          <p:attrName>style.visibility</p:attrName>
                                        </p:attrNameLst>
                                      </p:cBhvr>
                                      <p:to>
                                        <p:strVal val="visible"/>
                                      </p:to>
                                    </p:set>
                                    <p:animEffect transition="in" filter="fade">
                                      <p:cBhvr>
                                        <p:cTn id="95" dur="500"/>
                                        <p:tgtEl>
                                          <p:spTgt spid="39">
                                            <p:txEl>
                                              <p:pRg st="0" end="0"/>
                                            </p:txEl>
                                          </p:spTgt>
                                        </p:tgtEl>
                                      </p:cBhvr>
                                    </p:animEffect>
                                  </p:childTnLst>
                                </p:cTn>
                              </p:par>
                            </p:childTnLst>
                          </p:cTn>
                        </p:par>
                        <p:par>
                          <p:cTn id="96" fill="hold">
                            <p:stCondLst>
                              <p:cond delay="2500"/>
                            </p:stCondLst>
                            <p:childTnLst>
                              <p:par>
                                <p:cTn id="97" presetID="53" presetClass="entr" presetSubtype="16" fill="hold" nodeType="afterEffect">
                                  <p:stCondLst>
                                    <p:cond delay="500"/>
                                  </p:stCondLst>
                                  <p:childTnLst>
                                    <p:set>
                                      <p:cBhvr>
                                        <p:cTn id="98" dur="1" fill="hold">
                                          <p:stCondLst>
                                            <p:cond delay="0"/>
                                          </p:stCondLst>
                                        </p:cTn>
                                        <p:tgtEl>
                                          <p:spTgt spid="40"/>
                                        </p:tgtEl>
                                        <p:attrNameLst>
                                          <p:attrName>style.visibility</p:attrName>
                                        </p:attrNameLst>
                                      </p:cBhvr>
                                      <p:to>
                                        <p:strVal val="visible"/>
                                      </p:to>
                                    </p:set>
                                    <p:anim calcmode="lin" valueType="num">
                                      <p:cBhvr>
                                        <p:cTn id="99" dur="500" fill="hold"/>
                                        <p:tgtEl>
                                          <p:spTgt spid="40"/>
                                        </p:tgtEl>
                                        <p:attrNameLst>
                                          <p:attrName>ppt_w</p:attrName>
                                        </p:attrNameLst>
                                      </p:cBhvr>
                                      <p:tavLst>
                                        <p:tav tm="0">
                                          <p:val>
                                            <p:fltVal val="0"/>
                                          </p:val>
                                        </p:tav>
                                        <p:tav tm="100000">
                                          <p:val>
                                            <p:strVal val="#ppt_w"/>
                                          </p:val>
                                        </p:tav>
                                      </p:tavLst>
                                    </p:anim>
                                    <p:anim calcmode="lin" valueType="num">
                                      <p:cBhvr>
                                        <p:cTn id="100" dur="500" fill="hold"/>
                                        <p:tgtEl>
                                          <p:spTgt spid="40"/>
                                        </p:tgtEl>
                                        <p:attrNameLst>
                                          <p:attrName>ppt_h</p:attrName>
                                        </p:attrNameLst>
                                      </p:cBhvr>
                                      <p:tavLst>
                                        <p:tav tm="0">
                                          <p:val>
                                            <p:fltVal val="0"/>
                                          </p:val>
                                        </p:tav>
                                        <p:tav tm="100000">
                                          <p:val>
                                            <p:strVal val="#ppt_h"/>
                                          </p:val>
                                        </p:tav>
                                      </p:tavLst>
                                    </p:anim>
                                    <p:animEffect transition="in" filter="fade">
                                      <p:cBhvr>
                                        <p:cTn id="101" dur="500"/>
                                        <p:tgtEl>
                                          <p:spTgt spid="40"/>
                                        </p:tgtEl>
                                      </p:cBhvr>
                                    </p:animEffect>
                                  </p:childTnLst>
                                </p:cTn>
                              </p:par>
                              <p:par>
                                <p:cTn id="102" presetID="53" presetClass="entr" presetSubtype="16" fill="hold" grpId="0" nodeType="withEffect">
                                  <p:stCondLst>
                                    <p:cond delay="500"/>
                                  </p:stCondLst>
                                  <p:childTnLst>
                                    <p:set>
                                      <p:cBhvr>
                                        <p:cTn id="103" dur="1" fill="hold">
                                          <p:stCondLst>
                                            <p:cond delay="0"/>
                                          </p:stCondLst>
                                        </p:cTn>
                                        <p:tgtEl>
                                          <p:spTgt spid="44">
                                            <p:txEl>
                                              <p:pRg st="0" end="0"/>
                                            </p:txEl>
                                          </p:spTgt>
                                        </p:tgtEl>
                                        <p:attrNameLst>
                                          <p:attrName>style.visibility</p:attrName>
                                        </p:attrNameLst>
                                      </p:cBhvr>
                                      <p:to>
                                        <p:strVal val="visible"/>
                                      </p:to>
                                    </p:set>
                                    <p:anim calcmode="lin" valueType="num">
                                      <p:cBhvr>
                                        <p:cTn id="104"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105" dur="500" fill="hold"/>
                                        <p:tgtEl>
                                          <p:spTgt spid="44">
                                            <p:txEl>
                                              <p:pRg st="0" end="0"/>
                                            </p:txEl>
                                          </p:spTgt>
                                        </p:tgtEl>
                                        <p:attrNameLst>
                                          <p:attrName>ppt_h</p:attrName>
                                        </p:attrNameLst>
                                      </p:cBhvr>
                                      <p:tavLst>
                                        <p:tav tm="0">
                                          <p:val>
                                            <p:fltVal val="0"/>
                                          </p:val>
                                        </p:tav>
                                        <p:tav tm="100000">
                                          <p:val>
                                            <p:strVal val="#ppt_h"/>
                                          </p:val>
                                        </p:tav>
                                      </p:tavLst>
                                    </p:anim>
                                    <p:animEffect transition="in" filter="fade">
                                      <p:cBhvr>
                                        <p:cTn id="106" dur="500"/>
                                        <p:tgtEl>
                                          <p:spTgt spid="44">
                                            <p:txEl>
                                              <p:pRg st="0" end="0"/>
                                            </p:txEl>
                                          </p:spTgt>
                                        </p:tgtEl>
                                      </p:cBhvr>
                                    </p:animEffect>
                                  </p:childTnLst>
                                </p:cTn>
                              </p:par>
                              <p:par>
                                <p:cTn id="107" presetID="53" presetClass="entr" presetSubtype="16" fill="hold" grpId="0" nodeType="withEffect">
                                  <p:stCondLst>
                                    <p:cond delay="500"/>
                                  </p:stCondLst>
                                  <p:childTnLst>
                                    <p:set>
                                      <p:cBhvr>
                                        <p:cTn id="108" dur="1" fill="hold">
                                          <p:stCondLst>
                                            <p:cond delay="0"/>
                                          </p:stCondLst>
                                        </p:cTn>
                                        <p:tgtEl>
                                          <p:spTgt spid="45">
                                            <p:txEl>
                                              <p:pRg st="0" end="0"/>
                                            </p:txEl>
                                          </p:spTgt>
                                        </p:tgtEl>
                                        <p:attrNameLst>
                                          <p:attrName>style.visibility</p:attrName>
                                        </p:attrNameLst>
                                      </p:cBhvr>
                                      <p:to>
                                        <p:strVal val="visible"/>
                                      </p:to>
                                    </p:set>
                                    <p:anim calcmode="lin" valueType="num">
                                      <p:cBhvr>
                                        <p:cTn id="109" dur="5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110" dur="5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111" dur="500"/>
                                        <p:tgtEl>
                                          <p:spTgt spid="45">
                                            <p:txEl>
                                              <p:pRg st="0" end="0"/>
                                            </p:txEl>
                                          </p:spTgt>
                                        </p:tgtEl>
                                      </p:cBhvr>
                                    </p:animEffect>
                                  </p:childTnLst>
                                </p:cTn>
                              </p:par>
                              <p:par>
                                <p:cTn id="112" presetID="53" presetClass="entr" presetSubtype="16" fill="hold" grpId="0" nodeType="withEffect">
                                  <p:stCondLst>
                                    <p:cond delay="500"/>
                                  </p:stCondLst>
                                  <p:childTnLst>
                                    <p:set>
                                      <p:cBhvr>
                                        <p:cTn id="113" dur="1" fill="hold">
                                          <p:stCondLst>
                                            <p:cond delay="0"/>
                                          </p:stCondLst>
                                        </p:cTn>
                                        <p:tgtEl>
                                          <p:spTgt spid="46">
                                            <p:txEl>
                                              <p:pRg st="0" end="0"/>
                                            </p:txEl>
                                          </p:spTgt>
                                        </p:tgtEl>
                                        <p:attrNameLst>
                                          <p:attrName>style.visibility</p:attrName>
                                        </p:attrNameLst>
                                      </p:cBhvr>
                                      <p:to>
                                        <p:strVal val="visible"/>
                                      </p:to>
                                    </p:set>
                                    <p:anim calcmode="lin" valueType="num">
                                      <p:cBhvr>
                                        <p:cTn id="114"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15" dur="5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116" dur="500"/>
                                        <p:tgtEl>
                                          <p:spTgt spid="46">
                                            <p:txEl>
                                              <p:pRg st="0" end="0"/>
                                            </p:txEl>
                                          </p:spTgt>
                                        </p:tgtEl>
                                      </p:cBhvr>
                                    </p:animEffect>
                                  </p:childTnLst>
                                </p:cTn>
                              </p:par>
                            </p:childTnLst>
                          </p:cTn>
                        </p:par>
                        <p:par>
                          <p:cTn id="117" fill="hold">
                            <p:stCondLst>
                              <p:cond delay="3500"/>
                            </p:stCondLst>
                            <p:childTnLst>
                              <p:par>
                                <p:cTn id="118" presetID="10" presetClass="entr" presetSubtype="0" fill="hold" grpId="0" nodeType="afterEffect">
                                  <p:stCondLst>
                                    <p:cond delay="0"/>
                                  </p:stCondLst>
                                  <p:childTnLst>
                                    <p:set>
                                      <p:cBhvr>
                                        <p:cTn id="119" dur="1" fill="hold">
                                          <p:stCondLst>
                                            <p:cond delay="0"/>
                                          </p:stCondLst>
                                        </p:cTn>
                                        <p:tgtEl>
                                          <p:spTgt spid="47"/>
                                        </p:tgtEl>
                                        <p:attrNameLst>
                                          <p:attrName>style.visibility</p:attrName>
                                        </p:attrNameLst>
                                      </p:cBhvr>
                                      <p:to>
                                        <p:strVal val="visible"/>
                                      </p:to>
                                    </p:set>
                                    <p:animEffect transition="in" filter="fade">
                                      <p:cBhvr>
                                        <p:cTn id="120" dur="500"/>
                                        <p:tgtEl>
                                          <p:spTgt spid="4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8">
                                            <p:txEl>
                                              <p:pRg st="0" end="0"/>
                                            </p:txEl>
                                          </p:spTgt>
                                        </p:tgtEl>
                                        <p:attrNameLst>
                                          <p:attrName>style.visibility</p:attrName>
                                        </p:attrNameLst>
                                      </p:cBhvr>
                                      <p:to>
                                        <p:strVal val="visible"/>
                                      </p:to>
                                    </p:set>
                                    <p:animEffect transition="in" filter="fade">
                                      <p:cBhvr>
                                        <p:cTn id="123" dur="500"/>
                                        <p:tgtEl>
                                          <p:spTgt spid="48">
                                            <p:txEl>
                                              <p:pRg st="0" end="0"/>
                                            </p:txEl>
                                          </p:spTgt>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9"/>
                                        </p:tgtEl>
                                        <p:attrNameLst>
                                          <p:attrName>style.visibility</p:attrName>
                                        </p:attrNameLst>
                                      </p:cBhvr>
                                      <p:to>
                                        <p:strVal val="visible"/>
                                      </p:to>
                                    </p:set>
                                    <p:animEffect transition="in" filter="fade">
                                      <p:cBhvr>
                                        <p:cTn id="126" dur="500"/>
                                        <p:tgtEl>
                                          <p:spTgt spid="49"/>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50">
                                            <p:txEl>
                                              <p:pRg st="0" end="0"/>
                                            </p:txEl>
                                          </p:spTgt>
                                        </p:tgtEl>
                                        <p:attrNameLst>
                                          <p:attrName>style.visibility</p:attrName>
                                        </p:attrNameLst>
                                      </p:cBhvr>
                                      <p:to>
                                        <p:strVal val="visible"/>
                                      </p:to>
                                    </p:set>
                                    <p:animEffect transition="in" filter="fade">
                                      <p:cBhvr>
                                        <p:cTn id="129" dur="500"/>
                                        <p:tgtEl>
                                          <p:spTgt spid="50">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51"/>
                                        </p:tgtEl>
                                        <p:attrNameLst>
                                          <p:attrName>style.visibility</p:attrName>
                                        </p:attrNameLst>
                                      </p:cBhvr>
                                      <p:to>
                                        <p:strVal val="visible"/>
                                      </p:to>
                                    </p:set>
                                    <p:animEffect transition="in" filter="fade">
                                      <p:cBhvr>
                                        <p:cTn id="132" dur="500"/>
                                        <p:tgtEl>
                                          <p:spTgt spid="5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52">
                                            <p:txEl>
                                              <p:pRg st="0" end="0"/>
                                            </p:txEl>
                                          </p:spTgt>
                                        </p:tgtEl>
                                        <p:attrNameLst>
                                          <p:attrName>style.visibility</p:attrName>
                                        </p:attrNameLst>
                                      </p:cBhvr>
                                      <p:to>
                                        <p:strVal val="visible"/>
                                      </p:to>
                                    </p:set>
                                    <p:animEffect transition="in" filter="fade">
                                      <p:cBhvr>
                                        <p:cTn id="135" dur="500"/>
                                        <p:tgtEl>
                                          <p:spTgt spid="52">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53"/>
                                        </p:tgtEl>
                                        <p:attrNameLst>
                                          <p:attrName>style.visibility</p:attrName>
                                        </p:attrNameLst>
                                      </p:cBhvr>
                                      <p:to>
                                        <p:strVal val="visible"/>
                                      </p:to>
                                    </p:set>
                                    <p:animEffect transition="in" filter="fade">
                                      <p:cBhvr>
                                        <p:cTn id="138" dur="500"/>
                                        <p:tgtEl>
                                          <p:spTgt spid="5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54">
                                            <p:txEl>
                                              <p:pRg st="0" end="0"/>
                                            </p:txEl>
                                          </p:spTgt>
                                        </p:tgtEl>
                                        <p:attrNameLst>
                                          <p:attrName>style.visibility</p:attrName>
                                        </p:attrNameLst>
                                      </p:cBhvr>
                                      <p:to>
                                        <p:strVal val="visible"/>
                                      </p:to>
                                    </p:set>
                                    <p:animEffect transition="in" filter="fade">
                                      <p:cBhvr>
                                        <p:cTn id="141" dur="500"/>
                                        <p:tgtEl>
                                          <p:spTgt spid="54">
                                            <p:txEl>
                                              <p:pRg st="0" end="0"/>
                                            </p:txEl>
                                          </p:spTgt>
                                        </p:tgtEl>
                                      </p:cBhvr>
                                    </p:animEffect>
                                  </p:childTnLst>
                                </p:cTn>
                              </p:par>
                            </p:childTnLst>
                          </p:cTn>
                        </p:par>
                        <p:par>
                          <p:cTn id="142" fill="hold">
                            <p:stCondLst>
                              <p:cond delay="4000"/>
                            </p:stCondLst>
                            <p:childTnLst>
                              <p:par>
                                <p:cTn id="143" presetID="16" presetClass="entr" presetSubtype="37" fill="hold" nodeType="afterEffect">
                                  <p:stCondLst>
                                    <p:cond delay="250"/>
                                  </p:stCondLst>
                                  <p:childTnLst>
                                    <p:set>
                                      <p:cBhvr>
                                        <p:cTn id="144" dur="1" fill="hold">
                                          <p:stCondLst>
                                            <p:cond delay="0"/>
                                          </p:stCondLst>
                                        </p:cTn>
                                        <p:tgtEl>
                                          <p:spTgt spid="55"/>
                                        </p:tgtEl>
                                        <p:attrNameLst>
                                          <p:attrName>style.visibility</p:attrName>
                                        </p:attrNameLst>
                                      </p:cBhvr>
                                      <p:to>
                                        <p:strVal val="visible"/>
                                      </p:to>
                                    </p:set>
                                    <p:animEffect transition="in" filter="barn(outVertical)">
                                      <p:cBhvr>
                                        <p:cTn id="145" dur="500"/>
                                        <p:tgtEl>
                                          <p:spTgt spid="55"/>
                                        </p:tgtEl>
                                      </p:cBhvr>
                                    </p:animEffect>
                                  </p:childTnLst>
                                </p:cTn>
                              </p:par>
                              <p:par>
                                <p:cTn id="146" presetID="2" presetClass="entr" presetSubtype="4" fill="hold" grpId="0" nodeType="withEffect">
                                  <p:stCondLst>
                                    <p:cond delay="250"/>
                                  </p:stCondLst>
                                  <p:childTnLst>
                                    <p:set>
                                      <p:cBhvr>
                                        <p:cTn id="147" dur="1" fill="hold">
                                          <p:stCondLst>
                                            <p:cond delay="0"/>
                                          </p:stCondLst>
                                        </p:cTn>
                                        <p:tgtEl>
                                          <p:spTgt spid="56"/>
                                        </p:tgtEl>
                                        <p:attrNameLst>
                                          <p:attrName>style.visibility</p:attrName>
                                        </p:attrNameLst>
                                      </p:cBhvr>
                                      <p:to>
                                        <p:strVal val="visible"/>
                                      </p:to>
                                    </p:set>
                                    <p:anim calcmode="lin" valueType="num">
                                      <p:cBhvr additive="base">
                                        <p:cTn id="148" dur="500" fill="hold"/>
                                        <p:tgtEl>
                                          <p:spTgt spid="56"/>
                                        </p:tgtEl>
                                        <p:attrNameLst>
                                          <p:attrName>ppt_x</p:attrName>
                                        </p:attrNameLst>
                                      </p:cBhvr>
                                      <p:tavLst>
                                        <p:tav tm="0">
                                          <p:val>
                                            <p:strVal val="#ppt_x"/>
                                          </p:val>
                                        </p:tav>
                                        <p:tav tm="100000">
                                          <p:val>
                                            <p:strVal val="#ppt_x"/>
                                          </p:val>
                                        </p:tav>
                                      </p:tavLst>
                                    </p:anim>
                                    <p:anim calcmode="lin" valueType="num">
                                      <p:cBhvr additive="base">
                                        <p:cTn id="14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53" presetClass="entr" presetSubtype="16"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5" grpId="0" build="p">
        <p:tmplLst>
          <p:tmpl lvl="1">
            <p:tnLst>
              <p:par>
                <p:cTn presetID="53" presetClass="entr" presetSubtype="16"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childTnLst>
                </p:cTn>
              </p:par>
            </p:tnLst>
          </p:tmpl>
        </p:tmplLst>
      </p:bldP>
      <p:bldP spid="16" grpId="0" build="p">
        <p:tmplLst>
          <p:tmpl lvl="1">
            <p:tnLst>
              <p:par>
                <p:cTn presetID="53" presetClass="entr" presetSubtype="16"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p:cTn dur="500" fill="hold"/>
                        <p:tgtEl>
                          <p:spTgt spid="16"/>
                        </p:tgtEl>
                        <p:attrNameLst>
                          <p:attrName>ppt_w</p:attrName>
                        </p:attrNameLst>
                      </p:cBhvr>
                      <p:tavLst>
                        <p:tav tm="0">
                          <p:val>
                            <p:fltVal val="0"/>
                          </p:val>
                        </p:tav>
                        <p:tav tm="100000">
                          <p:val>
                            <p:strVal val="#ppt_w"/>
                          </p:val>
                        </p:tav>
                      </p:tavLst>
                    </p:anim>
                    <p:anim calcmode="lin" valueType="num">
                      <p:cBhvr>
                        <p:cTn dur="500" fill="hold"/>
                        <p:tgtEl>
                          <p:spTgt spid="16"/>
                        </p:tgtEl>
                        <p:attrNameLst>
                          <p:attrName>ppt_h</p:attrName>
                        </p:attrNameLst>
                      </p:cBhvr>
                      <p:tavLst>
                        <p:tav tm="0">
                          <p:val>
                            <p:fltVal val="0"/>
                          </p:val>
                        </p:tav>
                        <p:tav tm="100000">
                          <p:val>
                            <p:strVal val="#ppt_h"/>
                          </p:val>
                        </p:tav>
                      </p:tavLst>
                    </p:anim>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53" presetClass="entr" presetSubtype="16"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4" grpId="0" build="p">
        <p:tmplLst>
          <p:tmpl lvl="1">
            <p:tnLst>
              <p:par>
                <p:cTn presetID="53" presetClass="entr" presetSubtype="16"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Effect transition="in" filter="fade">
                      <p:cBhvr>
                        <p:cTn dur="500"/>
                        <p:tgtEl>
                          <p:spTgt spid="44"/>
                        </p:tgtEl>
                      </p:cBhvr>
                    </p:animEffect>
                  </p:childTnLst>
                </p:cTn>
              </p:par>
            </p:tnLst>
          </p:tmpl>
        </p:tmplLst>
      </p:bldP>
      <p:bldP spid="45" grpId="0" build="p">
        <p:tmplLst>
          <p:tmpl lvl="1">
            <p:tnLst>
              <p:par>
                <p:cTn presetID="53" presetClass="entr" presetSubtype="16" fill="hold" nodeType="withEffect">
                  <p:stCondLst>
                    <p:cond delay="500"/>
                  </p:stCondLst>
                  <p:childTnLst>
                    <p:set>
                      <p:cBhvr>
                        <p:cTn dur="1" fill="hold">
                          <p:stCondLst>
                            <p:cond delay="0"/>
                          </p:stCondLst>
                        </p:cTn>
                        <p:tgtEl>
                          <p:spTgt spid="45"/>
                        </p:tgtEl>
                        <p:attrNameLst>
                          <p:attrName>style.visibility</p:attrName>
                        </p:attrNameLst>
                      </p:cBhvr>
                      <p:to>
                        <p:strVal val="visible"/>
                      </p:to>
                    </p:set>
                    <p:anim calcmode="lin" valueType="num">
                      <p:cBhvr>
                        <p:cTn dur="500" fill="hold"/>
                        <p:tgtEl>
                          <p:spTgt spid="45"/>
                        </p:tgtEl>
                        <p:attrNameLst>
                          <p:attrName>ppt_w</p:attrName>
                        </p:attrNameLst>
                      </p:cBhvr>
                      <p:tavLst>
                        <p:tav tm="0">
                          <p:val>
                            <p:fltVal val="0"/>
                          </p:val>
                        </p:tav>
                        <p:tav tm="100000">
                          <p:val>
                            <p:strVal val="#ppt_w"/>
                          </p:val>
                        </p:tav>
                      </p:tavLst>
                    </p:anim>
                    <p:anim calcmode="lin" valueType="num">
                      <p:cBhvr>
                        <p:cTn dur="500" fill="hold"/>
                        <p:tgtEl>
                          <p:spTgt spid="45"/>
                        </p:tgtEl>
                        <p:attrNameLst>
                          <p:attrName>ppt_h</p:attrName>
                        </p:attrNameLst>
                      </p:cBhvr>
                      <p:tavLst>
                        <p:tav tm="0">
                          <p:val>
                            <p:fltVal val="0"/>
                          </p:val>
                        </p:tav>
                        <p:tav tm="100000">
                          <p:val>
                            <p:strVal val="#ppt_h"/>
                          </p:val>
                        </p:tav>
                      </p:tavLst>
                    </p:anim>
                    <p:animEffect transition="in" filter="fade">
                      <p:cBhvr>
                        <p:cTn dur="500"/>
                        <p:tgtEl>
                          <p:spTgt spid="45"/>
                        </p:tgtEl>
                      </p:cBhvr>
                    </p:animEffect>
                  </p:childTnLst>
                </p:cTn>
              </p:par>
            </p:tnLst>
          </p:tmpl>
        </p:tmplLst>
      </p:bldP>
      <p:bldP spid="46" grpId="0" build="p">
        <p:tmplLst>
          <p:tmpl lvl="1">
            <p:tnLst>
              <p:par>
                <p:cTn presetID="53" presetClass="entr" presetSubtype="16"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p:cTn dur="500" fill="hold"/>
                        <p:tgtEl>
                          <p:spTgt spid="46"/>
                        </p:tgtEl>
                        <p:attrNameLst>
                          <p:attrName>ppt_w</p:attrName>
                        </p:attrNameLst>
                      </p:cBhvr>
                      <p:tavLst>
                        <p:tav tm="0">
                          <p:val>
                            <p:fltVal val="0"/>
                          </p:val>
                        </p:tav>
                        <p:tav tm="100000">
                          <p:val>
                            <p:strVal val="#ppt_w"/>
                          </p:val>
                        </p:tav>
                      </p:tavLst>
                    </p:anim>
                    <p:anim calcmode="lin" valueType="num">
                      <p:cBhvr>
                        <p:cTn dur="500" fill="hold"/>
                        <p:tgtEl>
                          <p:spTgt spid="46"/>
                        </p:tgtEl>
                        <p:attrNameLst>
                          <p:attrName>ppt_h</p:attrName>
                        </p:attrNameLst>
                      </p:cBhvr>
                      <p:tavLst>
                        <p:tav tm="0">
                          <p:val>
                            <p:fltVal val="0"/>
                          </p:val>
                        </p:tav>
                        <p:tav tm="100000">
                          <p:val>
                            <p:strVal val="#ppt_h"/>
                          </p:val>
                        </p:tav>
                      </p:tavLst>
                    </p:anim>
                    <p:animEffect transition="in" filter="fade">
                      <p:cBhvr>
                        <p:cTn dur="500"/>
                        <p:tgtEl>
                          <p:spTgt spid="46"/>
                        </p:tgtEl>
                      </p:cBhvr>
                    </p:animEffect>
                  </p:childTnLst>
                </p:cTn>
              </p:par>
            </p:tnLst>
          </p:tmpl>
        </p:tmplLst>
      </p:bldP>
      <p:bldP spid="47" grpId="0" animBg="1"/>
      <p:bldP spid="48" grpId="0" build="p">
        <p:tmplLst>
          <p:tmpl lvl="1">
            <p:tnLst>
              <p:par>
                <p:cTn presetID="10" presetClass="entr" presetSubtype="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animBg="1"/>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build="p">
        <p:tmplLst>
          <p:tmpl lvl="1">
            <p:tnLst>
              <p:par>
                <p:cTn presetID="10" presetClass="entr" presetSubtype="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animBg="1"/>
      <p:bldP spid="54" grpId="0" build="p">
        <p:tmplLst>
          <p:tmpl lvl="1">
            <p:tnLst>
              <p:par>
                <p:cTn presetID="10" presetClass="entr" presetSubtype="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6" grpId="0">
        <p:tmplLst>
          <p:tmpl>
            <p:tnLst>
              <p:par>
                <p:cTn presetID="2" presetClass="entr" presetSubtype="4"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ppt_x"/>
                          </p:val>
                        </p:tav>
                        <p:tav tm="100000">
                          <p:val>
                            <p:strVal val="#ppt_x"/>
                          </p:val>
                        </p:tav>
                      </p:tavLst>
                    </p:anim>
                    <p:anim calcmode="lin" valueType="num">
                      <p:cBhvr additive="base">
                        <p:cTn dur="500" fill="hold"/>
                        <p:tgtEl>
                          <p:spTgt spid="5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817282" y="1826282"/>
            <a:ext cx="3780420"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817282" y="1817885"/>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817281" y="6907531"/>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817283" y="2591088"/>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1042305"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1357342" y="4166263"/>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1033788"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1357342" y="48607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1042305"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1357342" y="5536548"/>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1042305"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1357342" y="621399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5101276" y="1830319"/>
            <a:ext cx="3780420"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5101276" y="1821922"/>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5101275" y="6911568"/>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5101277" y="2595125"/>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5317782"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5641336" y="417030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5317782"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5641336" y="48647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5317782"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5641336" y="554058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5317782"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5641336" y="621802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3476491"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grpSp>
        <p:nvGrpSpPr>
          <p:cNvPr id="72" name="グループ化 71"/>
          <p:cNvGrpSpPr/>
          <p:nvPr userDrawn="1"/>
        </p:nvGrpSpPr>
        <p:grpSpPr>
          <a:xfrm>
            <a:off x="9368232" y="1832544"/>
            <a:ext cx="3780420" cy="5621309"/>
            <a:chOff x="1582365" y="2308464"/>
            <a:chExt cx="4545506" cy="5621309"/>
          </a:xfrm>
        </p:grpSpPr>
        <p:sp>
          <p:nvSpPr>
            <p:cNvPr id="73" name="角丸四角形 72"/>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正方形/長方形 73"/>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正方形/長方形 74"/>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テキスト プレースホルダー 11"/>
          <p:cNvSpPr>
            <a:spLocks noGrp="1"/>
          </p:cNvSpPr>
          <p:nvPr>
            <p:ph type="body" sz="quarter" idx="58" hasCustomPrompt="1"/>
          </p:nvPr>
        </p:nvSpPr>
        <p:spPr>
          <a:xfrm>
            <a:off x="9368232" y="1824147"/>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77" name="テキスト プレースホルダー 11"/>
          <p:cNvSpPr>
            <a:spLocks noGrp="1"/>
          </p:cNvSpPr>
          <p:nvPr>
            <p:ph type="body" sz="quarter" idx="59" hasCustomPrompt="1"/>
          </p:nvPr>
        </p:nvSpPr>
        <p:spPr>
          <a:xfrm>
            <a:off x="9368231" y="6913793"/>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78" name="テキスト プレースホルダー 11"/>
          <p:cNvSpPr>
            <a:spLocks noGrp="1"/>
          </p:cNvSpPr>
          <p:nvPr>
            <p:ph type="body" sz="quarter" idx="60" hasCustomPrompt="1"/>
          </p:nvPr>
        </p:nvSpPr>
        <p:spPr>
          <a:xfrm>
            <a:off x="9368233" y="2597350"/>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79" name="ホームベース 78"/>
          <p:cNvSpPr/>
          <p:nvPr userDrawn="1"/>
        </p:nvSpPr>
        <p:spPr>
          <a:xfrm>
            <a:off x="9584738" y="42850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テキスト プレースホルダー 11"/>
          <p:cNvSpPr>
            <a:spLocks noGrp="1"/>
          </p:cNvSpPr>
          <p:nvPr>
            <p:ph type="body" sz="quarter" idx="61" hasCustomPrompt="1"/>
          </p:nvPr>
        </p:nvSpPr>
        <p:spPr>
          <a:xfrm>
            <a:off x="9908292" y="41725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1" name="ホームベース 80"/>
          <p:cNvSpPr/>
          <p:nvPr userDrawn="1"/>
        </p:nvSpPr>
        <p:spPr>
          <a:xfrm>
            <a:off x="9584738" y="497950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テキスト プレースホルダー 11"/>
          <p:cNvSpPr>
            <a:spLocks noGrp="1"/>
          </p:cNvSpPr>
          <p:nvPr>
            <p:ph type="body" sz="quarter" idx="62" hasCustomPrompt="1"/>
          </p:nvPr>
        </p:nvSpPr>
        <p:spPr>
          <a:xfrm>
            <a:off x="9908292" y="486698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3" name="ホームベース 82"/>
          <p:cNvSpPr/>
          <p:nvPr userDrawn="1"/>
        </p:nvSpPr>
        <p:spPr>
          <a:xfrm>
            <a:off x="9584738" y="565532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テキスト プレースホルダー 11"/>
          <p:cNvSpPr>
            <a:spLocks noGrp="1"/>
          </p:cNvSpPr>
          <p:nvPr>
            <p:ph type="body" sz="quarter" idx="63" hasCustomPrompt="1"/>
          </p:nvPr>
        </p:nvSpPr>
        <p:spPr>
          <a:xfrm>
            <a:off x="9908292" y="554281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5" name="ホームベース 84"/>
          <p:cNvSpPr/>
          <p:nvPr userDrawn="1"/>
        </p:nvSpPr>
        <p:spPr>
          <a:xfrm>
            <a:off x="9584738" y="633276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プレースホルダー 11"/>
          <p:cNvSpPr>
            <a:spLocks noGrp="1"/>
          </p:cNvSpPr>
          <p:nvPr>
            <p:ph type="body" sz="quarter" idx="64" hasCustomPrompt="1"/>
          </p:nvPr>
        </p:nvSpPr>
        <p:spPr>
          <a:xfrm>
            <a:off x="9908292" y="622025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87" name="グループ化 86"/>
          <p:cNvGrpSpPr/>
          <p:nvPr userDrawn="1"/>
        </p:nvGrpSpPr>
        <p:grpSpPr>
          <a:xfrm>
            <a:off x="13652226" y="1836581"/>
            <a:ext cx="3780420" cy="5621309"/>
            <a:chOff x="1582365" y="2308464"/>
            <a:chExt cx="4545506" cy="5621309"/>
          </a:xfrm>
        </p:grpSpPr>
        <p:sp>
          <p:nvSpPr>
            <p:cNvPr id="88" name="角丸四角形 87"/>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9" name="正方形/長方形 88"/>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正方形/長方形 89"/>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91" name="テキスト プレースホルダー 11"/>
          <p:cNvSpPr>
            <a:spLocks noGrp="1"/>
          </p:cNvSpPr>
          <p:nvPr>
            <p:ph type="body" sz="quarter" idx="65" hasCustomPrompt="1"/>
          </p:nvPr>
        </p:nvSpPr>
        <p:spPr>
          <a:xfrm>
            <a:off x="13652226" y="1828184"/>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92" name="テキスト プレースホルダー 11"/>
          <p:cNvSpPr>
            <a:spLocks noGrp="1"/>
          </p:cNvSpPr>
          <p:nvPr>
            <p:ph type="body" sz="quarter" idx="66" hasCustomPrompt="1"/>
          </p:nvPr>
        </p:nvSpPr>
        <p:spPr>
          <a:xfrm>
            <a:off x="13652225" y="6917830"/>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67" hasCustomPrompt="1"/>
          </p:nvPr>
        </p:nvSpPr>
        <p:spPr>
          <a:xfrm>
            <a:off x="13652227" y="2601387"/>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94" name="ホームベース 93"/>
          <p:cNvSpPr/>
          <p:nvPr userDrawn="1"/>
        </p:nvSpPr>
        <p:spPr>
          <a:xfrm>
            <a:off x="13868732" y="42890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テキスト プレースホルダー 11"/>
          <p:cNvSpPr>
            <a:spLocks noGrp="1"/>
          </p:cNvSpPr>
          <p:nvPr>
            <p:ph type="body" sz="quarter" idx="68" hasCustomPrompt="1"/>
          </p:nvPr>
        </p:nvSpPr>
        <p:spPr>
          <a:xfrm>
            <a:off x="14192286" y="41765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96" name="ホームベース 95"/>
          <p:cNvSpPr/>
          <p:nvPr userDrawn="1"/>
        </p:nvSpPr>
        <p:spPr>
          <a:xfrm>
            <a:off x="13868732" y="49835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7" name="テキスト プレースホルダー 11"/>
          <p:cNvSpPr>
            <a:spLocks noGrp="1"/>
          </p:cNvSpPr>
          <p:nvPr>
            <p:ph type="body" sz="quarter" idx="69" hasCustomPrompt="1"/>
          </p:nvPr>
        </p:nvSpPr>
        <p:spPr>
          <a:xfrm>
            <a:off x="14192286" y="4871024"/>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98" name="ホームベース 97"/>
          <p:cNvSpPr/>
          <p:nvPr userDrawn="1"/>
        </p:nvSpPr>
        <p:spPr>
          <a:xfrm>
            <a:off x="13868732" y="56593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9" name="テキスト プレースホルダー 11"/>
          <p:cNvSpPr>
            <a:spLocks noGrp="1"/>
          </p:cNvSpPr>
          <p:nvPr>
            <p:ph type="body" sz="quarter" idx="70" hasCustomPrompt="1"/>
          </p:nvPr>
        </p:nvSpPr>
        <p:spPr>
          <a:xfrm>
            <a:off x="14192286" y="554684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00" name="ホームベース 99"/>
          <p:cNvSpPr/>
          <p:nvPr userDrawn="1"/>
        </p:nvSpPr>
        <p:spPr>
          <a:xfrm>
            <a:off x="13868732" y="63368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1" name="テキスト プレースホルダー 11"/>
          <p:cNvSpPr>
            <a:spLocks noGrp="1"/>
          </p:cNvSpPr>
          <p:nvPr>
            <p:ph type="body" sz="quarter" idx="71" hasCustomPrompt="1"/>
          </p:nvPr>
        </p:nvSpPr>
        <p:spPr>
          <a:xfrm>
            <a:off x="14192286" y="6224289"/>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83837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fade">
                                      <p:cBhvr>
                                        <p:cTn id="13" dur="500"/>
                                        <p:tgtEl>
                                          <p:spTgt spid="1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fade">
                                      <p:cBhvr>
                                        <p:cTn id="22" dur="500"/>
                                        <p:tgtEl>
                                          <p:spTgt spid="18">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xEl>
                                              <p:pRg st="0" end="0"/>
                                            </p:txEl>
                                          </p:spTgt>
                                        </p:tgtEl>
                                        <p:attrNameLst>
                                          <p:attrName>style.visibility</p:attrName>
                                        </p:attrNameLst>
                                      </p:cBhvr>
                                      <p:to>
                                        <p:strVal val="visible"/>
                                      </p:to>
                                    </p:set>
                                    <p:animEffect transition="in" filter="fade">
                                      <p:cBhvr>
                                        <p:cTn id="28" dur="500"/>
                                        <p:tgtEl>
                                          <p:spTgt spid="20">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xEl>
                                              <p:pRg st="0" end="0"/>
                                            </p:txEl>
                                          </p:spTgt>
                                        </p:tgtEl>
                                        <p:attrNameLst>
                                          <p:attrName>style.visibility</p:attrName>
                                        </p:attrNameLst>
                                      </p:cBhvr>
                                      <p:to>
                                        <p:strVal val="visible"/>
                                      </p:to>
                                    </p:set>
                                    <p:animEffect transition="in" filter="fade">
                                      <p:cBhvr>
                                        <p:cTn id="34" dur="500"/>
                                        <p:tgtEl>
                                          <p:spTgt spid="22">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xEl>
                                              <p:pRg st="0" end="0"/>
                                            </p:txEl>
                                          </p:spTgt>
                                        </p:tgtEl>
                                        <p:attrNameLst>
                                          <p:attrName>style.visibility</p:attrName>
                                        </p:attrNameLst>
                                      </p:cBhvr>
                                      <p:to>
                                        <p:strVal val="visible"/>
                                      </p:to>
                                    </p:set>
                                    <p:animEffect transition="in" filter="fade">
                                      <p:cBhvr>
                                        <p:cTn id="40" dur="500"/>
                                        <p:tgtEl>
                                          <p:spTgt spid="24">
                                            <p:txEl>
                                              <p:pRg st="0" end="0"/>
                                            </p:txEl>
                                          </p:spTgt>
                                        </p:tgtEl>
                                      </p:cBhvr>
                                    </p:animEffect>
                                  </p:childTnLst>
                                </p:cTn>
                              </p:par>
                            </p:childTnLst>
                          </p:cTn>
                        </p:par>
                        <p:par>
                          <p:cTn id="41" fill="hold">
                            <p:stCondLst>
                              <p:cond delay="500"/>
                            </p:stCondLst>
                            <p:childTnLst>
                              <p:par>
                                <p:cTn id="42" presetID="10" presetClass="entr" presetSubtype="0" fill="hold" nodeType="afterEffect">
                                  <p:stCondLst>
                                    <p:cond delay="25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29">
                                            <p:txEl>
                                              <p:pRg st="0" end="0"/>
                                            </p:txEl>
                                          </p:spTgt>
                                        </p:tgtEl>
                                        <p:attrNameLst>
                                          <p:attrName>style.visibility</p:attrName>
                                        </p:attrNameLst>
                                      </p:cBhvr>
                                      <p:to>
                                        <p:strVal val="visible"/>
                                      </p:to>
                                    </p:set>
                                    <p:animEffect transition="in" filter="fade">
                                      <p:cBhvr>
                                        <p:cTn id="47" dur="500"/>
                                        <p:tgtEl>
                                          <p:spTgt spid="29">
                                            <p:txEl>
                                              <p:pRg st="0" end="0"/>
                                            </p:txEl>
                                          </p:spTgt>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fade">
                                      <p:cBhvr>
                                        <p:cTn id="50" dur="500"/>
                                        <p:tgtEl>
                                          <p:spTgt spid="30">
                                            <p:txEl>
                                              <p:pRg st="0" end="0"/>
                                            </p:txEl>
                                          </p:spTgt>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31">
                                            <p:txEl>
                                              <p:pRg st="0" end="0"/>
                                            </p:txEl>
                                          </p:spTgt>
                                        </p:tgtEl>
                                        <p:attrNameLst>
                                          <p:attrName>style.visibility</p:attrName>
                                        </p:attrNameLst>
                                      </p:cBhvr>
                                      <p:to>
                                        <p:strVal val="visible"/>
                                      </p:to>
                                    </p:set>
                                    <p:animEffect transition="in" filter="fade">
                                      <p:cBhvr>
                                        <p:cTn id="53" dur="500"/>
                                        <p:tgtEl>
                                          <p:spTgt spid="31">
                                            <p:txEl>
                                              <p:pRg st="0" end="0"/>
                                            </p:txEl>
                                          </p:spTgt>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par>
                                <p:cTn id="57" presetID="10" presetClass="entr" presetSubtype="0" fill="hold" grpId="0" nodeType="withEffect">
                                  <p:stCondLst>
                                    <p:cond delay="250"/>
                                  </p:stCondLst>
                                  <p:childTnLst>
                                    <p:set>
                                      <p:cBhvr>
                                        <p:cTn id="58" dur="1" fill="hold">
                                          <p:stCondLst>
                                            <p:cond delay="0"/>
                                          </p:stCondLst>
                                        </p:cTn>
                                        <p:tgtEl>
                                          <p:spTgt spid="33">
                                            <p:txEl>
                                              <p:pRg st="0" end="0"/>
                                            </p:txEl>
                                          </p:spTgt>
                                        </p:tgtEl>
                                        <p:attrNameLst>
                                          <p:attrName>style.visibility</p:attrName>
                                        </p:attrNameLst>
                                      </p:cBhvr>
                                      <p:to>
                                        <p:strVal val="visible"/>
                                      </p:to>
                                    </p:set>
                                    <p:animEffect transition="in" filter="fade">
                                      <p:cBhvr>
                                        <p:cTn id="59" dur="500"/>
                                        <p:tgtEl>
                                          <p:spTgt spid="33">
                                            <p:txEl>
                                              <p:pRg st="0" end="0"/>
                                            </p:txEl>
                                          </p:spTgt>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par>
                                <p:cTn id="63" presetID="10" presetClass="entr" presetSubtype="0" fill="hold" grpId="0" nodeType="withEffect">
                                  <p:stCondLst>
                                    <p:cond delay="250"/>
                                  </p:stCondLst>
                                  <p:childTnLst>
                                    <p:set>
                                      <p:cBhvr>
                                        <p:cTn id="64" dur="1" fill="hold">
                                          <p:stCondLst>
                                            <p:cond delay="0"/>
                                          </p:stCondLst>
                                        </p:cTn>
                                        <p:tgtEl>
                                          <p:spTgt spid="35">
                                            <p:txEl>
                                              <p:pRg st="0" end="0"/>
                                            </p:txEl>
                                          </p:spTgt>
                                        </p:tgtEl>
                                        <p:attrNameLst>
                                          <p:attrName>style.visibility</p:attrName>
                                        </p:attrNameLst>
                                      </p:cBhvr>
                                      <p:to>
                                        <p:strVal val="visible"/>
                                      </p:to>
                                    </p:set>
                                    <p:animEffect transition="in" filter="fade">
                                      <p:cBhvr>
                                        <p:cTn id="65" dur="500"/>
                                        <p:tgtEl>
                                          <p:spTgt spid="35">
                                            <p:txEl>
                                              <p:pRg st="0" end="0"/>
                                            </p:txEl>
                                          </p:spTgt>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37">
                                            <p:txEl>
                                              <p:pRg st="0" end="0"/>
                                            </p:txEl>
                                          </p:spTgt>
                                        </p:tgtEl>
                                        <p:attrNameLst>
                                          <p:attrName>style.visibility</p:attrName>
                                        </p:attrNameLst>
                                      </p:cBhvr>
                                      <p:to>
                                        <p:strVal val="visible"/>
                                      </p:to>
                                    </p:set>
                                    <p:animEffect transition="in" filter="fade">
                                      <p:cBhvr>
                                        <p:cTn id="71" dur="500"/>
                                        <p:tgtEl>
                                          <p:spTgt spid="37">
                                            <p:txEl>
                                              <p:pRg st="0" end="0"/>
                                            </p:txEl>
                                          </p:spTgt>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39">
                                            <p:txEl>
                                              <p:pRg st="0" end="0"/>
                                            </p:txEl>
                                          </p:spTgt>
                                        </p:tgtEl>
                                        <p:attrNameLst>
                                          <p:attrName>style.visibility</p:attrName>
                                        </p:attrNameLst>
                                      </p:cBhvr>
                                      <p:to>
                                        <p:strVal val="visible"/>
                                      </p:to>
                                    </p:set>
                                    <p:animEffect transition="in" filter="fade">
                                      <p:cBhvr>
                                        <p:cTn id="77" dur="500"/>
                                        <p:tgtEl>
                                          <p:spTgt spid="39">
                                            <p:txEl>
                                              <p:pRg st="0" end="0"/>
                                            </p:txEl>
                                          </p:spTgt>
                                        </p:tgtEl>
                                      </p:cBhvr>
                                    </p:animEffect>
                                  </p:childTnLst>
                                </p:cTn>
                              </p:par>
                            </p:childTnLst>
                          </p:cTn>
                        </p:par>
                        <p:par>
                          <p:cTn id="78" fill="hold">
                            <p:stCondLst>
                              <p:cond delay="1250"/>
                            </p:stCondLst>
                            <p:childTnLst>
                              <p:par>
                                <p:cTn id="79" presetID="10" presetClass="entr" presetSubtype="0" fill="hold" nodeType="afterEffect">
                                  <p:stCondLst>
                                    <p:cond delay="250"/>
                                  </p:stCondLst>
                                  <p:childTnLst>
                                    <p:set>
                                      <p:cBhvr>
                                        <p:cTn id="80" dur="1" fill="hold">
                                          <p:stCondLst>
                                            <p:cond delay="0"/>
                                          </p:stCondLst>
                                        </p:cTn>
                                        <p:tgtEl>
                                          <p:spTgt spid="72"/>
                                        </p:tgtEl>
                                        <p:attrNameLst>
                                          <p:attrName>style.visibility</p:attrName>
                                        </p:attrNameLst>
                                      </p:cBhvr>
                                      <p:to>
                                        <p:strVal val="visible"/>
                                      </p:to>
                                    </p:set>
                                    <p:animEffect transition="in" filter="fade">
                                      <p:cBhvr>
                                        <p:cTn id="81" dur="500"/>
                                        <p:tgtEl>
                                          <p:spTgt spid="72"/>
                                        </p:tgtEl>
                                      </p:cBhvr>
                                    </p:animEffect>
                                  </p:childTnLst>
                                </p:cTn>
                              </p:par>
                              <p:par>
                                <p:cTn id="82" presetID="10" presetClass="entr" presetSubtype="0" fill="hold" grpId="0" nodeType="withEffect">
                                  <p:stCondLst>
                                    <p:cond delay="250"/>
                                  </p:stCondLst>
                                  <p:childTnLst>
                                    <p:set>
                                      <p:cBhvr>
                                        <p:cTn id="83" dur="1" fill="hold">
                                          <p:stCondLst>
                                            <p:cond delay="0"/>
                                          </p:stCondLst>
                                        </p:cTn>
                                        <p:tgtEl>
                                          <p:spTgt spid="76">
                                            <p:txEl>
                                              <p:pRg st="0" end="0"/>
                                            </p:txEl>
                                          </p:spTgt>
                                        </p:tgtEl>
                                        <p:attrNameLst>
                                          <p:attrName>style.visibility</p:attrName>
                                        </p:attrNameLst>
                                      </p:cBhvr>
                                      <p:to>
                                        <p:strVal val="visible"/>
                                      </p:to>
                                    </p:set>
                                    <p:animEffect transition="in" filter="fade">
                                      <p:cBhvr>
                                        <p:cTn id="84" dur="500"/>
                                        <p:tgtEl>
                                          <p:spTgt spid="76">
                                            <p:txEl>
                                              <p:pRg st="0" end="0"/>
                                            </p:txEl>
                                          </p:spTgt>
                                        </p:tgtEl>
                                      </p:cBhvr>
                                    </p:animEffect>
                                  </p:childTnLst>
                                </p:cTn>
                              </p:par>
                              <p:par>
                                <p:cTn id="85" presetID="10" presetClass="entr" presetSubtype="0" fill="hold" grpId="0" nodeType="withEffect">
                                  <p:stCondLst>
                                    <p:cond delay="250"/>
                                  </p:stCondLst>
                                  <p:childTnLst>
                                    <p:set>
                                      <p:cBhvr>
                                        <p:cTn id="86" dur="1" fill="hold">
                                          <p:stCondLst>
                                            <p:cond delay="0"/>
                                          </p:stCondLst>
                                        </p:cTn>
                                        <p:tgtEl>
                                          <p:spTgt spid="77">
                                            <p:txEl>
                                              <p:pRg st="0" end="0"/>
                                            </p:txEl>
                                          </p:spTgt>
                                        </p:tgtEl>
                                        <p:attrNameLst>
                                          <p:attrName>style.visibility</p:attrName>
                                        </p:attrNameLst>
                                      </p:cBhvr>
                                      <p:to>
                                        <p:strVal val="visible"/>
                                      </p:to>
                                    </p:set>
                                    <p:animEffect transition="in" filter="fade">
                                      <p:cBhvr>
                                        <p:cTn id="87" dur="500"/>
                                        <p:tgtEl>
                                          <p:spTgt spid="77">
                                            <p:txEl>
                                              <p:pRg st="0" end="0"/>
                                            </p:txEl>
                                          </p:spTgt>
                                        </p:tgtEl>
                                      </p:cBhvr>
                                    </p:animEffect>
                                  </p:childTnLst>
                                </p:cTn>
                              </p:par>
                              <p:par>
                                <p:cTn id="88" presetID="10" presetClass="entr" presetSubtype="0" fill="hold" grpId="0" nodeType="withEffect">
                                  <p:stCondLst>
                                    <p:cond delay="250"/>
                                  </p:stCondLst>
                                  <p:childTnLst>
                                    <p:set>
                                      <p:cBhvr>
                                        <p:cTn id="89" dur="1" fill="hold">
                                          <p:stCondLst>
                                            <p:cond delay="0"/>
                                          </p:stCondLst>
                                        </p:cTn>
                                        <p:tgtEl>
                                          <p:spTgt spid="78">
                                            <p:txEl>
                                              <p:pRg st="0" end="0"/>
                                            </p:txEl>
                                          </p:spTgt>
                                        </p:tgtEl>
                                        <p:attrNameLst>
                                          <p:attrName>style.visibility</p:attrName>
                                        </p:attrNameLst>
                                      </p:cBhvr>
                                      <p:to>
                                        <p:strVal val="visible"/>
                                      </p:to>
                                    </p:set>
                                    <p:animEffect transition="in" filter="fade">
                                      <p:cBhvr>
                                        <p:cTn id="90" dur="500"/>
                                        <p:tgtEl>
                                          <p:spTgt spid="78">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9"/>
                                        </p:tgtEl>
                                        <p:attrNameLst>
                                          <p:attrName>style.visibility</p:attrName>
                                        </p:attrNameLst>
                                      </p:cBhvr>
                                      <p:to>
                                        <p:strVal val="visible"/>
                                      </p:to>
                                    </p:set>
                                    <p:animEffect transition="in" filter="fade">
                                      <p:cBhvr>
                                        <p:cTn id="93" dur="500"/>
                                        <p:tgtEl>
                                          <p:spTgt spid="79"/>
                                        </p:tgtEl>
                                      </p:cBhvr>
                                    </p:animEffect>
                                  </p:childTnLst>
                                </p:cTn>
                              </p:par>
                              <p:par>
                                <p:cTn id="94" presetID="10" presetClass="entr" presetSubtype="0" fill="hold" grpId="0" nodeType="withEffect">
                                  <p:stCondLst>
                                    <p:cond delay="250"/>
                                  </p:stCondLst>
                                  <p:childTnLst>
                                    <p:set>
                                      <p:cBhvr>
                                        <p:cTn id="95" dur="1" fill="hold">
                                          <p:stCondLst>
                                            <p:cond delay="0"/>
                                          </p:stCondLst>
                                        </p:cTn>
                                        <p:tgtEl>
                                          <p:spTgt spid="80">
                                            <p:txEl>
                                              <p:pRg st="0" end="0"/>
                                            </p:txEl>
                                          </p:spTgt>
                                        </p:tgtEl>
                                        <p:attrNameLst>
                                          <p:attrName>style.visibility</p:attrName>
                                        </p:attrNameLst>
                                      </p:cBhvr>
                                      <p:to>
                                        <p:strVal val="visible"/>
                                      </p:to>
                                    </p:set>
                                    <p:animEffect transition="in" filter="fade">
                                      <p:cBhvr>
                                        <p:cTn id="96" dur="500"/>
                                        <p:tgtEl>
                                          <p:spTgt spid="80">
                                            <p:txEl>
                                              <p:pRg st="0" end="0"/>
                                            </p:txEl>
                                          </p:spTgt>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81"/>
                                        </p:tgtEl>
                                        <p:attrNameLst>
                                          <p:attrName>style.visibility</p:attrName>
                                        </p:attrNameLst>
                                      </p:cBhvr>
                                      <p:to>
                                        <p:strVal val="visible"/>
                                      </p:to>
                                    </p:set>
                                    <p:animEffect transition="in" filter="fade">
                                      <p:cBhvr>
                                        <p:cTn id="99" dur="500"/>
                                        <p:tgtEl>
                                          <p:spTgt spid="81"/>
                                        </p:tgtEl>
                                      </p:cBhvr>
                                    </p:animEffect>
                                  </p:childTnLst>
                                </p:cTn>
                              </p:par>
                              <p:par>
                                <p:cTn id="100" presetID="10" presetClass="entr" presetSubtype="0" fill="hold" grpId="0" nodeType="withEffect">
                                  <p:stCondLst>
                                    <p:cond delay="250"/>
                                  </p:stCondLst>
                                  <p:childTnLst>
                                    <p:set>
                                      <p:cBhvr>
                                        <p:cTn id="101" dur="1" fill="hold">
                                          <p:stCondLst>
                                            <p:cond delay="0"/>
                                          </p:stCondLst>
                                        </p:cTn>
                                        <p:tgtEl>
                                          <p:spTgt spid="82">
                                            <p:txEl>
                                              <p:pRg st="0" end="0"/>
                                            </p:txEl>
                                          </p:spTgt>
                                        </p:tgtEl>
                                        <p:attrNameLst>
                                          <p:attrName>style.visibility</p:attrName>
                                        </p:attrNameLst>
                                      </p:cBhvr>
                                      <p:to>
                                        <p:strVal val="visible"/>
                                      </p:to>
                                    </p:set>
                                    <p:animEffect transition="in" filter="fade">
                                      <p:cBhvr>
                                        <p:cTn id="102" dur="500"/>
                                        <p:tgtEl>
                                          <p:spTgt spid="82">
                                            <p:txEl>
                                              <p:pRg st="0" end="0"/>
                                            </p:txEl>
                                          </p:spTgt>
                                        </p:tgtEl>
                                      </p:cBhvr>
                                    </p:animEffect>
                                  </p:childTnLst>
                                </p:cTn>
                              </p:par>
                              <p:par>
                                <p:cTn id="103" presetID="10" presetClass="entr" presetSubtype="0" fill="hold" grpId="0" nodeType="withEffect">
                                  <p:stCondLst>
                                    <p:cond delay="250"/>
                                  </p:stCondLst>
                                  <p:childTnLst>
                                    <p:set>
                                      <p:cBhvr>
                                        <p:cTn id="104" dur="1" fill="hold">
                                          <p:stCondLst>
                                            <p:cond delay="0"/>
                                          </p:stCondLst>
                                        </p:cTn>
                                        <p:tgtEl>
                                          <p:spTgt spid="83"/>
                                        </p:tgtEl>
                                        <p:attrNameLst>
                                          <p:attrName>style.visibility</p:attrName>
                                        </p:attrNameLst>
                                      </p:cBhvr>
                                      <p:to>
                                        <p:strVal val="visible"/>
                                      </p:to>
                                    </p:set>
                                    <p:animEffect transition="in" filter="fade">
                                      <p:cBhvr>
                                        <p:cTn id="105" dur="500"/>
                                        <p:tgtEl>
                                          <p:spTgt spid="83"/>
                                        </p:tgtEl>
                                      </p:cBhvr>
                                    </p:animEffect>
                                  </p:childTnLst>
                                </p:cTn>
                              </p:par>
                              <p:par>
                                <p:cTn id="106" presetID="10" presetClass="entr" presetSubtype="0" fill="hold" grpId="0" nodeType="withEffect">
                                  <p:stCondLst>
                                    <p:cond delay="250"/>
                                  </p:stCondLst>
                                  <p:childTnLst>
                                    <p:set>
                                      <p:cBhvr>
                                        <p:cTn id="107" dur="1" fill="hold">
                                          <p:stCondLst>
                                            <p:cond delay="0"/>
                                          </p:stCondLst>
                                        </p:cTn>
                                        <p:tgtEl>
                                          <p:spTgt spid="84">
                                            <p:txEl>
                                              <p:pRg st="0" end="0"/>
                                            </p:txEl>
                                          </p:spTgt>
                                        </p:tgtEl>
                                        <p:attrNameLst>
                                          <p:attrName>style.visibility</p:attrName>
                                        </p:attrNameLst>
                                      </p:cBhvr>
                                      <p:to>
                                        <p:strVal val="visible"/>
                                      </p:to>
                                    </p:set>
                                    <p:animEffect transition="in" filter="fade">
                                      <p:cBhvr>
                                        <p:cTn id="108" dur="500"/>
                                        <p:tgtEl>
                                          <p:spTgt spid="84">
                                            <p:txEl>
                                              <p:pRg st="0" end="0"/>
                                            </p:txEl>
                                          </p:spTgt>
                                        </p:tgtEl>
                                      </p:cBhvr>
                                    </p:animEffect>
                                  </p:childTnLst>
                                </p:cTn>
                              </p:par>
                              <p:par>
                                <p:cTn id="109" presetID="10" presetClass="entr" presetSubtype="0" fill="hold" grpId="0" nodeType="withEffect">
                                  <p:stCondLst>
                                    <p:cond delay="250"/>
                                  </p:stCondLst>
                                  <p:childTnLst>
                                    <p:set>
                                      <p:cBhvr>
                                        <p:cTn id="110" dur="1" fill="hold">
                                          <p:stCondLst>
                                            <p:cond delay="0"/>
                                          </p:stCondLst>
                                        </p:cTn>
                                        <p:tgtEl>
                                          <p:spTgt spid="85"/>
                                        </p:tgtEl>
                                        <p:attrNameLst>
                                          <p:attrName>style.visibility</p:attrName>
                                        </p:attrNameLst>
                                      </p:cBhvr>
                                      <p:to>
                                        <p:strVal val="visible"/>
                                      </p:to>
                                    </p:set>
                                    <p:animEffect transition="in" filter="fade">
                                      <p:cBhvr>
                                        <p:cTn id="111" dur="500"/>
                                        <p:tgtEl>
                                          <p:spTgt spid="85"/>
                                        </p:tgtEl>
                                      </p:cBhvr>
                                    </p:animEffect>
                                  </p:childTnLst>
                                </p:cTn>
                              </p:par>
                              <p:par>
                                <p:cTn id="112" presetID="10" presetClass="entr" presetSubtype="0" fill="hold" grpId="0" nodeType="withEffect">
                                  <p:stCondLst>
                                    <p:cond delay="250"/>
                                  </p:stCondLst>
                                  <p:childTnLst>
                                    <p:set>
                                      <p:cBhvr>
                                        <p:cTn id="113" dur="1" fill="hold">
                                          <p:stCondLst>
                                            <p:cond delay="0"/>
                                          </p:stCondLst>
                                        </p:cTn>
                                        <p:tgtEl>
                                          <p:spTgt spid="86">
                                            <p:txEl>
                                              <p:pRg st="0" end="0"/>
                                            </p:txEl>
                                          </p:spTgt>
                                        </p:tgtEl>
                                        <p:attrNameLst>
                                          <p:attrName>style.visibility</p:attrName>
                                        </p:attrNameLst>
                                      </p:cBhvr>
                                      <p:to>
                                        <p:strVal val="visible"/>
                                      </p:to>
                                    </p:set>
                                    <p:animEffect transition="in" filter="fade">
                                      <p:cBhvr>
                                        <p:cTn id="114" dur="500"/>
                                        <p:tgtEl>
                                          <p:spTgt spid="86">
                                            <p:txEl>
                                              <p:pRg st="0" end="0"/>
                                            </p:txEl>
                                          </p:spTgt>
                                        </p:tgtEl>
                                      </p:cBhvr>
                                    </p:animEffect>
                                  </p:childTnLst>
                                </p:cTn>
                              </p:par>
                            </p:childTnLst>
                          </p:cTn>
                        </p:par>
                        <p:par>
                          <p:cTn id="115" fill="hold">
                            <p:stCondLst>
                              <p:cond delay="2000"/>
                            </p:stCondLst>
                            <p:childTnLst>
                              <p:par>
                                <p:cTn id="116" presetID="10" presetClass="entr" presetSubtype="0" fill="hold" nodeType="afterEffect">
                                  <p:stCondLst>
                                    <p:cond delay="250"/>
                                  </p:stCondLst>
                                  <p:childTnLst>
                                    <p:set>
                                      <p:cBhvr>
                                        <p:cTn id="117" dur="1" fill="hold">
                                          <p:stCondLst>
                                            <p:cond delay="0"/>
                                          </p:stCondLst>
                                        </p:cTn>
                                        <p:tgtEl>
                                          <p:spTgt spid="87"/>
                                        </p:tgtEl>
                                        <p:attrNameLst>
                                          <p:attrName>style.visibility</p:attrName>
                                        </p:attrNameLst>
                                      </p:cBhvr>
                                      <p:to>
                                        <p:strVal val="visible"/>
                                      </p:to>
                                    </p:set>
                                    <p:animEffect transition="in" filter="fade">
                                      <p:cBhvr>
                                        <p:cTn id="118" dur="500"/>
                                        <p:tgtEl>
                                          <p:spTgt spid="87"/>
                                        </p:tgtEl>
                                      </p:cBhvr>
                                    </p:animEffect>
                                  </p:childTnLst>
                                </p:cTn>
                              </p:par>
                              <p:par>
                                <p:cTn id="119" presetID="10" presetClass="entr" presetSubtype="0" fill="hold" grpId="0" nodeType="withEffect">
                                  <p:stCondLst>
                                    <p:cond delay="250"/>
                                  </p:stCondLst>
                                  <p:childTnLst>
                                    <p:set>
                                      <p:cBhvr>
                                        <p:cTn id="120" dur="1" fill="hold">
                                          <p:stCondLst>
                                            <p:cond delay="0"/>
                                          </p:stCondLst>
                                        </p:cTn>
                                        <p:tgtEl>
                                          <p:spTgt spid="91">
                                            <p:txEl>
                                              <p:pRg st="0" end="0"/>
                                            </p:txEl>
                                          </p:spTgt>
                                        </p:tgtEl>
                                        <p:attrNameLst>
                                          <p:attrName>style.visibility</p:attrName>
                                        </p:attrNameLst>
                                      </p:cBhvr>
                                      <p:to>
                                        <p:strVal val="visible"/>
                                      </p:to>
                                    </p:set>
                                    <p:animEffect transition="in" filter="fade">
                                      <p:cBhvr>
                                        <p:cTn id="121" dur="500"/>
                                        <p:tgtEl>
                                          <p:spTgt spid="91">
                                            <p:txEl>
                                              <p:pRg st="0" end="0"/>
                                            </p:txEl>
                                          </p:spTgt>
                                        </p:tgtEl>
                                      </p:cBhvr>
                                    </p:animEffect>
                                  </p:childTnLst>
                                </p:cTn>
                              </p:par>
                              <p:par>
                                <p:cTn id="122" presetID="10" presetClass="entr" presetSubtype="0" fill="hold" grpId="0" nodeType="withEffect">
                                  <p:stCondLst>
                                    <p:cond delay="250"/>
                                  </p:stCondLst>
                                  <p:childTnLst>
                                    <p:set>
                                      <p:cBhvr>
                                        <p:cTn id="123" dur="1" fill="hold">
                                          <p:stCondLst>
                                            <p:cond delay="0"/>
                                          </p:stCondLst>
                                        </p:cTn>
                                        <p:tgtEl>
                                          <p:spTgt spid="92">
                                            <p:txEl>
                                              <p:pRg st="0" end="0"/>
                                            </p:txEl>
                                          </p:spTgt>
                                        </p:tgtEl>
                                        <p:attrNameLst>
                                          <p:attrName>style.visibility</p:attrName>
                                        </p:attrNameLst>
                                      </p:cBhvr>
                                      <p:to>
                                        <p:strVal val="visible"/>
                                      </p:to>
                                    </p:set>
                                    <p:animEffect transition="in" filter="fade">
                                      <p:cBhvr>
                                        <p:cTn id="124" dur="500"/>
                                        <p:tgtEl>
                                          <p:spTgt spid="92">
                                            <p:txEl>
                                              <p:pRg st="0" end="0"/>
                                            </p:txEl>
                                          </p:spTgt>
                                        </p:tgtEl>
                                      </p:cBhvr>
                                    </p:animEffect>
                                  </p:childTnLst>
                                </p:cTn>
                              </p:par>
                              <p:par>
                                <p:cTn id="125" presetID="10" presetClass="entr" presetSubtype="0" fill="hold" grpId="0" nodeType="withEffect">
                                  <p:stCondLst>
                                    <p:cond delay="250"/>
                                  </p:stCondLst>
                                  <p:childTnLst>
                                    <p:set>
                                      <p:cBhvr>
                                        <p:cTn id="126" dur="1" fill="hold">
                                          <p:stCondLst>
                                            <p:cond delay="0"/>
                                          </p:stCondLst>
                                        </p:cTn>
                                        <p:tgtEl>
                                          <p:spTgt spid="93">
                                            <p:txEl>
                                              <p:pRg st="0" end="0"/>
                                            </p:txEl>
                                          </p:spTgt>
                                        </p:tgtEl>
                                        <p:attrNameLst>
                                          <p:attrName>style.visibility</p:attrName>
                                        </p:attrNameLst>
                                      </p:cBhvr>
                                      <p:to>
                                        <p:strVal val="visible"/>
                                      </p:to>
                                    </p:set>
                                    <p:animEffect transition="in" filter="fade">
                                      <p:cBhvr>
                                        <p:cTn id="127" dur="500"/>
                                        <p:tgtEl>
                                          <p:spTgt spid="93">
                                            <p:txEl>
                                              <p:pRg st="0" end="0"/>
                                            </p:txEl>
                                          </p:spTgt>
                                        </p:tgtEl>
                                      </p:cBhvr>
                                    </p:animEffect>
                                  </p:childTnLst>
                                </p:cTn>
                              </p:par>
                              <p:par>
                                <p:cTn id="128" presetID="10" presetClass="entr" presetSubtype="0" fill="hold" grpId="0" nodeType="withEffect">
                                  <p:stCondLst>
                                    <p:cond delay="250"/>
                                  </p:stCondLst>
                                  <p:childTnLst>
                                    <p:set>
                                      <p:cBhvr>
                                        <p:cTn id="129" dur="1" fill="hold">
                                          <p:stCondLst>
                                            <p:cond delay="0"/>
                                          </p:stCondLst>
                                        </p:cTn>
                                        <p:tgtEl>
                                          <p:spTgt spid="94"/>
                                        </p:tgtEl>
                                        <p:attrNameLst>
                                          <p:attrName>style.visibility</p:attrName>
                                        </p:attrNameLst>
                                      </p:cBhvr>
                                      <p:to>
                                        <p:strVal val="visible"/>
                                      </p:to>
                                    </p:set>
                                    <p:animEffect transition="in" filter="fade">
                                      <p:cBhvr>
                                        <p:cTn id="130" dur="500"/>
                                        <p:tgtEl>
                                          <p:spTgt spid="94"/>
                                        </p:tgtEl>
                                      </p:cBhvr>
                                    </p:animEffect>
                                  </p:childTnLst>
                                </p:cTn>
                              </p:par>
                              <p:par>
                                <p:cTn id="131" presetID="10" presetClass="entr" presetSubtype="0" fill="hold" grpId="0" nodeType="withEffect">
                                  <p:stCondLst>
                                    <p:cond delay="250"/>
                                  </p:stCondLst>
                                  <p:childTnLst>
                                    <p:set>
                                      <p:cBhvr>
                                        <p:cTn id="132" dur="1" fill="hold">
                                          <p:stCondLst>
                                            <p:cond delay="0"/>
                                          </p:stCondLst>
                                        </p:cTn>
                                        <p:tgtEl>
                                          <p:spTgt spid="95">
                                            <p:txEl>
                                              <p:pRg st="0" end="0"/>
                                            </p:txEl>
                                          </p:spTgt>
                                        </p:tgtEl>
                                        <p:attrNameLst>
                                          <p:attrName>style.visibility</p:attrName>
                                        </p:attrNameLst>
                                      </p:cBhvr>
                                      <p:to>
                                        <p:strVal val="visible"/>
                                      </p:to>
                                    </p:set>
                                    <p:animEffect transition="in" filter="fade">
                                      <p:cBhvr>
                                        <p:cTn id="133" dur="500"/>
                                        <p:tgtEl>
                                          <p:spTgt spid="95">
                                            <p:txEl>
                                              <p:pRg st="0" end="0"/>
                                            </p:txEl>
                                          </p:spTgt>
                                        </p:tgtEl>
                                      </p:cBhvr>
                                    </p:animEffect>
                                  </p:childTnLst>
                                </p:cTn>
                              </p:par>
                              <p:par>
                                <p:cTn id="134" presetID="10" presetClass="entr" presetSubtype="0" fill="hold" grpId="0" nodeType="withEffect">
                                  <p:stCondLst>
                                    <p:cond delay="250"/>
                                  </p:stCondLst>
                                  <p:childTnLst>
                                    <p:set>
                                      <p:cBhvr>
                                        <p:cTn id="135" dur="1" fill="hold">
                                          <p:stCondLst>
                                            <p:cond delay="0"/>
                                          </p:stCondLst>
                                        </p:cTn>
                                        <p:tgtEl>
                                          <p:spTgt spid="96"/>
                                        </p:tgtEl>
                                        <p:attrNameLst>
                                          <p:attrName>style.visibility</p:attrName>
                                        </p:attrNameLst>
                                      </p:cBhvr>
                                      <p:to>
                                        <p:strVal val="visible"/>
                                      </p:to>
                                    </p:set>
                                    <p:animEffect transition="in" filter="fade">
                                      <p:cBhvr>
                                        <p:cTn id="136" dur="500"/>
                                        <p:tgtEl>
                                          <p:spTgt spid="96"/>
                                        </p:tgtEl>
                                      </p:cBhvr>
                                    </p:animEffect>
                                  </p:childTnLst>
                                </p:cTn>
                              </p:par>
                              <p:par>
                                <p:cTn id="137" presetID="10" presetClass="entr" presetSubtype="0" fill="hold" grpId="0" nodeType="withEffect">
                                  <p:stCondLst>
                                    <p:cond delay="250"/>
                                  </p:stCondLst>
                                  <p:childTnLst>
                                    <p:set>
                                      <p:cBhvr>
                                        <p:cTn id="138" dur="1" fill="hold">
                                          <p:stCondLst>
                                            <p:cond delay="0"/>
                                          </p:stCondLst>
                                        </p:cTn>
                                        <p:tgtEl>
                                          <p:spTgt spid="97">
                                            <p:txEl>
                                              <p:pRg st="0" end="0"/>
                                            </p:txEl>
                                          </p:spTgt>
                                        </p:tgtEl>
                                        <p:attrNameLst>
                                          <p:attrName>style.visibility</p:attrName>
                                        </p:attrNameLst>
                                      </p:cBhvr>
                                      <p:to>
                                        <p:strVal val="visible"/>
                                      </p:to>
                                    </p:set>
                                    <p:animEffect transition="in" filter="fade">
                                      <p:cBhvr>
                                        <p:cTn id="139" dur="500"/>
                                        <p:tgtEl>
                                          <p:spTgt spid="97">
                                            <p:txEl>
                                              <p:pRg st="0" end="0"/>
                                            </p:txEl>
                                          </p:spTgt>
                                        </p:tgtEl>
                                      </p:cBhvr>
                                    </p:animEffect>
                                  </p:childTnLst>
                                </p:cTn>
                              </p:par>
                              <p:par>
                                <p:cTn id="140" presetID="10" presetClass="entr" presetSubtype="0" fill="hold" grpId="0" nodeType="withEffect">
                                  <p:stCondLst>
                                    <p:cond delay="250"/>
                                  </p:stCondLst>
                                  <p:childTnLst>
                                    <p:set>
                                      <p:cBhvr>
                                        <p:cTn id="141" dur="1" fill="hold">
                                          <p:stCondLst>
                                            <p:cond delay="0"/>
                                          </p:stCondLst>
                                        </p:cTn>
                                        <p:tgtEl>
                                          <p:spTgt spid="98"/>
                                        </p:tgtEl>
                                        <p:attrNameLst>
                                          <p:attrName>style.visibility</p:attrName>
                                        </p:attrNameLst>
                                      </p:cBhvr>
                                      <p:to>
                                        <p:strVal val="visible"/>
                                      </p:to>
                                    </p:set>
                                    <p:animEffect transition="in" filter="fade">
                                      <p:cBhvr>
                                        <p:cTn id="142" dur="500"/>
                                        <p:tgtEl>
                                          <p:spTgt spid="98"/>
                                        </p:tgtEl>
                                      </p:cBhvr>
                                    </p:animEffect>
                                  </p:childTnLst>
                                </p:cTn>
                              </p:par>
                              <p:par>
                                <p:cTn id="143" presetID="10" presetClass="entr" presetSubtype="0" fill="hold" grpId="0" nodeType="withEffect">
                                  <p:stCondLst>
                                    <p:cond delay="250"/>
                                  </p:stCondLst>
                                  <p:childTnLst>
                                    <p:set>
                                      <p:cBhvr>
                                        <p:cTn id="144" dur="1" fill="hold">
                                          <p:stCondLst>
                                            <p:cond delay="0"/>
                                          </p:stCondLst>
                                        </p:cTn>
                                        <p:tgtEl>
                                          <p:spTgt spid="99">
                                            <p:txEl>
                                              <p:pRg st="0" end="0"/>
                                            </p:txEl>
                                          </p:spTgt>
                                        </p:tgtEl>
                                        <p:attrNameLst>
                                          <p:attrName>style.visibility</p:attrName>
                                        </p:attrNameLst>
                                      </p:cBhvr>
                                      <p:to>
                                        <p:strVal val="visible"/>
                                      </p:to>
                                    </p:set>
                                    <p:animEffect transition="in" filter="fade">
                                      <p:cBhvr>
                                        <p:cTn id="145" dur="500"/>
                                        <p:tgtEl>
                                          <p:spTgt spid="99">
                                            <p:txEl>
                                              <p:pRg st="0" end="0"/>
                                            </p:txEl>
                                          </p:spTgt>
                                        </p:tgtEl>
                                      </p:cBhvr>
                                    </p:animEffect>
                                  </p:childTnLst>
                                </p:cTn>
                              </p:par>
                              <p:par>
                                <p:cTn id="146" presetID="10" presetClass="entr" presetSubtype="0" fill="hold" grpId="0" nodeType="withEffect">
                                  <p:stCondLst>
                                    <p:cond delay="250"/>
                                  </p:stCondLst>
                                  <p:childTnLst>
                                    <p:set>
                                      <p:cBhvr>
                                        <p:cTn id="147" dur="1" fill="hold">
                                          <p:stCondLst>
                                            <p:cond delay="0"/>
                                          </p:stCondLst>
                                        </p:cTn>
                                        <p:tgtEl>
                                          <p:spTgt spid="100"/>
                                        </p:tgtEl>
                                        <p:attrNameLst>
                                          <p:attrName>style.visibility</p:attrName>
                                        </p:attrNameLst>
                                      </p:cBhvr>
                                      <p:to>
                                        <p:strVal val="visible"/>
                                      </p:to>
                                    </p:set>
                                    <p:animEffect transition="in" filter="fade">
                                      <p:cBhvr>
                                        <p:cTn id="148" dur="500"/>
                                        <p:tgtEl>
                                          <p:spTgt spid="100"/>
                                        </p:tgtEl>
                                      </p:cBhvr>
                                    </p:animEffect>
                                  </p:childTnLst>
                                </p:cTn>
                              </p:par>
                              <p:par>
                                <p:cTn id="149" presetID="10" presetClass="entr" presetSubtype="0" fill="hold" grpId="0" nodeType="withEffect">
                                  <p:stCondLst>
                                    <p:cond delay="250"/>
                                  </p:stCondLst>
                                  <p:childTnLst>
                                    <p:set>
                                      <p:cBhvr>
                                        <p:cTn id="150" dur="1" fill="hold">
                                          <p:stCondLst>
                                            <p:cond delay="0"/>
                                          </p:stCondLst>
                                        </p:cTn>
                                        <p:tgtEl>
                                          <p:spTgt spid="101">
                                            <p:txEl>
                                              <p:pRg st="0" end="0"/>
                                            </p:txEl>
                                          </p:spTgt>
                                        </p:tgtEl>
                                        <p:attrNameLst>
                                          <p:attrName>style.visibility</p:attrName>
                                        </p:attrNameLst>
                                      </p:cBhvr>
                                      <p:to>
                                        <p:strVal val="visible"/>
                                      </p:to>
                                    </p:set>
                                    <p:animEffect transition="in" filter="fade">
                                      <p:cBhvr>
                                        <p:cTn id="151" dur="500"/>
                                        <p:tgtEl>
                                          <p:spTgt spid="101">
                                            <p:txEl>
                                              <p:pRg st="0" end="0"/>
                                            </p:txEl>
                                          </p:spTgt>
                                        </p:tgtEl>
                                      </p:cBhvr>
                                    </p:animEffect>
                                  </p:childTnLst>
                                </p:cTn>
                              </p:par>
                            </p:childTnLst>
                          </p:cTn>
                        </p:par>
                        <p:par>
                          <p:cTn id="152" fill="hold">
                            <p:stCondLst>
                              <p:cond delay="2750"/>
                            </p:stCondLst>
                            <p:childTnLst>
                              <p:par>
                                <p:cTn id="153" presetID="16" presetClass="entr" presetSubtype="37" fill="hold" nodeType="afterEffect">
                                  <p:stCondLst>
                                    <p:cond delay="250"/>
                                  </p:stCondLst>
                                  <p:childTnLst>
                                    <p:set>
                                      <p:cBhvr>
                                        <p:cTn id="154" dur="1" fill="hold">
                                          <p:stCondLst>
                                            <p:cond delay="0"/>
                                          </p:stCondLst>
                                        </p:cTn>
                                        <p:tgtEl>
                                          <p:spTgt spid="55"/>
                                        </p:tgtEl>
                                        <p:attrNameLst>
                                          <p:attrName>style.visibility</p:attrName>
                                        </p:attrNameLst>
                                      </p:cBhvr>
                                      <p:to>
                                        <p:strVal val="visible"/>
                                      </p:to>
                                    </p:set>
                                    <p:animEffect transition="in" filter="barn(outVertical)">
                                      <p:cBhvr>
                                        <p:cTn id="155" dur="500"/>
                                        <p:tgtEl>
                                          <p:spTgt spid="55"/>
                                        </p:tgtEl>
                                      </p:cBhvr>
                                    </p:animEffect>
                                  </p:childTnLst>
                                </p:cTn>
                              </p:par>
                              <p:par>
                                <p:cTn id="156" presetID="2" presetClass="entr" presetSubtype="4" decel="100000" fill="hold" grpId="0" nodeType="withEffect">
                                  <p:stCondLst>
                                    <p:cond delay="250"/>
                                  </p:stCondLst>
                                  <p:childTnLst>
                                    <p:set>
                                      <p:cBhvr>
                                        <p:cTn id="157" dur="1" fill="hold">
                                          <p:stCondLst>
                                            <p:cond delay="0"/>
                                          </p:stCondLst>
                                        </p:cTn>
                                        <p:tgtEl>
                                          <p:spTgt spid="56"/>
                                        </p:tgtEl>
                                        <p:attrNameLst>
                                          <p:attrName>style.visibility</p:attrName>
                                        </p:attrNameLst>
                                      </p:cBhvr>
                                      <p:to>
                                        <p:strVal val="visible"/>
                                      </p:to>
                                    </p:set>
                                    <p:anim calcmode="lin" valueType="num">
                                      <p:cBhvr additive="base">
                                        <p:cTn id="158" dur="500" fill="hold"/>
                                        <p:tgtEl>
                                          <p:spTgt spid="56"/>
                                        </p:tgtEl>
                                        <p:attrNameLst>
                                          <p:attrName>ppt_x</p:attrName>
                                        </p:attrNameLst>
                                      </p:cBhvr>
                                      <p:tavLst>
                                        <p:tav tm="0">
                                          <p:val>
                                            <p:strVal val="#ppt_x"/>
                                          </p:val>
                                        </p:tav>
                                        <p:tav tm="100000">
                                          <p:val>
                                            <p:strVal val="#ppt_x"/>
                                          </p:val>
                                        </p:tav>
                                      </p:tavLst>
                                    </p:anim>
                                    <p:anim calcmode="lin" valueType="num">
                                      <p:cBhvr additive="base">
                                        <p:cTn id="15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10" presetClass="entr" presetSubtype="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0" presetClass="entr" presetSubtype="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56" grpId="0"/>
      <p:bldP spid="76" grpId="0" build="p">
        <p:tmplLst>
          <p:tmpl lvl="1">
            <p:tnLst>
              <p:par>
                <p:cTn presetID="10" presetClass="entr" presetSubtype="0" fill="hold" nodeType="withEffect">
                  <p:stCondLst>
                    <p:cond delay="25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77" grpId="0" build="p">
        <p:tmplLst>
          <p:tmpl lvl="1">
            <p:tnLst>
              <p:par>
                <p:cTn presetID="10" presetClass="entr" presetSubtype="0" fill="hold" nodeType="withEffect">
                  <p:stCondLst>
                    <p:cond delay="250"/>
                  </p:stCondLst>
                  <p:childTnLst>
                    <p:set>
                      <p:cBhvr>
                        <p:cTn dur="1" fill="hold">
                          <p:stCondLst>
                            <p:cond delay="0"/>
                          </p:stCondLst>
                        </p:cTn>
                        <p:tgtEl>
                          <p:spTgt spid="77"/>
                        </p:tgtEl>
                        <p:attrNameLst>
                          <p:attrName>style.visibility</p:attrName>
                        </p:attrNameLst>
                      </p:cBhvr>
                      <p:to>
                        <p:strVal val="visible"/>
                      </p:to>
                    </p:set>
                    <p:animEffect transition="in" filter="fade">
                      <p:cBhvr>
                        <p:cTn dur="500"/>
                        <p:tgtEl>
                          <p:spTgt spid="77"/>
                        </p:tgtEl>
                      </p:cBhvr>
                    </p:animEffect>
                  </p:childTnLst>
                </p:cTn>
              </p:par>
            </p:tnLst>
          </p:tmpl>
        </p:tmplLst>
      </p:bldP>
      <p:bldP spid="78" grpId="0" build="p">
        <p:tmplLst>
          <p:tmpl lvl="1">
            <p:tnLst>
              <p:par>
                <p:cTn presetID="10" presetClass="entr" presetSubtype="0" fill="hold" nodeType="withEffect">
                  <p:stCondLst>
                    <p:cond delay="2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bldP spid="80" grpId="0" build="p">
        <p:tmplLst>
          <p:tmpl lvl="1">
            <p:tnLst>
              <p:par>
                <p:cTn presetID="10" presetClass="entr" presetSubtype="0" fill="hold" nodeType="withEffect">
                  <p:stCondLst>
                    <p:cond delay="2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1" grpId="0" animBg="1"/>
      <p:bldP spid="82" grpId="0" build="p">
        <p:tmplLst>
          <p:tmpl lvl="1">
            <p:tnLst>
              <p:par>
                <p:cTn presetID="10" presetClass="entr" presetSubtype="0" fill="hold" nodeType="withEffect">
                  <p:stCondLst>
                    <p:cond delay="250"/>
                  </p:stCondLst>
                  <p:childTnLst>
                    <p:set>
                      <p:cBhvr>
                        <p:cTn dur="1" fill="hold">
                          <p:stCondLst>
                            <p:cond delay="0"/>
                          </p:stCondLst>
                        </p:cTn>
                        <p:tgtEl>
                          <p:spTgt spid="82"/>
                        </p:tgtEl>
                        <p:attrNameLst>
                          <p:attrName>style.visibility</p:attrName>
                        </p:attrNameLst>
                      </p:cBhvr>
                      <p:to>
                        <p:strVal val="visible"/>
                      </p:to>
                    </p:set>
                    <p:animEffect transition="in" filter="fade">
                      <p:cBhvr>
                        <p:cTn dur="500"/>
                        <p:tgtEl>
                          <p:spTgt spid="82"/>
                        </p:tgtEl>
                      </p:cBhvr>
                    </p:animEffect>
                  </p:childTnLst>
                </p:cTn>
              </p:par>
            </p:tnLst>
          </p:tmpl>
        </p:tmplLst>
      </p:bldP>
      <p:bldP spid="83" grpId="0" animBg="1"/>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animBg="1"/>
      <p:bldP spid="86" grpId="0" build="p">
        <p:tmplLst>
          <p:tmpl lvl="1">
            <p:tnLst>
              <p:par>
                <p:cTn presetID="10" presetClass="entr" presetSubtype="0" fill="hold" nodeType="withEffect">
                  <p:stCondLst>
                    <p:cond delay="25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91" grpId="0" build="p">
        <p:tmplLst>
          <p:tmpl lvl="1">
            <p:tnLst>
              <p:par>
                <p:cTn presetID="10" presetClass="entr" presetSubtype="0" fill="hold" nodeType="withEffect">
                  <p:stCondLst>
                    <p:cond delay="25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build="p">
        <p:tmplLst>
          <p:tmpl lvl="1">
            <p:tnLst>
              <p:par>
                <p:cTn presetID="10" presetClass="entr" presetSubtype="0" fill="hold" nodeType="withEffect">
                  <p:stCondLst>
                    <p:cond delay="25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build="p">
        <p:tmplLst>
          <p:tmpl lvl="1">
            <p:tnLst>
              <p:par>
                <p:cTn presetID="10" presetClass="entr" presetSubtype="0" fill="hold" nodeType="withEffect">
                  <p:stCondLst>
                    <p:cond delay="25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animBg="1"/>
      <p:bldP spid="95" grpId="0" build="p">
        <p:tmplLst>
          <p:tmpl lvl="1">
            <p:tnLst>
              <p:par>
                <p:cTn presetID="10" presetClass="entr" presetSubtype="0" fill="hold" nodeType="withEffect">
                  <p:stCondLst>
                    <p:cond delay="25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animBg="1"/>
      <p:bldP spid="97" grpId="0" build="p">
        <p:tmplLst>
          <p:tmpl lvl="1">
            <p:tnLst>
              <p:par>
                <p:cTn presetID="10" presetClass="entr" presetSubtype="0" fill="hold" nodeType="withEffect">
                  <p:stCondLst>
                    <p:cond delay="25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animBg="1"/>
      <p:bldP spid="99" grpId="0" build="p">
        <p:tmplLst>
          <p:tmpl lvl="1">
            <p:tnLst>
              <p:par>
                <p:cTn presetID="10" presetClass="entr" presetSubtype="0" fill="hold" nodeType="withEffect">
                  <p:stCondLst>
                    <p:cond delay="25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animBg="1"/>
      <p:bldP spid="101" grpId="0" build="p">
        <p:tmplLst>
          <p:tmpl lvl="1">
            <p:tnLst>
              <p:par>
                <p:cTn presetID="10" presetClass="entr" presetSubtype="0" fill="hold" nodeType="with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Normal Tab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2668225"/>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2668225"/>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78730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453400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528069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011158"/>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011158"/>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9000490"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3086627"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805046"/>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453400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5280697"/>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02351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878870"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875528"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9007908"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9004566"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3100571"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3097229"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32739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4"/>
                                        </p:tgtEl>
                                        <p:attrNameLst>
                                          <p:attrName>style.visibility</p:attrName>
                                        </p:attrNameLst>
                                      </p:cBhvr>
                                      <p:to>
                                        <p:strVal val="visible"/>
                                      </p:to>
                                    </p:set>
                                    <p:animEffect transition="in" filter="fade">
                                      <p:cBhvr>
                                        <p:cTn id="104" dur="500"/>
                                        <p:tgtEl>
                                          <p:spTgt spid="1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fade">
                                      <p:cBhvr>
                                        <p:cTn id="107" dur="500"/>
                                        <p:tgtEl>
                                          <p:spTgt spid="2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fade">
                                      <p:cBhvr>
                                        <p:cTn id="110" dur="500"/>
                                        <p:tgtEl>
                                          <p:spTgt spid="28"/>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fade">
                                      <p:cBhvr>
                                        <p:cTn id="113" dur="500"/>
                                        <p:tgtEl>
                                          <p:spTgt spid="3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3">
                                            <p:txEl>
                                              <p:pRg st="0" end="0"/>
                                            </p:txEl>
                                          </p:spTgt>
                                        </p:tgtEl>
                                        <p:attrNameLst>
                                          <p:attrName>style.visibility</p:attrName>
                                        </p:attrNameLst>
                                      </p:cBhvr>
                                      <p:to>
                                        <p:strVal val="visible"/>
                                      </p:to>
                                    </p:set>
                                    <p:animEffect transition="in" filter="fade">
                                      <p:cBhvr>
                                        <p:cTn id="116" dur="500"/>
                                        <p:tgtEl>
                                          <p:spTgt spid="43">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61">
                                            <p:txEl>
                                              <p:pRg st="0" end="0"/>
                                            </p:txEl>
                                          </p:spTgt>
                                        </p:tgtEl>
                                        <p:attrNameLst>
                                          <p:attrName>style.visibility</p:attrName>
                                        </p:attrNameLst>
                                      </p:cBhvr>
                                      <p:to>
                                        <p:strVal val="visible"/>
                                      </p:to>
                                    </p:set>
                                    <p:animEffect transition="in" filter="fade">
                                      <p:cBhvr>
                                        <p:cTn id="119" dur="500"/>
                                        <p:tgtEl>
                                          <p:spTgt spid="61">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7">
                                            <p:txEl>
                                              <p:pRg st="0" end="0"/>
                                            </p:txEl>
                                          </p:spTgt>
                                        </p:tgtEl>
                                        <p:attrNameLst>
                                          <p:attrName>style.visibility</p:attrName>
                                        </p:attrNameLst>
                                      </p:cBhvr>
                                      <p:to>
                                        <p:strVal val="visible"/>
                                      </p:to>
                                    </p:set>
                                    <p:animEffect transition="in" filter="fade">
                                      <p:cBhvr>
                                        <p:cTn id="122" dur="500"/>
                                        <p:tgtEl>
                                          <p:spTgt spid="67">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3">
                                            <p:txEl>
                                              <p:pRg st="0" end="0"/>
                                            </p:txEl>
                                          </p:spTgt>
                                        </p:tgtEl>
                                        <p:attrNameLst>
                                          <p:attrName>style.visibility</p:attrName>
                                        </p:attrNameLst>
                                      </p:cBhvr>
                                      <p:to>
                                        <p:strVal val="visible"/>
                                      </p:to>
                                    </p:set>
                                    <p:animEffect transition="in" filter="fade">
                                      <p:cBhvr>
                                        <p:cTn id="125" dur="500"/>
                                        <p:tgtEl>
                                          <p:spTgt spid="73">
                                            <p:txEl>
                                              <p:pRg st="0" end="0"/>
                                            </p:txEl>
                                          </p:spTgt>
                                        </p:tgtEl>
                                      </p:cBhvr>
                                    </p:animEffect>
                                  </p:childTnLst>
                                </p:cTn>
                              </p:par>
                            </p:childTnLst>
                          </p:cTn>
                        </p:par>
                        <p:par>
                          <p:cTn id="126" fill="hold">
                            <p:stCondLst>
                              <p:cond delay="2500"/>
                            </p:stCondLst>
                            <p:childTnLst>
                              <p:par>
                                <p:cTn id="127" presetID="16" presetClass="entr" presetSubtype="37" fill="hold" nodeType="afterEffect">
                                  <p:stCondLst>
                                    <p:cond delay="250"/>
                                  </p:stCondLst>
                                  <p:childTnLst>
                                    <p:set>
                                      <p:cBhvr>
                                        <p:cTn id="128" dur="1" fill="hold">
                                          <p:stCondLst>
                                            <p:cond delay="0"/>
                                          </p:stCondLst>
                                        </p:cTn>
                                        <p:tgtEl>
                                          <p:spTgt spid="74"/>
                                        </p:tgtEl>
                                        <p:attrNameLst>
                                          <p:attrName>style.visibility</p:attrName>
                                        </p:attrNameLst>
                                      </p:cBhvr>
                                      <p:to>
                                        <p:strVal val="visible"/>
                                      </p:to>
                                    </p:set>
                                    <p:animEffect transition="in" filter="barn(outVertical)">
                                      <p:cBhvr>
                                        <p:cTn id="129" dur="500"/>
                                        <p:tgtEl>
                                          <p:spTgt spid="74"/>
                                        </p:tgtEl>
                                      </p:cBhvr>
                                    </p:animEffect>
                                  </p:childTnLst>
                                </p:cTn>
                              </p:par>
                              <p:par>
                                <p:cTn id="130" presetID="2" presetClass="entr" presetSubtype="4" decel="100000" fill="hold" grpId="0" nodeType="withEffect">
                                  <p:stCondLst>
                                    <p:cond delay="250"/>
                                  </p:stCondLst>
                                  <p:childTnLst>
                                    <p:set>
                                      <p:cBhvr>
                                        <p:cTn id="131" dur="1" fill="hold">
                                          <p:stCondLst>
                                            <p:cond delay="0"/>
                                          </p:stCondLst>
                                        </p:cTn>
                                        <p:tgtEl>
                                          <p:spTgt spid="75"/>
                                        </p:tgtEl>
                                        <p:attrNameLst>
                                          <p:attrName>style.visibility</p:attrName>
                                        </p:attrNameLst>
                                      </p:cBhvr>
                                      <p:to>
                                        <p:strVal val="visible"/>
                                      </p:to>
                                    </p:set>
                                    <p:anim calcmode="lin" valueType="num">
                                      <p:cBhvr additive="base">
                                        <p:cTn id="132" dur="500" fill="hold"/>
                                        <p:tgtEl>
                                          <p:spTgt spid="75"/>
                                        </p:tgtEl>
                                        <p:attrNameLst>
                                          <p:attrName>ppt_x</p:attrName>
                                        </p:attrNameLst>
                                      </p:cBhvr>
                                      <p:tavLst>
                                        <p:tav tm="0">
                                          <p:val>
                                            <p:strVal val="#ppt_x"/>
                                          </p:val>
                                        </p:tav>
                                        <p:tav tm="100000">
                                          <p:val>
                                            <p:strVal val="#ppt_x"/>
                                          </p:val>
                                        </p:tav>
                                      </p:tavLst>
                                    </p:anim>
                                    <p:anim calcmode="lin" valueType="num">
                                      <p:cBhvr additive="base">
                                        <p:cTn id="13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4" grpId="0" animBg="1"/>
      <p:bldP spid="17" grpId="0" animBg="1"/>
      <p:bldP spid="18" grpId="0" animBg="1"/>
      <p:bldP spid="19" grpId="0" animBg="1"/>
      <p:bldP spid="22" grpId="0" animBg="1"/>
      <p:bldP spid="23" grpId="0" animBg="1"/>
      <p:bldP spid="24" grpId="0" animBg="1"/>
      <p:bldP spid="25" grpId="0" animBg="1"/>
      <p:bldP spid="28" grpId="0" animBg="1"/>
      <p:bldP spid="29" grpId="0" animBg="1"/>
      <p:bldP spid="30" grpId="0" animBg="1"/>
      <p:bldP spid="31"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Normal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1890577"/>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9000490"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3086627"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878870"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875528"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9007908"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9004566"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3100571"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3097229"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88500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2"/>
                                        </p:tgtEl>
                                        <p:attrNameLst>
                                          <p:attrName>style.visibility</p:attrName>
                                        </p:attrNameLst>
                                      </p:cBhvr>
                                      <p:to>
                                        <p:strVal val="visible"/>
                                      </p:to>
                                    </p:set>
                                    <p:animEffect transition="in" filter="fade">
                                      <p:cBhvr>
                                        <p:cTn id="104" dur="500"/>
                                        <p:tgtEl>
                                          <p:spTgt spid="1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fade">
                                      <p:cBhvr>
                                        <p:cTn id="107" dur="500"/>
                                        <p:tgtEl>
                                          <p:spTgt spid="2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fade">
                                      <p:cBhvr>
                                        <p:cTn id="110" dur="500"/>
                                        <p:tgtEl>
                                          <p:spTgt spid="26"/>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fade">
                                      <p:cBhvr>
                                        <p:cTn id="113" dur="500"/>
                                        <p:tgtEl>
                                          <p:spTgt spid="32"/>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1">
                                            <p:txEl>
                                              <p:pRg st="0" end="0"/>
                                            </p:txEl>
                                          </p:spTgt>
                                        </p:tgtEl>
                                        <p:attrNameLst>
                                          <p:attrName>style.visibility</p:attrName>
                                        </p:attrNameLst>
                                      </p:cBhvr>
                                      <p:to>
                                        <p:strVal val="visible"/>
                                      </p:to>
                                    </p:set>
                                    <p:animEffect transition="in" filter="fade">
                                      <p:cBhvr>
                                        <p:cTn id="116" dur="500"/>
                                        <p:tgtEl>
                                          <p:spTgt spid="41">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59">
                                            <p:txEl>
                                              <p:pRg st="0" end="0"/>
                                            </p:txEl>
                                          </p:spTgt>
                                        </p:tgtEl>
                                        <p:attrNameLst>
                                          <p:attrName>style.visibility</p:attrName>
                                        </p:attrNameLst>
                                      </p:cBhvr>
                                      <p:to>
                                        <p:strVal val="visible"/>
                                      </p:to>
                                    </p:set>
                                    <p:animEffect transition="in" filter="fade">
                                      <p:cBhvr>
                                        <p:cTn id="119" dur="500"/>
                                        <p:tgtEl>
                                          <p:spTgt spid="59">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5">
                                            <p:txEl>
                                              <p:pRg st="0" end="0"/>
                                            </p:txEl>
                                          </p:spTgt>
                                        </p:tgtEl>
                                        <p:attrNameLst>
                                          <p:attrName>style.visibility</p:attrName>
                                        </p:attrNameLst>
                                      </p:cBhvr>
                                      <p:to>
                                        <p:strVal val="visible"/>
                                      </p:to>
                                    </p:set>
                                    <p:animEffect transition="in" filter="fade">
                                      <p:cBhvr>
                                        <p:cTn id="122" dur="500"/>
                                        <p:tgtEl>
                                          <p:spTgt spid="65">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1">
                                            <p:txEl>
                                              <p:pRg st="0" end="0"/>
                                            </p:txEl>
                                          </p:spTgt>
                                        </p:tgtEl>
                                        <p:attrNameLst>
                                          <p:attrName>style.visibility</p:attrName>
                                        </p:attrNameLst>
                                      </p:cBhvr>
                                      <p:to>
                                        <p:strVal val="visible"/>
                                      </p:to>
                                    </p:set>
                                    <p:animEffect transition="in" filter="fade">
                                      <p:cBhvr>
                                        <p:cTn id="125" dur="500"/>
                                        <p:tgtEl>
                                          <p:spTgt spid="71">
                                            <p:txEl>
                                              <p:pRg st="0" end="0"/>
                                            </p:txEl>
                                          </p:spTgt>
                                        </p:tgtEl>
                                      </p:cBhvr>
                                    </p:animEffect>
                                  </p:childTnLst>
                                </p:cTn>
                              </p:par>
                            </p:childTnLst>
                          </p:cTn>
                        </p:par>
                        <p:par>
                          <p:cTn id="126" fill="hold">
                            <p:stCondLst>
                              <p:cond delay="2500"/>
                            </p:stCondLst>
                            <p:childTnLst>
                              <p:par>
                                <p:cTn id="127" presetID="10" presetClass="entr" presetSubtype="0" fill="hold" grpId="0" nodeType="afterEffect">
                                  <p:stCondLst>
                                    <p:cond delay="0"/>
                                  </p:stCondLst>
                                  <p:childTnLst>
                                    <p:set>
                                      <p:cBhvr>
                                        <p:cTn id="128" dur="1" fill="hold">
                                          <p:stCondLst>
                                            <p:cond delay="0"/>
                                          </p:stCondLst>
                                        </p:cTn>
                                        <p:tgtEl>
                                          <p:spTgt spid="13"/>
                                        </p:tgtEl>
                                        <p:attrNameLst>
                                          <p:attrName>style.visibility</p:attrName>
                                        </p:attrNameLst>
                                      </p:cBhvr>
                                      <p:to>
                                        <p:strVal val="visible"/>
                                      </p:to>
                                    </p:set>
                                    <p:animEffect transition="in" filter="fade">
                                      <p:cBhvr>
                                        <p:cTn id="129" dur="500"/>
                                        <p:tgtEl>
                                          <p:spTgt spid="13"/>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1"/>
                                        </p:tgtEl>
                                        <p:attrNameLst>
                                          <p:attrName>style.visibility</p:attrName>
                                        </p:attrNameLst>
                                      </p:cBhvr>
                                      <p:to>
                                        <p:strVal val="visible"/>
                                      </p:to>
                                    </p:set>
                                    <p:animEffect transition="in" filter="fade">
                                      <p:cBhvr>
                                        <p:cTn id="132" dur="500"/>
                                        <p:tgtEl>
                                          <p:spTgt spid="2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27"/>
                                        </p:tgtEl>
                                        <p:attrNameLst>
                                          <p:attrName>style.visibility</p:attrName>
                                        </p:attrNameLst>
                                      </p:cBhvr>
                                      <p:to>
                                        <p:strVal val="visible"/>
                                      </p:to>
                                    </p:set>
                                    <p:animEffect transition="in" filter="fade">
                                      <p:cBhvr>
                                        <p:cTn id="135" dur="500"/>
                                        <p:tgtEl>
                                          <p:spTgt spid="27"/>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3"/>
                                        </p:tgtEl>
                                        <p:attrNameLst>
                                          <p:attrName>style.visibility</p:attrName>
                                        </p:attrNameLst>
                                      </p:cBhvr>
                                      <p:to>
                                        <p:strVal val="visible"/>
                                      </p:to>
                                    </p:set>
                                    <p:animEffect transition="in" filter="fade">
                                      <p:cBhvr>
                                        <p:cTn id="138" dur="500"/>
                                        <p:tgtEl>
                                          <p:spTgt spid="3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2">
                                            <p:txEl>
                                              <p:pRg st="0" end="0"/>
                                            </p:txEl>
                                          </p:spTgt>
                                        </p:tgtEl>
                                        <p:attrNameLst>
                                          <p:attrName>style.visibility</p:attrName>
                                        </p:attrNameLst>
                                      </p:cBhvr>
                                      <p:to>
                                        <p:strVal val="visible"/>
                                      </p:to>
                                    </p:set>
                                    <p:animEffect transition="in" filter="fade">
                                      <p:cBhvr>
                                        <p:cTn id="141" dur="500"/>
                                        <p:tgtEl>
                                          <p:spTgt spid="42">
                                            <p:txEl>
                                              <p:pRg st="0" end="0"/>
                                            </p:txEl>
                                          </p:spTgt>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60">
                                            <p:txEl>
                                              <p:pRg st="0" end="0"/>
                                            </p:txEl>
                                          </p:spTgt>
                                        </p:tgtEl>
                                        <p:attrNameLst>
                                          <p:attrName>style.visibility</p:attrName>
                                        </p:attrNameLst>
                                      </p:cBhvr>
                                      <p:to>
                                        <p:strVal val="visible"/>
                                      </p:to>
                                    </p:set>
                                    <p:animEffect transition="in" filter="fade">
                                      <p:cBhvr>
                                        <p:cTn id="144" dur="500"/>
                                        <p:tgtEl>
                                          <p:spTgt spid="60">
                                            <p:txEl>
                                              <p:pRg st="0" end="0"/>
                                            </p:txEl>
                                          </p:spTgt>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66">
                                            <p:txEl>
                                              <p:pRg st="0" end="0"/>
                                            </p:txEl>
                                          </p:spTgt>
                                        </p:tgtEl>
                                        <p:attrNameLst>
                                          <p:attrName>style.visibility</p:attrName>
                                        </p:attrNameLst>
                                      </p:cBhvr>
                                      <p:to>
                                        <p:strVal val="visible"/>
                                      </p:to>
                                    </p:set>
                                    <p:animEffect transition="in" filter="fade">
                                      <p:cBhvr>
                                        <p:cTn id="147" dur="500"/>
                                        <p:tgtEl>
                                          <p:spTgt spid="66">
                                            <p:txEl>
                                              <p:pRg st="0" end="0"/>
                                            </p:txEl>
                                          </p:spTgt>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72">
                                            <p:txEl>
                                              <p:pRg st="0" end="0"/>
                                            </p:txEl>
                                          </p:spTgt>
                                        </p:tgtEl>
                                        <p:attrNameLst>
                                          <p:attrName>style.visibility</p:attrName>
                                        </p:attrNameLst>
                                      </p:cBhvr>
                                      <p:to>
                                        <p:strVal val="visible"/>
                                      </p:to>
                                    </p:set>
                                    <p:animEffect transition="in" filter="fade">
                                      <p:cBhvr>
                                        <p:cTn id="150" dur="500"/>
                                        <p:tgtEl>
                                          <p:spTgt spid="72">
                                            <p:txEl>
                                              <p:pRg st="0" end="0"/>
                                            </p:txEl>
                                          </p:spTgt>
                                        </p:tgtEl>
                                      </p:cBhvr>
                                    </p:animEffect>
                                  </p:childTnLst>
                                </p:cTn>
                              </p:par>
                            </p:childTnLst>
                          </p:cTn>
                        </p:par>
                        <p:par>
                          <p:cTn id="151" fill="hold">
                            <p:stCondLst>
                              <p:cond delay="3000"/>
                            </p:stCondLst>
                            <p:childTnLst>
                              <p:par>
                                <p:cTn id="152" presetID="10" presetClass="entr" presetSubtype="0" fill="hold" grpId="0" nodeType="afterEffect">
                                  <p:stCondLst>
                                    <p:cond delay="0"/>
                                  </p:stCondLst>
                                  <p:childTnLst>
                                    <p:set>
                                      <p:cBhvr>
                                        <p:cTn id="153" dur="1" fill="hold">
                                          <p:stCondLst>
                                            <p:cond delay="0"/>
                                          </p:stCondLst>
                                        </p:cTn>
                                        <p:tgtEl>
                                          <p:spTgt spid="14"/>
                                        </p:tgtEl>
                                        <p:attrNameLst>
                                          <p:attrName>style.visibility</p:attrName>
                                        </p:attrNameLst>
                                      </p:cBhvr>
                                      <p:to>
                                        <p:strVal val="visible"/>
                                      </p:to>
                                    </p:set>
                                    <p:animEffect transition="in" filter="fade">
                                      <p:cBhvr>
                                        <p:cTn id="154" dur="500"/>
                                        <p:tgtEl>
                                          <p:spTgt spid="14"/>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22"/>
                                        </p:tgtEl>
                                        <p:attrNameLst>
                                          <p:attrName>style.visibility</p:attrName>
                                        </p:attrNameLst>
                                      </p:cBhvr>
                                      <p:to>
                                        <p:strVal val="visible"/>
                                      </p:to>
                                    </p:set>
                                    <p:animEffect transition="in" filter="fade">
                                      <p:cBhvr>
                                        <p:cTn id="157" dur="500"/>
                                        <p:tgtEl>
                                          <p:spTgt spid="22"/>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28"/>
                                        </p:tgtEl>
                                        <p:attrNameLst>
                                          <p:attrName>style.visibility</p:attrName>
                                        </p:attrNameLst>
                                      </p:cBhvr>
                                      <p:to>
                                        <p:strVal val="visible"/>
                                      </p:to>
                                    </p:set>
                                    <p:animEffect transition="in" filter="fade">
                                      <p:cBhvr>
                                        <p:cTn id="160" dur="500"/>
                                        <p:tgtEl>
                                          <p:spTgt spid="28"/>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34"/>
                                        </p:tgtEl>
                                        <p:attrNameLst>
                                          <p:attrName>style.visibility</p:attrName>
                                        </p:attrNameLst>
                                      </p:cBhvr>
                                      <p:to>
                                        <p:strVal val="visible"/>
                                      </p:to>
                                    </p:set>
                                    <p:animEffect transition="in" filter="fade">
                                      <p:cBhvr>
                                        <p:cTn id="163" dur="500"/>
                                        <p:tgtEl>
                                          <p:spTgt spid="34"/>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43">
                                            <p:txEl>
                                              <p:pRg st="0" end="0"/>
                                            </p:txEl>
                                          </p:spTgt>
                                        </p:tgtEl>
                                        <p:attrNameLst>
                                          <p:attrName>style.visibility</p:attrName>
                                        </p:attrNameLst>
                                      </p:cBhvr>
                                      <p:to>
                                        <p:strVal val="visible"/>
                                      </p:to>
                                    </p:set>
                                    <p:animEffect transition="in" filter="fade">
                                      <p:cBhvr>
                                        <p:cTn id="166" dur="500"/>
                                        <p:tgtEl>
                                          <p:spTgt spid="43">
                                            <p:txEl>
                                              <p:pRg st="0" end="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61">
                                            <p:txEl>
                                              <p:pRg st="0" end="0"/>
                                            </p:txEl>
                                          </p:spTgt>
                                        </p:tgtEl>
                                        <p:attrNameLst>
                                          <p:attrName>style.visibility</p:attrName>
                                        </p:attrNameLst>
                                      </p:cBhvr>
                                      <p:to>
                                        <p:strVal val="visible"/>
                                      </p:to>
                                    </p:set>
                                    <p:animEffect transition="in" filter="fade">
                                      <p:cBhvr>
                                        <p:cTn id="169" dur="500"/>
                                        <p:tgtEl>
                                          <p:spTgt spid="61">
                                            <p:txEl>
                                              <p:pRg st="0" end="0"/>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67">
                                            <p:txEl>
                                              <p:pRg st="0" end="0"/>
                                            </p:txEl>
                                          </p:spTgt>
                                        </p:tgtEl>
                                        <p:attrNameLst>
                                          <p:attrName>style.visibility</p:attrName>
                                        </p:attrNameLst>
                                      </p:cBhvr>
                                      <p:to>
                                        <p:strVal val="visible"/>
                                      </p:to>
                                    </p:set>
                                    <p:animEffect transition="in" filter="fade">
                                      <p:cBhvr>
                                        <p:cTn id="172" dur="500"/>
                                        <p:tgtEl>
                                          <p:spTgt spid="67">
                                            <p:txEl>
                                              <p:pRg st="0" end="0"/>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73">
                                            <p:txEl>
                                              <p:pRg st="0" end="0"/>
                                            </p:txEl>
                                          </p:spTgt>
                                        </p:tgtEl>
                                        <p:attrNameLst>
                                          <p:attrName>style.visibility</p:attrName>
                                        </p:attrNameLst>
                                      </p:cBhvr>
                                      <p:to>
                                        <p:strVal val="visible"/>
                                      </p:to>
                                    </p:set>
                                    <p:animEffect transition="in" filter="fade">
                                      <p:cBhvr>
                                        <p:cTn id="175" dur="500"/>
                                        <p:tgtEl>
                                          <p:spTgt spid="73">
                                            <p:txEl>
                                              <p:pRg st="0" end="0"/>
                                            </p:txEl>
                                          </p:spTgt>
                                        </p:tgtEl>
                                      </p:cBhvr>
                                    </p:animEffect>
                                  </p:childTnLst>
                                </p:cTn>
                              </p:par>
                            </p:childTnLst>
                          </p:cTn>
                        </p:par>
                        <p:par>
                          <p:cTn id="176" fill="hold">
                            <p:stCondLst>
                              <p:cond delay="3500"/>
                            </p:stCondLst>
                            <p:childTnLst>
                              <p:par>
                                <p:cTn id="177" presetID="16" presetClass="entr" presetSubtype="37" fill="hold" nodeType="afterEffect">
                                  <p:stCondLst>
                                    <p:cond delay="250"/>
                                  </p:stCondLst>
                                  <p:childTnLst>
                                    <p:set>
                                      <p:cBhvr>
                                        <p:cTn id="178" dur="1" fill="hold">
                                          <p:stCondLst>
                                            <p:cond delay="0"/>
                                          </p:stCondLst>
                                        </p:cTn>
                                        <p:tgtEl>
                                          <p:spTgt spid="74"/>
                                        </p:tgtEl>
                                        <p:attrNameLst>
                                          <p:attrName>style.visibility</p:attrName>
                                        </p:attrNameLst>
                                      </p:cBhvr>
                                      <p:to>
                                        <p:strVal val="visible"/>
                                      </p:to>
                                    </p:set>
                                    <p:animEffect transition="in" filter="barn(outVertical)">
                                      <p:cBhvr>
                                        <p:cTn id="179" dur="500"/>
                                        <p:tgtEl>
                                          <p:spTgt spid="74"/>
                                        </p:tgtEl>
                                      </p:cBhvr>
                                    </p:animEffect>
                                  </p:childTnLst>
                                </p:cTn>
                              </p:par>
                              <p:par>
                                <p:cTn id="180" presetID="2" presetClass="entr" presetSubtype="4" decel="100000" fill="hold" grpId="0" nodeType="withEffect">
                                  <p:stCondLst>
                                    <p:cond delay="250"/>
                                  </p:stCondLst>
                                  <p:childTnLst>
                                    <p:set>
                                      <p:cBhvr>
                                        <p:cTn id="181" dur="1" fill="hold">
                                          <p:stCondLst>
                                            <p:cond delay="0"/>
                                          </p:stCondLst>
                                        </p:cTn>
                                        <p:tgtEl>
                                          <p:spTgt spid="75"/>
                                        </p:tgtEl>
                                        <p:attrNameLst>
                                          <p:attrName>style.visibility</p:attrName>
                                        </p:attrNameLst>
                                      </p:cBhvr>
                                      <p:to>
                                        <p:strVal val="visible"/>
                                      </p:to>
                                    </p:set>
                                    <p:anim calcmode="lin" valueType="num">
                                      <p:cBhvr additive="base">
                                        <p:cTn id="182" dur="500" fill="hold"/>
                                        <p:tgtEl>
                                          <p:spTgt spid="75"/>
                                        </p:tgtEl>
                                        <p:attrNameLst>
                                          <p:attrName>ppt_x</p:attrName>
                                        </p:attrNameLst>
                                      </p:cBhvr>
                                      <p:tavLst>
                                        <p:tav tm="0">
                                          <p:val>
                                            <p:strVal val="#ppt_x"/>
                                          </p:val>
                                        </p:tav>
                                        <p:tav tm="100000">
                                          <p:val>
                                            <p:strVal val="#ppt_x"/>
                                          </p:val>
                                        </p:tav>
                                      </p:tavLst>
                                    </p:anim>
                                    <p:anim calcmode="lin" valueType="num">
                                      <p:cBhvr additive="base">
                                        <p:cTn id="18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ormal 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912736"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018081"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4259561" y="1890577"/>
            <a:ext cx="2883089"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912736"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912736"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912736"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912736"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912736"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912736"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018081"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018081"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018081"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018081"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018081"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018081"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4259561" y="3009661"/>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4259561" y="3756355"/>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4259561" y="4503049"/>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4259561" y="5249743"/>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4259561" y="5996437"/>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4259561" y="6743133"/>
            <a:ext cx="2883089"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912737"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8028851"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4245617" y="2028221"/>
            <a:ext cx="2883089"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912736"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909394"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909394"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912736"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917674"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905318"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8036269"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8032927"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8032927"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8036269"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8041207"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8028851"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4259561" y="304508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4256219" y="3774041"/>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4256219" y="4520735"/>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4259561" y="5267429"/>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4264499" y="603183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4252143" y="6773176"/>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76" name="正方形/長方形 75"/>
          <p:cNvSpPr/>
          <p:nvPr userDrawn="1"/>
        </p:nvSpPr>
        <p:spPr>
          <a:xfrm>
            <a:off x="11131224"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正方形/長方形 76"/>
          <p:cNvSpPr/>
          <p:nvPr userDrawn="1"/>
        </p:nvSpPr>
        <p:spPr>
          <a:xfrm>
            <a:off x="11131224"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8" name="正方形/長方形 77"/>
          <p:cNvSpPr/>
          <p:nvPr userDrawn="1"/>
        </p:nvSpPr>
        <p:spPr>
          <a:xfrm>
            <a:off x="11131224"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正方形/長方形 78"/>
          <p:cNvSpPr/>
          <p:nvPr userDrawn="1"/>
        </p:nvSpPr>
        <p:spPr>
          <a:xfrm>
            <a:off x="11131224"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正方形/長方形 79"/>
          <p:cNvSpPr/>
          <p:nvPr userDrawn="1"/>
        </p:nvSpPr>
        <p:spPr>
          <a:xfrm>
            <a:off x="11131224"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正方形/長方形 80"/>
          <p:cNvSpPr/>
          <p:nvPr userDrawn="1"/>
        </p:nvSpPr>
        <p:spPr>
          <a:xfrm>
            <a:off x="11131224"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正方形/長方形 81"/>
          <p:cNvSpPr/>
          <p:nvPr userDrawn="1"/>
        </p:nvSpPr>
        <p:spPr>
          <a:xfrm>
            <a:off x="11131224"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テキスト プレースホルダー 11"/>
          <p:cNvSpPr>
            <a:spLocks noGrp="1"/>
          </p:cNvSpPr>
          <p:nvPr>
            <p:ph type="body" sz="quarter" idx="64" hasCustomPrompt="1"/>
          </p:nvPr>
        </p:nvSpPr>
        <p:spPr>
          <a:xfrm>
            <a:off x="11141994"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65" hasCustomPrompt="1"/>
          </p:nvPr>
        </p:nvSpPr>
        <p:spPr>
          <a:xfrm>
            <a:off x="11149412"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5" name="テキスト プレースホルダー 11"/>
          <p:cNvSpPr>
            <a:spLocks noGrp="1"/>
          </p:cNvSpPr>
          <p:nvPr>
            <p:ph type="body" sz="quarter" idx="66" hasCustomPrompt="1"/>
          </p:nvPr>
        </p:nvSpPr>
        <p:spPr>
          <a:xfrm>
            <a:off x="11146070"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6" name="テキスト プレースホルダー 11"/>
          <p:cNvSpPr>
            <a:spLocks noGrp="1"/>
          </p:cNvSpPr>
          <p:nvPr>
            <p:ph type="body" sz="quarter" idx="67" hasCustomPrompt="1"/>
          </p:nvPr>
        </p:nvSpPr>
        <p:spPr>
          <a:xfrm>
            <a:off x="11146070"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7" name="テキスト プレースホルダー 11"/>
          <p:cNvSpPr>
            <a:spLocks noGrp="1"/>
          </p:cNvSpPr>
          <p:nvPr>
            <p:ph type="body" sz="quarter" idx="68" hasCustomPrompt="1"/>
          </p:nvPr>
        </p:nvSpPr>
        <p:spPr>
          <a:xfrm>
            <a:off x="11149412"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8" name="テキスト プレースホルダー 11"/>
          <p:cNvSpPr>
            <a:spLocks noGrp="1"/>
          </p:cNvSpPr>
          <p:nvPr>
            <p:ph type="body" sz="quarter" idx="69" hasCustomPrompt="1"/>
          </p:nvPr>
        </p:nvSpPr>
        <p:spPr>
          <a:xfrm>
            <a:off x="11154350"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9" name="テキスト プレースホルダー 11"/>
          <p:cNvSpPr>
            <a:spLocks noGrp="1"/>
          </p:cNvSpPr>
          <p:nvPr>
            <p:ph type="body" sz="quarter" idx="70" hasCustomPrompt="1"/>
          </p:nvPr>
        </p:nvSpPr>
        <p:spPr>
          <a:xfrm>
            <a:off x="11141994"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94027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fade">
                                      <p:cBhvr>
                                        <p:cTn id="28" dur="500"/>
                                        <p:tgtEl>
                                          <p:spTgt spid="7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3">
                                            <p:txEl>
                                              <p:pRg st="0" end="0"/>
                                            </p:txEl>
                                          </p:spTgt>
                                        </p:tgtEl>
                                        <p:attrNameLst>
                                          <p:attrName>style.visibility</p:attrName>
                                        </p:attrNameLst>
                                      </p:cBhvr>
                                      <p:to>
                                        <p:strVal val="visible"/>
                                      </p:to>
                                    </p:set>
                                    <p:animEffect transition="in" filter="fade">
                                      <p:cBhvr>
                                        <p:cTn id="31" dur="500"/>
                                        <p:tgtEl>
                                          <p:spTgt spid="83">
                                            <p:txEl>
                                              <p:pRg st="0" end="0"/>
                                            </p:txEl>
                                          </p:spTgt>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
                                            <p:txEl>
                                              <p:pRg st="0" end="0"/>
                                            </p:txEl>
                                          </p:spTgt>
                                        </p:tgtEl>
                                        <p:attrNameLst>
                                          <p:attrName>style.visibility</p:attrName>
                                        </p:attrNameLst>
                                      </p:cBhvr>
                                      <p:to>
                                        <p:strVal val="visible"/>
                                      </p:to>
                                    </p:set>
                                    <p:animEffect transition="in" filter="fade">
                                      <p:cBhvr>
                                        <p:cTn id="47" dur="500"/>
                                        <p:tgtEl>
                                          <p:spTgt spid="38">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6">
                                            <p:txEl>
                                              <p:pRg st="0" end="0"/>
                                            </p:txEl>
                                          </p:spTgt>
                                        </p:tgtEl>
                                        <p:attrNameLst>
                                          <p:attrName>style.visibility</p:attrName>
                                        </p:attrNameLst>
                                      </p:cBhvr>
                                      <p:to>
                                        <p:strVal val="visible"/>
                                      </p:to>
                                    </p:set>
                                    <p:animEffect transition="in" filter="fade">
                                      <p:cBhvr>
                                        <p:cTn id="50" dur="500"/>
                                        <p:tgtEl>
                                          <p:spTgt spid="56">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2">
                                            <p:txEl>
                                              <p:pRg st="0" end="0"/>
                                            </p:txEl>
                                          </p:spTgt>
                                        </p:tgtEl>
                                        <p:attrNameLst>
                                          <p:attrName>style.visibility</p:attrName>
                                        </p:attrNameLst>
                                      </p:cBhvr>
                                      <p:to>
                                        <p:strVal val="visible"/>
                                      </p:to>
                                    </p:set>
                                    <p:animEffect transition="in" filter="fade">
                                      <p:cBhvr>
                                        <p:cTn id="53" dur="500"/>
                                        <p:tgtEl>
                                          <p:spTgt spid="62">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8">
                                            <p:txEl>
                                              <p:pRg st="0" end="0"/>
                                            </p:txEl>
                                          </p:spTgt>
                                        </p:tgtEl>
                                        <p:attrNameLst>
                                          <p:attrName>style.visibility</p:attrName>
                                        </p:attrNameLst>
                                      </p:cBhvr>
                                      <p:to>
                                        <p:strVal val="visible"/>
                                      </p:to>
                                    </p:set>
                                    <p:animEffect transition="in" filter="fade">
                                      <p:cBhvr>
                                        <p:cTn id="56" dur="500"/>
                                        <p:tgtEl>
                                          <p:spTgt spid="68">
                                            <p:txEl>
                                              <p:pRg st="0" end="0"/>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fade">
                                      <p:cBhvr>
                                        <p:cTn id="59" dur="500"/>
                                        <p:tgtEl>
                                          <p:spTgt spid="7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4">
                                            <p:txEl>
                                              <p:pRg st="0" end="0"/>
                                            </p:txEl>
                                          </p:spTgt>
                                        </p:tgtEl>
                                        <p:attrNameLst>
                                          <p:attrName>style.visibility</p:attrName>
                                        </p:attrNameLst>
                                      </p:cBhvr>
                                      <p:to>
                                        <p:strVal val="visible"/>
                                      </p:to>
                                    </p:set>
                                    <p:animEffect transition="in" filter="fade">
                                      <p:cBhvr>
                                        <p:cTn id="62" dur="500"/>
                                        <p:tgtEl>
                                          <p:spTgt spid="84">
                                            <p:txEl>
                                              <p:pRg st="0" end="0"/>
                                            </p:txEl>
                                          </p:spTgt>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500"/>
                                        <p:tgtEl>
                                          <p:spTgt spid="1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9">
                                            <p:txEl>
                                              <p:pRg st="0" end="0"/>
                                            </p:txEl>
                                          </p:spTgt>
                                        </p:tgtEl>
                                        <p:attrNameLst>
                                          <p:attrName>style.visibility</p:attrName>
                                        </p:attrNameLst>
                                      </p:cBhvr>
                                      <p:to>
                                        <p:strVal val="visible"/>
                                      </p:to>
                                    </p:set>
                                    <p:animEffect transition="in" filter="fade">
                                      <p:cBhvr>
                                        <p:cTn id="78" dur="500"/>
                                        <p:tgtEl>
                                          <p:spTgt spid="39">
                                            <p:txEl>
                                              <p:pRg st="0" end="0"/>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7">
                                            <p:txEl>
                                              <p:pRg st="0" end="0"/>
                                            </p:txEl>
                                          </p:spTgt>
                                        </p:tgtEl>
                                        <p:attrNameLst>
                                          <p:attrName>style.visibility</p:attrName>
                                        </p:attrNameLst>
                                      </p:cBhvr>
                                      <p:to>
                                        <p:strVal val="visible"/>
                                      </p:to>
                                    </p:set>
                                    <p:animEffect transition="in" filter="fade">
                                      <p:cBhvr>
                                        <p:cTn id="81" dur="500"/>
                                        <p:tgtEl>
                                          <p:spTgt spid="57">
                                            <p:txEl>
                                              <p:pRg st="0" end="0"/>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3">
                                            <p:txEl>
                                              <p:pRg st="0" end="0"/>
                                            </p:txEl>
                                          </p:spTgt>
                                        </p:tgtEl>
                                        <p:attrNameLst>
                                          <p:attrName>style.visibility</p:attrName>
                                        </p:attrNameLst>
                                      </p:cBhvr>
                                      <p:to>
                                        <p:strVal val="visible"/>
                                      </p:to>
                                    </p:set>
                                    <p:animEffect transition="in" filter="fade">
                                      <p:cBhvr>
                                        <p:cTn id="84" dur="500"/>
                                        <p:tgtEl>
                                          <p:spTgt spid="63">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9">
                                            <p:txEl>
                                              <p:pRg st="0" end="0"/>
                                            </p:txEl>
                                          </p:spTgt>
                                        </p:tgtEl>
                                        <p:attrNameLst>
                                          <p:attrName>style.visibility</p:attrName>
                                        </p:attrNameLst>
                                      </p:cBhvr>
                                      <p:to>
                                        <p:strVal val="visible"/>
                                      </p:to>
                                    </p:set>
                                    <p:animEffect transition="in" filter="fade">
                                      <p:cBhvr>
                                        <p:cTn id="87" dur="500"/>
                                        <p:tgtEl>
                                          <p:spTgt spid="69">
                                            <p:txEl>
                                              <p:pRg st="0" end="0"/>
                                            </p:tx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78"/>
                                        </p:tgtEl>
                                        <p:attrNameLst>
                                          <p:attrName>style.visibility</p:attrName>
                                        </p:attrNameLst>
                                      </p:cBhvr>
                                      <p:to>
                                        <p:strVal val="visible"/>
                                      </p:to>
                                    </p:set>
                                    <p:animEffect transition="in" filter="fade">
                                      <p:cBhvr>
                                        <p:cTn id="90" dur="500"/>
                                        <p:tgtEl>
                                          <p:spTgt spid="7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85">
                                            <p:txEl>
                                              <p:pRg st="0" end="0"/>
                                            </p:txEl>
                                          </p:spTgt>
                                        </p:tgtEl>
                                        <p:attrNameLst>
                                          <p:attrName>style.visibility</p:attrName>
                                        </p:attrNameLst>
                                      </p:cBhvr>
                                      <p:to>
                                        <p:strVal val="visible"/>
                                      </p:to>
                                    </p:set>
                                    <p:animEffect transition="in" filter="fade">
                                      <p:cBhvr>
                                        <p:cTn id="93" dur="500"/>
                                        <p:tgtEl>
                                          <p:spTgt spid="85">
                                            <p:txEl>
                                              <p:pRg st="0" end="0"/>
                                            </p:txEl>
                                          </p:spTgt>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500"/>
                                        <p:tgtEl>
                                          <p:spTgt spid="2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500"/>
                                        <p:tgtEl>
                                          <p:spTgt spid="31"/>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8">
                                            <p:txEl>
                                              <p:pRg st="0" end="0"/>
                                            </p:txEl>
                                          </p:spTgt>
                                        </p:tgtEl>
                                        <p:attrNameLst>
                                          <p:attrName>style.visibility</p:attrName>
                                        </p:attrNameLst>
                                      </p:cBhvr>
                                      <p:to>
                                        <p:strVal val="visible"/>
                                      </p:to>
                                    </p:set>
                                    <p:animEffect transition="in" filter="fade">
                                      <p:cBhvr>
                                        <p:cTn id="106" dur="500"/>
                                        <p:tgtEl>
                                          <p:spTgt spid="58">
                                            <p:txEl>
                                              <p:pRg st="0" end="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4">
                                            <p:txEl>
                                              <p:pRg st="0" end="0"/>
                                            </p:txEl>
                                          </p:spTgt>
                                        </p:tgtEl>
                                        <p:attrNameLst>
                                          <p:attrName>style.visibility</p:attrName>
                                        </p:attrNameLst>
                                      </p:cBhvr>
                                      <p:to>
                                        <p:strVal val="visible"/>
                                      </p:to>
                                    </p:set>
                                    <p:animEffect transition="in" filter="fade">
                                      <p:cBhvr>
                                        <p:cTn id="109" dur="500"/>
                                        <p:tgtEl>
                                          <p:spTgt spid="64">
                                            <p:txEl>
                                              <p:pRg st="0" end="0"/>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70">
                                            <p:txEl>
                                              <p:pRg st="0" end="0"/>
                                            </p:txEl>
                                          </p:spTgt>
                                        </p:tgtEl>
                                        <p:attrNameLst>
                                          <p:attrName>style.visibility</p:attrName>
                                        </p:attrNameLst>
                                      </p:cBhvr>
                                      <p:to>
                                        <p:strVal val="visible"/>
                                      </p:to>
                                    </p:set>
                                    <p:animEffect transition="in" filter="fade">
                                      <p:cBhvr>
                                        <p:cTn id="112" dur="500"/>
                                        <p:tgtEl>
                                          <p:spTgt spid="70">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79"/>
                                        </p:tgtEl>
                                        <p:attrNameLst>
                                          <p:attrName>style.visibility</p:attrName>
                                        </p:attrNameLst>
                                      </p:cBhvr>
                                      <p:to>
                                        <p:strVal val="visible"/>
                                      </p:to>
                                    </p:set>
                                    <p:animEffect transition="in" filter="fade">
                                      <p:cBhvr>
                                        <p:cTn id="115" dur="500"/>
                                        <p:tgtEl>
                                          <p:spTgt spid="79"/>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86">
                                            <p:txEl>
                                              <p:pRg st="0" end="0"/>
                                            </p:txEl>
                                          </p:spTgt>
                                        </p:tgtEl>
                                        <p:attrNameLst>
                                          <p:attrName>style.visibility</p:attrName>
                                        </p:attrNameLst>
                                      </p:cBhvr>
                                      <p:to>
                                        <p:strVal val="visible"/>
                                      </p:to>
                                    </p:set>
                                    <p:animEffect transition="in" filter="fade">
                                      <p:cBhvr>
                                        <p:cTn id="118" dur="500"/>
                                        <p:tgtEl>
                                          <p:spTgt spid="86">
                                            <p:txEl>
                                              <p:pRg st="0" end="0"/>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1"/>
                                        </p:tgtEl>
                                        <p:attrNameLst>
                                          <p:attrName>style.visibility</p:attrName>
                                        </p:attrNameLst>
                                      </p:cBhvr>
                                      <p:to>
                                        <p:strVal val="visible"/>
                                      </p:to>
                                    </p:set>
                                    <p:animEffect transition="in" filter="fade">
                                      <p:cBhvr>
                                        <p:cTn id="121" dur="500"/>
                                        <p:tgtEl>
                                          <p:spTgt spid="11"/>
                                        </p:tgtEl>
                                      </p:cBhvr>
                                    </p:animEffect>
                                  </p:childTnLst>
                                </p:cTn>
                              </p:par>
                            </p:childTnLst>
                          </p:cTn>
                        </p:par>
                        <p:par>
                          <p:cTn id="122" fill="hold">
                            <p:stCondLst>
                              <p:cond delay="2000"/>
                            </p:stCondLst>
                            <p:childTnLst>
                              <p:par>
                                <p:cTn id="123" presetID="10" presetClass="entr" presetSubtype="0" fill="hold" grpId="0" nodeType="afterEffect">
                                  <p:stCondLst>
                                    <p:cond delay="0"/>
                                  </p:stCondLst>
                                  <p:childTnLst>
                                    <p:set>
                                      <p:cBhvr>
                                        <p:cTn id="124" dur="1" fill="hold">
                                          <p:stCondLst>
                                            <p:cond delay="0"/>
                                          </p:stCondLst>
                                        </p:cTn>
                                        <p:tgtEl>
                                          <p:spTgt spid="12"/>
                                        </p:tgtEl>
                                        <p:attrNameLst>
                                          <p:attrName>style.visibility</p:attrName>
                                        </p:attrNameLst>
                                      </p:cBhvr>
                                      <p:to>
                                        <p:strVal val="visible"/>
                                      </p:to>
                                    </p:set>
                                    <p:animEffect transition="in" filter="fade">
                                      <p:cBhvr>
                                        <p:cTn id="125" dur="500"/>
                                        <p:tgtEl>
                                          <p:spTgt spid="12"/>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fade">
                                      <p:cBhvr>
                                        <p:cTn id="128" dur="500"/>
                                        <p:tgtEl>
                                          <p:spTgt spid="20"/>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500"/>
                                        <p:tgtEl>
                                          <p:spTgt spid="26"/>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fade">
                                      <p:cBhvr>
                                        <p:cTn id="134" dur="500"/>
                                        <p:tgtEl>
                                          <p:spTgt spid="32"/>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41">
                                            <p:txEl>
                                              <p:pRg st="0" end="0"/>
                                            </p:txEl>
                                          </p:spTgt>
                                        </p:tgtEl>
                                        <p:attrNameLst>
                                          <p:attrName>style.visibility</p:attrName>
                                        </p:attrNameLst>
                                      </p:cBhvr>
                                      <p:to>
                                        <p:strVal val="visible"/>
                                      </p:to>
                                    </p:set>
                                    <p:animEffect transition="in" filter="fade">
                                      <p:cBhvr>
                                        <p:cTn id="137" dur="500"/>
                                        <p:tgtEl>
                                          <p:spTgt spid="41">
                                            <p:txEl>
                                              <p:pRg st="0" end="0"/>
                                            </p:txEl>
                                          </p:spTgt>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59">
                                            <p:txEl>
                                              <p:pRg st="0" end="0"/>
                                            </p:txEl>
                                          </p:spTgt>
                                        </p:tgtEl>
                                        <p:attrNameLst>
                                          <p:attrName>style.visibility</p:attrName>
                                        </p:attrNameLst>
                                      </p:cBhvr>
                                      <p:to>
                                        <p:strVal val="visible"/>
                                      </p:to>
                                    </p:set>
                                    <p:animEffect transition="in" filter="fade">
                                      <p:cBhvr>
                                        <p:cTn id="140" dur="500"/>
                                        <p:tgtEl>
                                          <p:spTgt spid="59">
                                            <p:txEl>
                                              <p:pRg st="0" end="0"/>
                                            </p:txEl>
                                          </p:spTgt>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65">
                                            <p:txEl>
                                              <p:pRg st="0" end="0"/>
                                            </p:txEl>
                                          </p:spTgt>
                                        </p:tgtEl>
                                        <p:attrNameLst>
                                          <p:attrName>style.visibility</p:attrName>
                                        </p:attrNameLst>
                                      </p:cBhvr>
                                      <p:to>
                                        <p:strVal val="visible"/>
                                      </p:to>
                                    </p:set>
                                    <p:animEffect transition="in" filter="fade">
                                      <p:cBhvr>
                                        <p:cTn id="143" dur="500"/>
                                        <p:tgtEl>
                                          <p:spTgt spid="65">
                                            <p:txEl>
                                              <p:pRg st="0" end="0"/>
                                            </p:txEl>
                                          </p:spTgt>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71">
                                            <p:txEl>
                                              <p:pRg st="0" end="0"/>
                                            </p:txEl>
                                          </p:spTgt>
                                        </p:tgtEl>
                                        <p:attrNameLst>
                                          <p:attrName>style.visibility</p:attrName>
                                        </p:attrNameLst>
                                      </p:cBhvr>
                                      <p:to>
                                        <p:strVal val="visible"/>
                                      </p:to>
                                    </p:set>
                                    <p:animEffect transition="in" filter="fade">
                                      <p:cBhvr>
                                        <p:cTn id="146" dur="500"/>
                                        <p:tgtEl>
                                          <p:spTgt spid="71">
                                            <p:txEl>
                                              <p:pRg st="0" end="0"/>
                                            </p:txEl>
                                          </p:spTgt>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0"/>
                                        </p:tgtEl>
                                        <p:attrNameLst>
                                          <p:attrName>style.visibility</p:attrName>
                                        </p:attrNameLst>
                                      </p:cBhvr>
                                      <p:to>
                                        <p:strVal val="visible"/>
                                      </p:to>
                                    </p:set>
                                    <p:animEffect transition="in" filter="fade">
                                      <p:cBhvr>
                                        <p:cTn id="149" dur="500"/>
                                        <p:tgtEl>
                                          <p:spTgt spid="80"/>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87">
                                            <p:txEl>
                                              <p:pRg st="0" end="0"/>
                                            </p:txEl>
                                          </p:spTgt>
                                        </p:tgtEl>
                                        <p:attrNameLst>
                                          <p:attrName>style.visibility</p:attrName>
                                        </p:attrNameLst>
                                      </p:cBhvr>
                                      <p:to>
                                        <p:strVal val="visible"/>
                                      </p:to>
                                    </p:set>
                                    <p:animEffect transition="in" filter="fade">
                                      <p:cBhvr>
                                        <p:cTn id="152" dur="500"/>
                                        <p:tgtEl>
                                          <p:spTgt spid="87">
                                            <p:txEl>
                                              <p:pRg st="0" end="0"/>
                                            </p:txEl>
                                          </p:spTgt>
                                        </p:tgtEl>
                                      </p:cBhvr>
                                    </p:animEffect>
                                  </p:childTnLst>
                                </p:cTn>
                              </p:par>
                            </p:childTnLst>
                          </p:cTn>
                        </p:par>
                        <p:par>
                          <p:cTn id="153" fill="hold">
                            <p:stCondLst>
                              <p:cond delay="2500"/>
                            </p:stCondLst>
                            <p:childTnLst>
                              <p:par>
                                <p:cTn id="154" presetID="10" presetClass="entr" presetSubtype="0" fill="hold" grpId="0" nodeType="afterEffect">
                                  <p:stCondLst>
                                    <p:cond delay="0"/>
                                  </p:stCondLst>
                                  <p:childTnLst>
                                    <p:set>
                                      <p:cBhvr>
                                        <p:cTn id="155" dur="1" fill="hold">
                                          <p:stCondLst>
                                            <p:cond delay="0"/>
                                          </p:stCondLst>
                                        </p:cTn>
                                        <p:tgtEl>
                                          <p:spTgt spid="13"/>
                                        </p:tgtEl>
                                        <p:attrNameLst>
                                          <p:attrName>style.visibility</p:attrName>
                                        </p:attrNameLst>
                                      </p:cBhvr>
                                      <p:to>
                                        <p:strVal val="visible"/>
                                      </p:to>
                                    </p:set>
                                    <p:animEffect transition="in" filter="fade">
                                      <p:cBhvr>
                                        <p:cTn id="156" dur="500"/>
                                        <p:tgtEl>
                                          <p:spTgt spid="1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21"/>
                                        </p:tgtEl>
                                        <p:attrNameLst>
                                          <p:attrName>style.visibility</p:attrName>
                                        </p:attrNameLst>
                                      </p:cBhvr>
                                      <p:to>
                                        <p:strVal val="visible"/>
                                      </p:to>
                                    </p:set>
                                    <p:animEffect transition="in" filter="fade">
                                      <p:cBhvr>
                                        <p:cTn id="159" dur="500"/>
                                        <p:tgtEl>
                                          <p:spTgt spid="21"/>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27"/>
                                        </p:tgtEl>
                                        <p:attrNameLst>
                                          <p:attrName>style.visibility</p:attrName>
                                        </p:attrNameLst>
                                      </p:cBhvr>
                                      <p:to>
                                        <p:strVal val="visible"/>
                                      </p:to>
                                    </p:set>
                                    <p:animEffect transition="in" filter="fade">
                                      <p:cBhvr>
                                        <p:cTn id="162" dur="500"/>
                                        <p:tgtEl>
                                          <p:spTgt spid="27"/>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33"/>
                                        </p:tgtEl>
                                        <p:attrNameLst>
                                          <p:attrName>style.visibility</p:attrName>
                                        </p:attrNameLst>
                                      </p:cBhvr>
                                      <p:to>
                                        <p:strVal val="visible"/>
                                      </p:to>
                                    </p:set>
                                    <p:animEffect transition="in" filter="fade">
                                      <p:cBhvr>
                                        <p:cTn id="165" dur="500"/>
                                        <p:tgtEl>
                                          <p:spTgt spid="33"/>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42">
                                            <p:txEl>
                                              <p:pRg st="0" end="0"/>
                                            </p:txEl>
                                          </p:spTgt>
                                        </p:tgtEl>
                                        <p:attrNameLst>
                                          <p:attrName>style.visibility</p:attrName>
                                        </p:attrNameLst>
                                      </p:cBhvr>
                                      <p:to>
                                        <p:strVal val="visible"/>
                                      </p:to>
                                    </p:set>
                                    <p:animEffect transition="in" filter="fade">
                                      <p:cBhvr>
                                        <p:cTn id="168" dur="500"/>
                                        <p:tgtEl>
                                          <p:spTgt spid="42">
                                            <p:txEl>
                                              <p:pRg st="0" end="0"/>
                                            </p:txEl>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60">
                                            <p:txEl>
                                              <p:pRg st="0" end="0"/>
                                            </p:txEl>
                                          </p:spTgt>
                                        </p:tgtEl>
                                        <p:attrNameLst>
                                          <p:attrName>style.visibility</p:attrName>
                                        </p:attrNameLst>
                                      </p:cBhvr>
                                      <p:to>
                                        <p:strVal val="visible"/>
                                      </p:to>
                                    </p:set>
                                    <p:animEffect transition="in" filter="fade">
                                      <p:cBhvr>
                                        <p:cTn id="171" dur="500"/>
                                        <p:tgtEl>
                                          <p:spTgt spid="60">
                                            <p:txEl>
                                              <p:pRg st="0" end="0"/>
                                            </p:txEl>
                                          </p:spTgt>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66">
                                            <p:txEl>
                                              <p:pRg st="0" end="0"/>
                                            </p:txEl>
                                          </p:spTgt>
                                        </p:tgtEl>
                                        <p:attrNameLst>
                                          <p:attrName>style.visibility</p:attrName>
                                        </p:attrNameLst>
                                      </p:cBhvr>
                                      <p:to>
                                        <p:strVal val="visible"/>
                                      </p:to>
                                    </p:set>
                                    <p:animEffect transition="in" filter="fade">
                                      <p:cBhvr>
                                        <p:cTn id="174" dur="500"/>
                                        <p:tgtEl>
                                          <p:spTgt spid="66">
                                            <p:txEl>
                                              <p:pRg st="0" end="0"/>
                                            </p:txEl>
                                          </p:spTgt>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72">
                                            <p:txEl>
                                              <p:pRg st="0" end="0"/>
                                            </p:txEl>
                                          </p:spTgt>
                                        </p:tgtEl>
                                        <p:attrNameLst>
                                          <p:attrName>style.visibility</p:attrName>
                                        </p:attrNameLst>
                                      </p:cBhvr>
                                      <p:to>
                                        <p:strVal val="visible"/>
                                      </p:to>
                                    </p:set>
                                    <p:animEffect transition="in" filter="fade">
                                      <p:cBhvr>
                                        <p:cTn id="177" dur="500"/>
                                        <p:tgtEl>
                                          <p:spTgt spid="72">
                                            <p:txEl>
                                              <p:pRg st="0" end="0"/>
                                            </p:txEl>
                                          </p:spTgt>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81"/>
                                        </p:tgtEl>
                                        <p:attrNameLst>
                                          <p:attrName>style.visibility</p:attrName>
                                        </p:attrNameLst>
                                      </p:cBhvr>
                                      <p:to>
                                        <p:strVal val="visible"/>
                                      </p:to>
                                    </p:set>
                                    <p:animEffect transition="in" filter="fade">
                                      <p:cBhvr>
                                        <p:cTn id="180" dur="500"/>
                                        <p:tgtEl>
                                          <p:spTgt spid="81"/>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88">
                                            <p:txEl>
                                              <p:pRg st="0" end="0"/>
                                            </p:txEl>
                                          </p:spTgt>
                                        </p:tgtEl>
                                        <p:attrNameLst>
                                          <p:attrName>style.visibility</p:attrName>
                                        </p:attrNameLst>
                                      </p:cBhvr>
                                      <p:to>
                                        <p:strVal val="visible"/>
                                      </p:to>
                                    </p:set>
                                    <p:animEffect transition="in" filter="fade">
                                      <p:cBhvr>
                                        <p:cTn id="183" dur="500"/>
                                        <p:tgtEl>
                                          <p:spTgt spid="88">
                                            <p:txEl>
                                              <p:pRg st="0" end="0"/>
                                            </p:txEl>
                                          </p:spTgt>
                                        </p:tgtEl>
                                      </p:cBhvr>
                                    </p:animEffect>
                                  </p:childTnLst>
                                </p:cTn>
                              </p:par>
                            </p:childTnLst>
                          </p:cTn>
                        </p:par>
                        <p:par>
                          <p:cTn id="184" fill="hold">
                            <p:stCondLst>
                              <p:cond delay="3000"/>
                            </p:stCondLst>
                            <p:childTnLst>
                              <p:par>
                                <p:cTn id="185" presetID="10" presetClass="entr" presetSubtype="0" fill="hold" grpId="0" nodeType="afterEffect">
                                  <p:stCondLst>
                                    <p:cond delay="0"/>
                                  </p:stCondLst>
                                  <p:childTnLst>
                                    <p:set>
                                      <p:cBhvr>
                                        <p:cTn id="186" dur="1" fill="hold">
                                          <p:stCondLst>
                                            <p:cond delay="0"/>
                                          </p:stCondLst>
                                        </p:cTn>
                                        <p:tgtEl>
                                          <p:spTgt spid="14"/>
                                        </p:tgtEl>
                                        <p:attrNameLst>
                                          <p:attrName>style.visibility</p:attrName>
                                        </p:attrNameLst>
                                      </p:cBhvr>
                                      <p:to>
                                        <p:strVal val="visible"/>
                                      </p:to>
                                    </p:set>
                                    <p:animEffect transition="in" filter="fade">
                                      <p:cBhvr>
                                        <p:cTn id="187" dur="500"/>
                                        <p:tgtEl>
                                          <p:spTgt spid="14"/>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22"/>
                                        </p:tgtEl>
                                        <p:attrNameLst>
                                          <p:attrName>style.visibility</p:attrName>
                                        </p:attrNameLst>
                                      </p:cBhvr>
                                      <p:to>
                                        <p:strVal val="visible"/>
                                      </p:to>
                                    </p:set>
                                    <p:animEffect transition="in" filter="fade">
                                      <p:cBhvr>
                                        <p:cTn id="190" dur="500"/>
                                        <p:tgtEl>
                                          <p:spTgt spid="22"/>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28"/>
                                        </p:tgtEl>
                                        <p:attrNameLst>
                                          <p:attrName>style.visibility</p:attrName>
                                        </p:attrNameLst>
                                      </p:cBhvr>
                                      <p:to>
                                        <p:strVal val="visible"/>
                                      </p:to>
                                    </p:set>
                                    <p:animEffect transition="in" filter="fade">
                                      <p:cBhvr>
                                        <p:cTn id="193" dur="500"/>
                                        <p:tgtEl>
                                          <p:spTgt spid="28"/>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34"/>
                                        </p:tgtEl>
                                        <p:attrNameLst>
                                          <p:attrName>style.visibility</p:attrName>
                                        </p:attrNameLst>
                                      </p:cBhvr>
                                      <p:to>
                                        <p:strVal val="visible"/>
                                      </p:to>
                                    </p:set>
                                    <p:animEffect transition="in" filter="fade">
                                      <p:cBhvr>
                                        <p:cTn id="196" dur="500"/>
                                        <p:tgtEl>
                                          <p:spTgt spid="34"/>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43">
                                            <p:txEl>
                                              <p:pRg st="0" end="0"/>
                                            </p:txEl>
                                          </p:spTgt>
                                        </p:tgtEl>
                                        <p:attrNameLst>
                                          <p:attrName>style.visibility</p:attrName>
                                        </p:attrNameLst>
                                      </p:cBhvr>
                                      <p:to>
                                        <p:strVal val="visible"/>
                                      </p:to>
                                    </p:set>
                                    <p:animEffect transition="in" filter="fade">
                                      <p:cBhvr>
                                        <p:cTn id="199" dur="500"/>
                                        <p:tgtEl>
                                          <p:spTgt spid="43">
                                            <p:txEl>
                                              <p:pRg st="0" end="0"/>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61">
                                            <p:txEl>
                                              <p:pRg st="0" end="0"/>
                                            </p:txEl>
                                          </p:spTgt>
                                        </p:tgtEl>
                                        <p:attrNameLst>
                                          <p:attrName>style.visibility</p:attrName>
                                        </p:attrNameLst>
                                      </p:cBhvr>
                                      <p:to>
                                        <p:strVal val="visible"/>
                                      </p:to>
                                    </p:set>
                                    <p:animEffect transition="in" filter="fade">
                                      <p:cBhvr>
                                        <p:cTn id="202" dur="500"/>
                                        <p:tgtEl>
                                          <p:spTgt spid="61">
                                            <p:txEl>
                                              <p:pRg st="0" end="0"/>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67">
                                            <p:txEl>
                                              <p:pRg st="0" end="0"/>
                                            </p:txEl>
                                          </p:spTgt>
                                        </p:tgtEl>
                                        <p:attrNameLst>
                                          <p:attrName>style.visibility</p:attrName>
                                        </p:attrNameLst>
                                      </p:cBhvr>
                                      <p:to>
                                        <p:strVal val="visible"/>
                                      </p:to>
                                    </p:set>
                                    <p:animEffect transition="in" filter="fade">
                                      <p:cBhvr>
                                        <p:cTn id="205" dur="500"/>
                                        <p:tgtEl>
                                          <p:spTgt spid="67">
                                            <p:txEl>
                                              <p:pRg st="0" end="0"/>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73">
                                            <p:txEl>
                                              <p:pRg st="0" end="0"/>
                                            </p:txEl>
                                          </p:spTgt>
                                        </p:tgtEl>
                                        <p:attrNameLst>
                                          <p:attrName>style.visibility</p:attrName>
                                        </p:attrNameLst>
                                      </p:cBhvr>
                                      <p:to>
                                        <p:strVal val="visible"/>
                                      </p:to>
                                    </p:set>
                                    <p:animEffect transition="in" filter="fade">
                                      <p:cBhvr>
                                        <p:cTn id="208" dur="500"/>
                                        <p:tgtEl>
                                          <p:spTgt spid="73">
                                            <p:txEl>
                                              <p:pRg st="0" end="0"/>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82"/>
                                        </p:tgtEl>
                                        <p:attrNameLst>
                                          <p:attrName>style.visibility</p:attrName>
                                        </p:attrNameLst>
                                      </p:cBhvr>
                                      <p:to>
                                        <p:strVal val="visible"/>
                                      </p:to>
                                    </p:set>
                                    <p:animEffect transition="in" filter="fade">
                                      <p:cBhvr>
                                        <p:cTn id="211" dur="500"/>
                                        <p:tgtEl>
                                          <p:spTgt spid="82"/>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89">
                                            <p:txEl>
                                              <p:pRg st="0" end="0"/>
                                            </p:txEl>
                                          </p:spTgt>
                                        </p:tgtEl>
                                        <p:attrNameLst>
                                          <p:attrName>style.visibility</p:attrName>
                                        </p:attrNameLst>
                                      </p:cBhvr>
                                      <p:to>
                                        <p:strVal val="visible"/>
                                      </p:to>
                                    </p:set>
                                    <p:animEffect transition="in" filter="fade">
                                      <p:cBhvr>
                                        <p:cTn id="214" dur="500"/>
                                        <p:tgtEl>
                                          <p:spTgt spid="89">
                                            <p:txEl>
                                              <p:pRg st="0" end="0"/>
                                            </p:txEl>
                                          </p:spTgt>
                                        </p:tgtEl>
                                      </p:cBhvr>
                                    </p:animEffect>
                                  </p:childTnLst>
                                </p:cTn>
                              </p:par>
                            </p:childTnLst>
                          </p:cTn>
                        </p:par>
                        <p:par>
                          <p:cTn id="215" fill="hold">
                            <p:stCondLst>
                              <p:cond delay="3500"/>
                            </p:stCondLst>
                            <p:childTnLst>
                              <p:par>
                                <p:cTn id="216" presetID="16" presetClass="entr" presetSubtype="37" fill="hold" nodeType="afterEffect">
                                  <p:stCondLst>
                                    <p:cond delay="250"/>
                                  </p:stCondLst>
                                  <p:childTnLst>
                                    <p:set>
                                      <p:cBhvr>
                                        <p:cTn id="217" dur="1" fill="hold">
                                          <p:stCondLst>
                                            <p:cond delay="0"/>
                                          </p:stCondLst>
                                        </p:cTn>
                                        <p:tgtEl>
                                          <p:spTgt spid="74"/>
                                        </p:tgtEl>
                                        <p:attrNameLst>
                                          <p:attrName>style.visibility</p:attrName>
                                        </p:attrNameLst>
                                      </p:cBhvr>
                                      <p:to>
                                        <p:strVal val="visible"/>
                                      </p:to>
                                    </p:set>
                                    <p:animEffect transition="in" filter="barn(outVertical)">
                                      <p:cBhvr>
                                        <p:cTn id="218" dur="500"/>
                                        <p:tgtEl>
                                          <p:spTgt spid="74"/>
                                        </p:tgtEl>
                                      </p:cBhvr>
                                    </p:animEffect>
                                  </p:childTnLst>
                                </p:cTn>
                              </p:par>
                              <p:par>
                                <p:cTn id="219" presetID="2" presetClass="entr" presetSubtype="4" decel="100000" fill="hold" grpId="0" nodeType="withEffect">
                                  <p:stCondLst>
                                    <p:cond delay="250"/>
                                  </p:stCondLst>
                                  <p:childTnLst>
                                    <p:set>
                                      <p:cBhvr>
                                        <p:cTn id="220" dur="1" fill="hold">
                                          <p:stCondLst>
                                            <p:cond delay="0"/>
                                          </p:stCondLst>
                                        </p:cTn>
                                        <p:tgtEl>
                                          <p:spTgt spid="75"/>
                                        </p:tgtEl>
                                        <p:attrNameLst>
                                          <p:attrName>style.visibility</p:attrName>
                                        </p:attrNameLst>
                                      </p:cBhvr>
                                      <p:to>
                                        <p:strVal val="visible"/>
                                      </p:to>
                                    </p:set>
                                    <p:anim calcmode="lin" valueType="num">
                                      <p:cBhvr additive="base">
                                        <p:cTn id="221" dur="500" fill="hold"/>
                                        <p:tgtEl>
                                          <p:spTgt spid="75"/>
                                        </p:tgtEl>
                                        <p:attrNameLst>
                                          <p:attrName>ppt_x</p:attrName>
                                        </p:attrNameLst>
                                      </p:cBhvr>
                                      <p:tavLst>
                                        <p:tav tm="0">
                                          <p:val>
                                            <p:strVal val="#ppt_x"/>
                                          </p:val>
                                        </p:tav>
                                        <p:tav tm="100000">
                                          <p:val>
                                            <p:strVal val="#ppt_x"/>
                                          </p:val>
                                        </p:tav>
                                      </p:tavLst>
                                    </p:anim>
                                    <p:anim calcmode="lin" valueType="num">
                                      <p:cBhvr additive="base">
                                        <p:cTn id="22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P spid="76" grpId="0" animBg="1"/>
      <p:bldP spid="77" grpId="0" animBg="1"/>
      <p:bldP spid="78" grpId="0" animBg="1"/>
      <p:bldP spid="79" grpId="0" animBg="1"/>
      <p:bldP spid="80" grpId="0" animBg="1"/>
      <p:bldP spid="81" grpId="0" animBg="1"/>
      <p:bldP spid="82" grpId="0" animBg="1"/>
      <p:bldP spid="83" grpId="0" build="p">
        <p:tmplLst>
          <p:tmpl lvl="1">
            <p:tnLst>
              <p:par>
                <p:cTn presetID="10" presetClass="entr" presetSubtype="0"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build="p">
        <p:tmplLst>
          <p:tmpl lvl="1">
            <p:tnLst>
              <p:par>
                <p:cTn presetID="10" presetClass="entr" presetSubtype="0" fill="hold" nodeType="with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fade">
                      <p:cBhvr>
                        <p:cTn dur="500"/>
                        <p:tgtEl>
                          <p:spTgt spid="85"/>
                        </p:tgtEl>
                      </p:cBhvr>
                    </p:animEffect>
                  </p:childTnLst>
                </p:cTn>
              </p:par>
            </p:tnLst>
          </p:tmpl>
        </p:tmplLst>
      </p:bldP>
      <p:bldP spid="86" grpId="0" build="p">
        <p:tmplLst>
          <p:tmpl lvl="1">
            <p:tnLst>
              <p:par>
                <p:cTn presetID="10" presetClass="entr" presetSubtype="0" fill="hold" nodeType="withEffect">
                  <p:stCondLst>
                    <p:cond delay="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87" grpId="0" build="p">
        <p:tmplLst>
          <p:tmpl lvl="1">
            <p:tnLst>
              <p:par>
                <p:cTn presetID="10" presetClass="entr" presetSubtype="0" fill="hold" nodeType="withEffect">
                  <p:stCondLst>
                    <p:cond delay="0"/>
                  </p:stCondLst>
                  <p:childTnLst>
                    <p:set>
                      <p:cBhvr>
                        <p:cTn dur="1" fill="hold">
                          <p:stCondLst>
                            <p:cond delay="0"/>
                          </p:stCondLst>
                        </p:cTn>
                        <p:tgtEl>
                          <p:spTgt spid="87"/>
                        </p:tgtEl>
                        <p:attrNameLst>
                          <p:attrName>style.visibility</p:attrName>
                        </p:attrNameLst>
                      </p:cBhvr>
                      <p:to>
                        <p:strVal val="visible"/>
                      </p:to>
                    </p:set>
                    <p:animEffect transition="in" filter="fade">
                      <p:cBhvr>
                        <p:cTn dur="500"/>
                        <p:tgtEl>
                          <p:spTgt spid="87"/>
                        </p:tgtEl>
                      </p:cBhvr>
                    </p:animEffect>
                  </p:childTnLst>
                </p:cTn>
              </p:par>
            </p:tnLst>
          </p:tmpl>
        </p:tmplLst>
      </p:bldP>
      <p:bldP spid="88" grpId="0" build="p">
        <p:tmplLst>
          <p:tmpl lvl="1">
            <p:tnLst>
              <p:par>
                <p:cTn presetID="10" presetClass="entr" presetSubtype="0" fill="hold" nodeType="with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fade">
                      <p:cBhvr>
                        <p:cTn dur="500"/>
                        <p:tgtEl>
                          <p:spTgt spid="88"/>
                        </p:tgtEl>
                      </p:cBhvr>
                    </p:animEffect>
                  </p:childTnLst>
                </p:cTn>
              </p:par>
            </p:tnLst>
          </p:tmpl>
        </p:tmplLst>
      </p:bldP>
      <p:bldP spid="89" grpId="0" build="p">
        <p:tmplLst>
          <p:tmpl lvl="1">
            <p:tnLst>
              <p:par>
                <p:cTn presetID="10" presetClass="entr" presetSubtype="0" fill="hold" nodeType="with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fade">
                      <p:cBhvr>
                        <p:cTn dur="500"/>
                        <p:tgtEl>
                          <p:spTgt spid="89"/>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9" name="テキスト プレースホルダー 5"/>
          <p:cNvSpPr>
            <a:spLocks noGrp="1"/>
          </p:cNvSpPr>
          <p:nvPr>
            <p:ph type="body" sz="quarter" idx="11" hasCustomPrompt="1"/>
          </p:nvPr>
        </p:nvSpPr>
        <p:spPr>
          <a:xfrm>
            <a:off x="11618481"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0" name="図プレースホルダー 7"/>
          <p:cNvSpPr>
            <a:spLocks noGrp="1"/>
          </p:cNvSpPr>
          <p:nvPr>
            <p:ph type="pic" sz="quarter" idx="18" hasCustomPrompt="1"/>
          </p:nvPr>
        </p:nvSpPr>
        <p:spPr>
          <a:xfrm>
            <a:off x="13553761" y="4783525"/>
            <a:ext cx="2070165" cy="2070165"/>
          </a:xfrm>
        </p:spPr>
        <p:txBody>
          <a:bodyPr>
            <a:normAutofit/>
          </a:bodyPr>
          <a:lstStyle>
            <a:lvl1pPr>
              <a:defRPr sz="1600"/>
            </a:lvl1pPr>
          </a:lstStyle>
          <a:p>
            <a:r>
              <a:rPr kumimoji="1" lang="en-US" altLang="ja-JP" dirty="0"/>
              <a:t>ICON</a:t>
            </a:r>
            <a:endParaRPr kumimoji="1" lang="ja-JP" altLang="en-US" dirty="0"/>
          </a:p>
        </p:txBody>
      </p:sp>
      <p:sp>
        <p:nvSpPr>
          <p:cNvPr id="11" name="タイトル 1"/>
          <p:cNvSpPr>
            <a:spLocks noGrp="1"/>
          </p:cNvSpPr>
          <p:nvPr>
            <p:ph type="ctrTitle" hasCustomPrompt="1"/>
          </p:nvPr>
        </p:nvSpPr>
        <p:spPr>
          <a:xfrm>
            <a:off x="11753496"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a:t>SECTION TITLE</a:t>
            </a:r>
            <a:endParaRPr lang="en-US" dirty="0"/>
          </a:p>
        </p:txBody>
      </p:sp>
    </p:spTree>
    <p:extLst>
      <p:ext uri="{BB962C8B-B14F-4D97-AF65-F5344CB8AC3E}">
        <p14:creationId xmlns:p14="http://schemas.microsoft.com/office/powerpoint/2010/main" val="37802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9">
                                            <p:bg/>
                                          </p:spTgt>
                                        </p:tgtEl>
                                        <p:attrNameLst>
                                          <p:attrName>style.visibility</p:attrName>
                                        </p:attrNameLst>
                                      </p:cBhvr>
                                      <p:to>
                                        <p:strVal val="visible"/>
                                      </p:to>
                                    </p:set>
                                    <p:animEffect transition="in" filter="randombar(horizontal)">
                                      <p:cBhvr>
                                        <p:cTn id="17" dur="500"/>
                                        <p:tgtEl>
                                          <p:spTgt spid="9">
                                            <p:bg/>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25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randombar(horizontal)">
                                      <p:cBhvr>
                                        <p:cTn id="2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animBg="1">
        <p:tmplLst>
          <p:tmpl>
            <p:tnLst>
              <p:par>
                <p:cTn presetID="14" presetClass="entr" presetSubtype="1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 lvl="1">
            <p:tnLst>
              <p:par>
                <p:cTn presetID="14" presetClass="entr" presetSubtype="10" fill="hold" nodeType="click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2520000"/>
          </a:xfrm>
          <a:prstGeom prst="round1Rect">
            <a:avLst>
              <a:gd name="adj" fmla="val 6860"/>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29767"/>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27896"/>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16" name="図プレースホルダー 15"/>
          <p:cNvSpPr>
            <a:spLocks noGrp="1"/>
          </p:cNvSpPr>
          <p:nvPr>
            <p:ph type="pic" sz="quarter" idx="64" hasCustomPrompt="1"/>
          </p:nvPr>
        </p:nvSpPr>
        <p:spPr>
          <a:xfrm>
            <a:off x="4878870" y="1890713"/>
            <a:ext cx="4042080" cy="2519362"/>
          </a:xfrm>
        </p:spPr>
        <p:txBody>
          <a:bodyPr/>
          <a:lstStyle>
            <a:lvl1pPr>
              <a:defRPr/>
            </a:lvl1pPr>
          </a:lstStyle>
          <a:p>
            <a:r>
              <a:rPr kumimoji="1" lang="en-US" altLang="ja-JP" dirty="0"/>
              <a:t>Add an image</a:t>
            </a:r>
            <a:endParaRPr kumimoji="1" lang="ja-JP" altLang="en-US" dirty="0"/>
          </a:p>
        </p:txBody>
      </p:sp>
      <p:sp>
        <p:nvSpPr>
          <p:cNvPr id="76" name="図プレースホルダー 15"/>
          <p:cNvSpPr>
            <a:spLocks noGrp="1"/>
          </p:cNvSpPr>
          <p:nvPr>
            <p:ph type="pic" sz="quarter" idx="65" hasCustomPrompt="1"/>
          </p:nvPr>
        </p:nvSpPr>
        <p:spPr>
          <a:xfrm>
            <a:off x="8989720" y="1890577"/>
            <a:ext cx="4042080" cy="2519362"/>
          </a:xfrm>
        </p:spPr>
        <p:txBody>
          <a:bodyPr/>
          <a:lstStyle>
            <a:lvl1pPr>
              <a:defRPr baseline="0"/>
            </a:lvl1pPr>
          </a:lstStyle>
          <a:p>
            <a:r>
              <a:rPr kumimoji="1" lang="en-US" altLang="ja-JP" dirty="0"/>
              <a:t>Add an image</a:t>
            </a:r>
            <a:endParaRPr kumimoji="1" lang="ja-JP" altLang="en-US" dirty="0"/>
          </a:p>
        </p:txBody>
      </p:sp>
      <p:sp>
        <p:nvSpPr>
          <p:cNvPr id="77" name="図プレースホルダー 15"/>
          <p:cNvSpPr>
            <a:spLocks noGrp="1"/>
          </p:cNvSpPr>
          <p:nvPr>
            <p:ph type="pic" sz="quarter" idx="66" hasCustomPrompt="1"/>
          </p:nvPr>
        </p:nvSpPr>
        <p:spPr>
          <a:xfrm>
            <a:off x="13100571" y="1891215"/>
            <a:ext cx="4042080" cy="2519362"/>
          </a:xfrm>
          <a:prstGeom prst="round1Rect">
            <a:avLst>
              <a:gd name="adj" fmla="val 9800"/>
            </a:avLst>
          </a:prstGeom>
        </p:spPr>
        <p:txBody>
          <a:bodyPr/>
          <a:lstStyle>
            <a:lvl1pPr>
              <a:defRPr baseline="0"/>
            </a:lvl1pPr>
          </a:lstStyle>
          <a:p>
            <a:r>
              <a:rPr kumimoji="1" lang="en-US" altLang="ja-JP" dirty="0"/>
              <a:t>Add an image</a:t>
            </a:r>
            <a:endParaRPr kumimoji="1" lang="ja-JP" altLang="en-US" dirty="0"/>
          </a:p>
        </p:txBody>
      </p:sp>
      <p:sp>
        <p:nvSpPr>
          <p:cNvPr id="78" name="テキスト プレースホルダー 11"/>
          <p:cNvSpPr>
            <a:spLocks noGrp="1"/>
          </p:cNvSpPr>
          <p:nvPr>
            <p:ph type="body" sz="quarter" idx="67" hasCustomPrompt="1"/>
          </p:nvPr>
        </p:nvSpPr>
        <p:spPr>
          <a:xfrm>
            <a:off x="487887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79" name="テキスト プレースホルダー 11"/>
          <p:cNvSpPr>
            <a:spLocks noGrp="1"/>
          </p:cNvSpPr>
          <p:nvPr>
            <p:ph type="body" sz="quarter" idx="68" hasCustomPrompt="1"/>
          </p:nvPr>
        </p:nvSpPr>
        <p:spPr>
          <a:xfrm>
            <a:off x="898972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0" name="テキスト プレースホルダー 11"/>
          <p:cNvSpPr>
            <a:spLocks noGrp="1"/>
          </p:cNvSpPr>
          <p:nvPr>
            <p:ph type="body" sz="quarter" idx="69" hasCustomPrompt="1"/>
          </p:nvPr>
        </p:nvSpPr>
        <p:spPr>
          <a:xfrm>
            <a:off x="13100571"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3" name="テキスト プレースホルダー 11"/>
          <p:cNvSpPr>
            <a:spLocks noGrp="1"/>
          </p:cNvSpPr>
          <p:nvPr>
            <p:ph type="body" sz="quarter" idx="70" hasCustomPrompt="1"/>
          </p:nvPr>
        </p:nvSpPr>
        <p:spPr>
          <a:xfrm>
            <a:off x="1556942" y="3474651"/>
            <a:ext cx="2783592" cy="567626"/>
          </a:xfrm>
        </p:spPr>
        <p:txBody>
          <a:bodyPr anchor="ctr">
            <a:noAutofit/>
          </a:bodyPr>
          <a:lstStyle>
            <a:lvl1pPr algn="ctr">
              <a:lnSpc>
                <a:spcPct val="120000"/>
              </a:lnSpc>
              <a:defRPr sz="2000" spc="0">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71" hasCustomPrompt="1"/>
          </p:nvPr>
        </p:nvSpPr>
        <p:spPr>
          <a:xfrm>
            <a:off x="1696014" y="2718146"/>
            <a:ext cx="2711628" cy="534661"/>
          </a:xfrm>
        </p:spPr>
        <p:txBody>
          <a:bodyPr anchor="ctr">
            <a:noAutofit/>
          </a:bodyPr>
          <a:lstStyle>
            <a:lvl1pPr algn="r">
              <a:lnSpc>
                <a:spcPct val="120000"/>
              </a:lnSpc>
              <a:defRPr sz="2000" spc="0">
                <a:solidFill>
                  <a:schemeClr val="bg1"/>
                </a:solidFill>
                <a:latin typeface="+mj-lt"/>
              </a:defRPr>
            </a:lvl1pPr>
          </a:lstStyle>
          <a:p>
            <a:pPr lvl="0"/>
            <a:r>
              <a:rPr lang="en-US" altLang="ja-JP" dirty="0"/>
              <a:t>TEXT HERE</a:t>
            </a:r>
            <a:endParaRPr lang="en-US" dirty="0"/>
          </a:p>
        </p:txBody>
      </p:sp>
      <p:pic>
        <p:nvPicPr>
          <p:cNvPr id="44" name="図 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2892" y="2705099"/>
            <a:ext cx="585177" cy="585177"/>
          </a:xfrm>
          <a:prstGeom prst="rect">
            <a:avLst/>
          </a:prstGeom>
        </p:spPr>
      </p:pic>
      <p:pic>
        <p:nvPicPr>
          <p:cNvPr id="85" name="図 8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2672010" y="3848432"/>
            <a:ext cx="585177" cy="585177"/>
          </a:xfrm>
          <a:prstGeom prst="rect">
            <a:avLst/>
          </a:prstGeom>
        </p:spPr>
      </p:pic>
    </p:spTree>
    <p:extLst>
      <p:ext uri="{BB962C8B-B14F-4D97-AF65-F5344CB8AC3E}">
        <p14:creationId xmlns:p14="http://schemas.microsoft.com/office/powerpoint/2010/main" val="200985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4">
                                            <p:txEl>
                                              <p:pRg st="0" end="0"/>
                                            </p:txEl>
                                          </p:spTgt>
                                        </p:tgtEl>
                                        <p:attrNameLst>
                                          <p:attrName>style.visibility</p:attrName>
                                        </p:attrNameLst>
                                      </p:cBhvr>
                                      <p:to>
                                        <p:strVal val="visible"/>
                                      </p:to>
                                    </p:set>
                                    <p:animEffect transition="in" filter="fade">
                                      <p:cBhvr>
                                        <p:cTn id="10" dur="500"/>
                                        <p:tgtEl>
                                          <p:spTgt spid="84">
                                            <p:txEl>
                                              <p:pRg st="0" end="0"/>
                                            </p:txEl>
                                          </p:spTgt>
                                        </p:tgtEl>
                                      </p:cBhvr>
                                    </p:animEffect>
                                  </p:childTnLst>
                                </p:cTn>
                              </p:par>
                              <p:par>
                                <p:cTn id="11" presetID="10" presetClass="entr" presetSubtype="0" fill="hold" nodeType="withEffect">
                                  <p:stCondLst>
                                    <p:cond delay="25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78"/>
                                        </p:tgtEl>
                                        <p:attrNameLst>
                                          <p:attrName>style.visibility</p:attrName>
                                        </p:attrNameLst>
                                      </p:cBhvr>
                                      <p:to>
                                        <p:strVal val="visible"/>
                                      </p:to>
                                    </p:set>
                                    <p:animEffect transition="in" filter="fade">
                                      <p:cBhvr>
                                        <p:cTn id="19" dur="500"/>
                                        <p:tgtEl>
                                          <p:spTgt spid="78"/>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79"/>
                                        </p:tgtEl>
                                        <p:attrNameLst>
                                          <p:attrName>style.visibility</p:attrName>
                                        </p:attrNameLst>
                                      </p:cBhvr>
                                      <p:to>
                                        <p:strVal val="visible"/>
                                      </p:to>
                                    </p:set>
                                    <p:animEffect transition="in" filter="fade">
                                      <p:cBhvr>
                                        <p:cTn id="25" dur="500"/>
                                        <p:tgtEl>
                                          <p:spTgt spid="79"/>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par>
                                <p:cTn id="29" presetID="10" presetClass="entr" presetSubtype="0" fill="hold" grpId="0" nodeType="withEffect">
                                  <p:stCondLst>
                                    <p:cond delay="1750"/>
                                  </p:stCondLst>
                                  <p:childTnLst>
                                    <p:set>
                                      <p:cBhvr>
                                        <p:cTn id="30" dur="1" fill="hold">
                                          <p:stCondLst>
                                            <p:cond delay="0"/>
                                          </p:stCondLst>
                                        </p:cTn>
                                        <p:tgtEl>
                                          <p:spTgt spid="80"/>
                                        </p:tgtEl>
                                        <p:attrNameLst>
                                          <p:attrName>style.visibility</p:attrName>
                                        </p:attrNameLst>
                                      </p:cBhvr>
                                      <p:to>
                                        <p:strVal val="visible"/>
                                      </p:to>
                                    </p:set>
                                    <p:animEffect transition="in" filter="fade">
                                      <p:cBhvr>
                                        <p:cTn id="31" dur="500"/>
                                        <p:tgtEl>
                                          <p:spTgt spid="80"/>
                                        </p:tgtEl>
                                      </p:cBhvr>
                                    </p:animEffect>
                                  </p:childTnLst>
                                </p:cTn>
                              </p:par>
                            </p:childTnLst>
                          </p:cTn>
                        </p:par>
                        <p:par>
                          <p:cTn id="32" fill="hold">
                            <p:stCondLst>
                              <p:cond delay="2250"/>
                            </p:stCondLst>
                            <p:childTnLst>
                              <p:par>
                                <p:cTn id="33" presetID="10" presetClass="entr" presetSubtype="0" fill="hold" grpId="0" nodeType="afterEffect">
                                  <p:stCondLst>
                                    <p:cond delay="0"/>
                                  </p:stCondLst>
                                  <p:childTnLst>
                                    <p:set>
                                      <p:cBhvr>
                                        <p:cTn id="34" dur="1" fill="hold">
                                          <p:stCondLst>
                                            <p:cond delay="0"/>
                                          </p:stCondLst>
                                        </p:cTn>
                                        <p:tgtEl>
                                          <p:spTgt spid="83">
                                            <p:txEl>
                                              <p:pRg st="0" end="0"/>
                                            </p:txEl>
                                          </p:spTgt>
                                        </p:tgtEl>
                                        <p:attrNameLst>
                                          <p:attrName>style.visibility</p:attrName>
                                        </p:attrNameLst>
                                      </p:cBhvr>
                                      <p:to>
                                        <p:strVal val="visible"/>
                                      </p:to>
                                    </p:set>
                                    <p:animEffect transition="in" filter="fade">
                                      <p:cBhvr>
                                        <p:cTn id="35" dur="500"/>
                                        <p:tgtEl>
                                          <p:spTgt spid="83">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85"/>
                                        </p:tgtEl>
                                        <p:attrNameLst>
                                          <p:attrName>style.visibility</p:attrName>
                                        </p:attrNameLst>
                                      </p:cBhvr>
                                      <p:to>
                                        <p:strVal val="visible"/>
                                      </p:to>
                                    </p:set>
                                    <p:animEffect transition="in" filter="fade">
                                      <p:cBhvr>
                                        <p:cTn id="38" dur="500"/>
                                        <p:tgtEl>
                                          <p:spTgt spid="85"/>
                                        </p:tgtEl>
                                      </p:cBhvr>
                                    </p:animEffect>
                                  </p:childTnLst>
                                </p:cTn>
                              </p:par>
                            </p:childTnLst>
                          </p:cTn>
                        </p:par>
                        <p:par>
                          <p:cTn id="39" fill="hold">
                            <p:stCondLst>
                              <p:cond delay="2750"/>
                            </p:stCondLst>
                            <p:childTnLst>
                              <p:par>
                                <p:cTn id="40" presetID="10"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0">
                                            <p:txEl>
                                              <p:pRg st="0" end="0"/>
                                            </p:txEl>
                                          </p:spTgt>
                                        </p:tgtEl>
                                        <p:attrNameLst>
                                          <p:attrName>style.visibility</p:attrName>
                                        </p:attrNameLst>
                                      </p:cBhvr>
                                      <p:to>
                                        <p:strVal val="visible"/>
                                      </p:to>
                                    </p:set>
                                    <p:animEffect transition="in" filter="fade">
                                      <p:cBhvr>
                                        <p:cTn id="54" dur="500"/>
                                        <p:tgtEl>
                                          <p:spTgt spid="40">
                                            <p:txEl>
                                              <p:pRg st="0" end="0"/>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8">
                                            <p:txEl>
                                              <p:pRg st="0" end="0"/>
                                            </p:txEl>
                                          </p:spTgt>
                                        </p:tgtEl>
                                        <p:attrNameLst>
                                          <p:attrName>style.visibility</p:attrName>
                                        </p:attrNameLst>
                                      </p:cBhvr>
                                      <p:to>
                                        <p:strVal val="visible"/>
                                      </p:to>
                                    </p:set>
                                    <p:animEffect transition="in" filter="fade">
                                      <p:cBhvr>
                                        <p:cTn id="57" dur="500"/>
                                        <p:tgtEl>
                                          <p:spTgt spid="58">
                                            <p:txEl>
                                              <p:pRg st="0" end="0"/>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4">
                                            <p:txEl>
                                              <p:pRg st="0" end="0"/>
                                            </p:txEl>
                                          </p:spTgt>
                                        </p:tgtEl>
                                        <p:attrNameLst>
                                          <p:attrName>style.visibility</p:attrName>
                                        </p:attrNameLst>
                                      </p:cBhvr>
                                      <p:to>
                                        <p:strVal val="visible"/>
                                      </p:to>
                                    </p:set>
                                    <p:animEffect transition="in" filter="fade">
                                      <p:cBhvr>
                                        <p:cTn id="60" dur="500"/>
                                        <p:tgtEl>
                                          <p:spTgt spid="64">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0">
                                            <p:txEl>
                                              <p:pRg st="0" end="0"/>
                                            </p:txEl>
                                          </p:spTgt>
                                        </p:tgtEl>
                                        <p:attrNameLst>
                                          <p:attrName>style.visibility</p:attrName>
                                        </p:attrNameLst>
                                      </p:cBhvr>
                                      <p:to>
                                        <p:strVal val="visible"/>
                                      </p:to>
                                    </p:set>
                                    <p:animEffect transition="in" filter="fade">
                                      <p:cBhvr>
                                        <p:cTn id="63" dur="500"/>
                                        <p:tgtEl>
                                          <p:spTgt spid="70">
                                            <p:txEl>
                                              <p:pRg st="0" end="0"/>
                                            </p:txEl>
                                          </p:spTgt>
                                        </p:tgtEl>
                                      </p:cBhvr>
                                    </p:animEffect>
                                  </p:childTnLst>
                                </p:cTn>
                              </p:par>
                            </p:childTnLst>
                          </p:cTn>
                        </p:par>
                        <p:par>
                          <p:cTn id="64" fill="hold">
                            <p:stCondLst>
                              <p:cond delay="325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1">
                                            <p:txEl>
                                              <p:pRg st="0" end="0"/>
                                            </p:txEl>
                                          </p:spTgt>
                                        </p:tgtEl>
                                        <p:attrNameLst>
                                          <p:attrName>style.visibility</p:attrName>
                                        </p:attrNameLst>
                                      </p:cBhvr>
                                      <p:to>
                                        <p:strVal val="visible"/>
                                      </p:to>
                                    </p:set>
                                    <p:animEffect transition="in" filter="fade">
                                      <p:cBhvr>
                                        <p:cTn id="79" dur="500"/>
                                        <p:tgtEl>
                                          <p:spTgt spid="41">
                                            <p:txEl>
                                              <p:pRg st="0" end="0"/>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9">
                                            <p:txEl>
                                              <p:pRg st="0" end="0"/>
                                            </p:txEl>
                                          </p:spTgt>
                                        </p:tgtEl>
                                        <p:attrNameLst>
                                          <p:attrName>style.visibility</p:attrName>
                                        </p:attrNameLst>
                                      </p:cBhvr>
                                      <p:to>
                                        <p:strVal val="visible"/>
                                      </p:to>
                                    </p:set>
                                    <p:animEffect transition="in" filter="fade">
                                      <p:cBhvr>
                                        <p:cTn id="82" dur="500"/>
                                        <p:tgtEl>
                                          <p:spTgt spid="59">
                                            <p:txEl>
                                              <p:pRg st="0" end="0"/>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5">
                                            <p:txEl>
                                              <p:pRg st="0" end="0"/>
                                            </p:txEl>
                                          </p:spTgt>
                                        </p:tgtEl>
                                        <p:attrNameLst>
                                          <p:attrName>style.visibility</p:attrName>
                                        </p:attrNameLst>
                                      </p:cBhvr>
                                      <p:to>
                                        <p:strVal val="visible"/>
                                      </p:to>
                                    </p:set>
                                    <p:animEffect transition="in" filter="fade">
                                      <p:cBhvr>
                                        <p:cTn id="85" dur="500"/>
                                        <p:tgtEl>
                                          <p:spTgt spid="65">
                                            <p:txEl>
                                              <p:pRg st="0" end="0"/>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1">
                                            <p:txEl>
                                              <p:pRg st="0" end="0"/>
                                            </p:txEl>
                                          </p:spTgt>
                                        </p:tgtEl>
                                        <p:attrNameLst>
                                          <p:attrName>style.visibility</p:attrName>
                                        </p:attrNameLst>
                                      </p:cBhvr>
                                      <p:to>
                                        <p:strVal val="visible"/>
                                      </p:to>
                                    </p:set>
                                    <p:animEffect transition="in" filter="fade">
                                      <p:cBhvr>
                                        <p:cTn id="88" dur="500"/>
                                        <p:tgtEl>
                                          <p:spTgt spid="71">
                                            <p:txEl>
                                              <p:pRg st="0" end="0"/>
                                            </p:txEl>
                                          </p:spTgt>
                                        </p:tgtEl>
                                      </p:cBhvr>
                                    </p:animEffect>
                                  </p:childTnLst>
                                </p:cTn>
                              </p:par>
                            </p:childTnLst>
                          </p:cTn>
                        </p:par>
                        <p:par>
                          <p:cTn id="89" fill="hold">
                            <p:stCondLst>
                              <p:cond delay="3750"/>
                            </p:stCondLst>
                            <p:childTnLst>
                              <p:par>
                                <p:cTn id="90" presetID="10" presetClass="entr" presetSubtype="0" fill="hold" grpId="0" nodeType="after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fade">
                                      <p:cBhvr>
                                        <p:cTn id="92" dur="500"/>
                                        <p:tgtEl>
                                          <p:spTgt spid="1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fade">
                                      <p:cBhvr>
                                        <p:cTn id="101" dur="500"/>
                                        <p:tgtEl>
                                          <p:spTgt spid="3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2">
                                            <p:txEl>
                                              <p:pRg st="0" end="0"/>
                                            </p:txEl>
                                          </p:spTgt>
                                        </p:tgtEl>
                                        <p:attrNameLst>
                                          <p:attrName>style.visibility</p:attrName>
                                        </p:attrNameLst>
                                      </p:cBhvr>
                                      <p:to>
                                        <p:strVal val="visible"/>
                                      </p:to>
                                    </p:set>
                                    <p:animEffect transition="in" filter="fade">
                                      <p:cBhvr>
                                        <p:cTn id="104" dur="500"/>
                                        <p:tgtEl>
                                          <p:spTgt spid="42">
                                            <p:txEl>
                                              <p:pRg st="0" end="0"/>
                                            </p:tx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0">
                                            <p:txEl>
                                              <p:pRg st="0" end="0"/>
                                            </p:txEl>
                                          </p:spTgt>
                                        </p:tgtEl>
                                        <p:attrNameLst>
                                          <p:attrName>style.visibility</p:attrName>
                                        </p:attrNameLst>
                                      </p:cBhvr>
                                      <p:to>
                                        <p:strVal val="visible"/>
                                      </p:to>
                                    </p:set>
                                    <p:animEffect transition="in" filter="fade">
                                      <p:cBhvr>
                                        <p:cTn id="107" dur="500"/>
                                        <p:tgtEl>
                                          <p:spTgt spid="60">
                                            <p:txEl>
                                              <p:pRg st="0" end="0"/>
                                            </p:txEl>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6">
                                            <p:txEl>
                                              <p:pRg st="0" end="0"/>
                                            </p:txEl>
                                          </p:spTgt>
                                        </p:tgtEl>
                                        <p:attrNameLst>
                                          <p:attrName>style.visibility</p:attrName>
                                        </p:attrNameLst>
                                      </p:cBhvr>
                                      <p:to>
                                        <p:strVal val="visible"/>
                                      </p:to>
                                    </p:set>
                                    <p:animEffect transition="in" filter="fade">
                                      <p:cBhvr>
                                        <p:cTn id="110" dur="500"/>
                                        <p:tgtEl>
                                          <p:spTgt spid="66">
                                            <p:txEl>
                                              <p:pRg st="0" end="0"/>
                                            </p:txEl>
                                          </p:spTgt>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72">
                                            <p:txEl>
                                              <p:pRg st="0" end="0"/>
                                            </p:txEl>
                                          </p:spTgt>
                                        </p:tgtEl>
                                        <p:attrNameLst>
                                          <p:attrName>style.visibility</p:attrName>
                                        </p:attrNameLst>
                                      </p:cBhvr>
                                      <p:to>
                                        <p:strVal val="visible"/>
                                      </p:to>
                                    </p:set>
                                    <p:animEffect transition="in" filter="fade">
                                      <p:cBhvr>
                                        <p:cTn id="113" dur="500"/>
                                        <p:tgtEl>
                                          <p:spTgt spid="72">
                                            <p:txEl>
                                              <p:pRg st="0" end="0"/>
                                            </p:txEl>
                                          </p:spTgt>
                                        </p:tgtEl>
                                      </p:cBhvr>
                                    </p:animEffect>
                                  </p:childTnLst>
                                </p:cTn>
                              </p:par>
                            </p:childTnLst>
                          </p:cTn>
                        </p:par>
                        <p:par>
                          <p:cTn id="114" fill="hold">
                            <p:stCondLst>
                              <p:cond delay="4250"/>
                            </p:stCondLst>
                            <p:childTnLst>
                              <p:par>
                                <p:cTn id="115" presetID="10" presetClass="entr" presetSubtype="0" fill="hold" grpId="0" nodeType="afterEffect">
                                  <p:stCondLst>
                                    <p:cond delay="0"/>
                                  </p:stCondLst>
                                  <p:childTnLst>
                                    <p:set>
                                      <p:cBhvr>
                                        <p:cTn id="116" dur="1" fill="hold">
                                          <p:stCondLst>
                                            <p:cond delay="0"/>
                                          </p:stCondLst>
                                        </p:cTn>
                                        <p:tgtEl>
                                          <p:spTgt spid="14"/>
                                        </p:tgtEl>
                                        <p:attrNameLst>
                                          <p:attrName>style.visibility</p:attrName>
                                        </p:attrNameLst>
                                      </p:cBhvr>
                                      <p:to>
                                        <p:strVal val="visible"/>
                                      </p:to>
                                    </p:set>
                                    <p:animEffect transition="in" filter="fade">
                                      <p:cBhvr>
                                        <p:cTn id="117" dur="500"/>
                                        <p:tgtEl>
                                          <p:spTgt spid="1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2"/>
                                        </p:tgtEl>
                                        <p:attrNameLst>
                                          <p:attrName>style.visibility</p:attrName>
                                        </p:attrNameLst>
                                      </p:cBhvr>
                                      <p:to>
                                        <p:strVal val="visible"/>
                                      </p:to>
                                    </p:set>
                                    <p:animEffect transition="in" filter="fade">
                                      <p:cBhvr>
                                        <p:cTn id="120" dur="500"/>
                                        <p:tgtEl>
                                          <p:spTgt spid="22"/>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8"/>
                                        </p:tgtEl>
                                        <p:attrNameLst>
                                          <p:attrName>style.visibility</p:attrName>
                                        </p:attrNameLst>
                                      </p:cBhvr>
                                      <p:to>
                                        <p:strVal val="visible"/>
                                      </p:to>
                                    </p:set>
                                    <p:animEffect transition="in" filter="fade">
                                      <p:cBhvr>
                                        <p:cTn id="123" dur="500"/>
                                        <p:tgtEl>
                                          <p:spTgt spid="2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3">
                                            <p:txEl>
                                              <p:pRg st="0" end="0"/>
                                            </p:txEl>
                                          </p:spTgt>
                                        </p:tgtEl>
                                        <p:attrNameLst>
                                          <p:attrName>style.visibility</p:attrName>
                                        </p:attrNameLst>
                                      </p:cBhvr>
                                      <p:to>
                                        <p:strVal val="visible"/>
                                      </p:to>
                                    </p:set>
                                    <p:animEffect transition="in" filter="fade">
                                      <p:cBhvr>
                                        <p:cTn id="129" dur="500"/>
                                        <p:tgtEl>
                                          <p:spTgt spid="43">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61">
                                            <p:txEl>
                                              <p:pRg st="0" end="0"/>
                                            </p:txEl>
                                          </p:spTgt>
                                        </p:tgtEl>
                                        <p:attrNameLst>
                                          <p:attrName>style.visibility</p:attrName>
                                        </p:attrNameLst>
                                      </p:cBhvr>
                                      <p:to>
                                        <p:strVal val="visible"/>
                                      </p:to>
                                    </p:set>
                                    <p:animEffect transition="in" filter="fade">
                                      <p:cBhvr>
                                        <p:cTn id="132" dur="500"/>
                                        <p:tgtEl>
                                          <p:spTgt spid="61">
                                            <p:txEl>
                                              <p:pRg st="0" end="0"/>
                                            </p:txEl>
                                          </p:spTgt>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67">
                                            <p:txEl>
                                              <p:pRg st="0" end="0"/>
                                            </p:txEl>
                                          </p:spTgt>
                                        </p:tgtEl>
                                        <p:attrNameLst>
                                          <p:attrName>style.visibility</p:attrName>
                                        </p:attrNameLst>
                                      </p:cBhvr>
                                      <p:to>
                                        <p:strVal val="visible"/>
                                      </p:to>
                                    </p:set>
                                    <p:animEffect transition="in" filter="fade">
                                      <p:cBhvr>
                                        <p:cTn id="135" dur="500"/>
                                        <p:tgtEl>
                                          <p:spTgt spid="67">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73">
                                            <p:txEl>
                                              <p:pRg st="0" end="0"/>
                                            </p:txEl>
                                          </p:spTgt>
                                        </p:tgtEl>
                                        <p:attrNameLst>
                                          <p:attrName>style.visibility</p:attrName>
                                        </p:attrNameLst>
                                      </p:cBhvr>
                                      <p:to>
                                        <p:strVal val="visible"/>
                                      </p:to>
                                    </p:set>
                                    <p:animEffect transition="in" filter="fade">
                                      <p:cBhvr>
                                        <p:cTn id="138" dur="500"/>
                                        <p:tgtEl>
                                          <p:spTgt spid="73">
                                            <p:txEl>
                                              <p:pRg st="0" end="0"/>
                                            </p:txEl>
                                          </p:spTgt>
                                        </p:tgtEl>
                                      </p:cBhvr>
                                    </p:animEffect>
                                  </p:childTnLst>
                                </p:cTn>
                              </p:par>
                            </p:childTnLst>
                          </p:cTn>
                        </p:par>
                        <p:par>
                          <p:cTn id="139" fill="hold">
                            <p:stCondLst>
                              <p:cond delay="4750"/>
                            </p:stCondLst>
                            <p:childTnLst>
                              <p:par>
                                <p:cTn id="140" presetID="16" presetClass="entr" presetSubtype="37" fill="hold" nodeType="afterEffect">
                                  <p:stCondLst>
                                    <p:cond delay="250"/>
                                  </p:stCondLst>
                                  <p:childTnLst>
                                    <p:set>
                                      <p:cBhvr>
                                        <p:cTn id="141" dur="1" fill="hold">
                                          <p:stCondLst>
                                            <p:cond delay="0"/>
                                          </p:stCondLst>
                                        </p:cTn>
                                        <p:tgtEl>
                                          <p:spTgt spid="74"/>
                                        </p:tgtEl>
                                        <p:attrNameLst>
                                          <p:attrName>style.visibility</p:attrName>
                                        </p:attrNameLst>
                                      </p:cBhvr>
                                      <p:to>
                                        <p:strVal val="visible"/>
                                      </p:to>
                                    </p:set>
                                    <p:animEffect transition="in" filter="barn(outVertical)">
                                      <p:cBhvr>
                                        <p:cTn id="142" dur="500"/>
                                        <p:tgtEl>
                                          <p:spTgt spid="74"/>
                                        </p:tgtEl>
                                      </p:cBhvr>
                                    </p:animEffect>
                                  </p:childTnLst>
                                </p:cTn>
                              </p:par>
                              <p:par>
                                <p:cTn id="143" presetID="2" presetClass="entr" presetSubtype="4" decel="100000" fill="hold" grpId="0" nodeType="withEffect">
                                  <p:stCondLst>
                                    <p:cond delay="250"/>
                                  </p:stCondLst>
                                  <p:childTnLst>
                                    <p:set>
                                      <p:cBhvr>
                                        <p:cTn id="144" dur="1" fill="hold">
                                          <p:stCondLst>
                                            <p:cond delay="0"/>
                                          </p:stCondLst>
                                        </p:cTn>
                                        <p:tgtEl>
                                          <p:spTgt spid="75"/>
                                        </p:tgtEl>
                                        <p:attrNameLst>
                                          <p:attrName>style.visibility</p:attrName>
                                        </p:attrNameLst>
                                      </p:cBhvr>
                                      <p:to>
                                        <p:strVal val="visible"/>
                                      </p:to>
                                    </p:set>
                                    <p:anim calcmode="lin" valueType="num">
                                      <p:cBhvr additive="base">
                                        <p:cTn id="145" dur="500" fill="hold"/>
                                        <p:tgtEl>
                                          <p:spTgt spid="75"/>
                                        </p:tgtEl>
                                        <p:attrNameLst>
                                          <p:attrName>ppt_x</p:attrName>
                                        </p:attrNameLst>
                                      </p:cBhvr>
                                      <p:tavLst>
                                        <p:tav tm="0">
                                          <p:val>
                                            <p:strVal val="#ppt_x"/>
                                          </p:val>
                                        </p:tav>
                                        <p:tav tm="100000">
                                          <p:val>
                                            <p:strVal val="#ppt_x"/>
                                          </p:val>
                                        </p:tav>
                                      </p:tavLst>
                                    </p:anim>
                                    <p:anim calcmode="lin" valueType="num">
                                      <p:cBhvr additive="base">
                                        <p:cTn id="14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3" grpId="0" animBg="1"/>
      <p:bldP spid="14" grpId="0" animBg="1"/>
      <p:bldP spid="19" grpId="0" animBg="1"/>
      <p:bldP spid="20" grpId="0" animBg="1"/>
      <p:bldP spid="21" grpId="0" animBg="1"/>
      <p:bldP spid="22" grpId="0" animBg="1"/>
      <p:bldP spid="25" grpId="0" animBg="1"/>
      <p:bldP spid="26" grpId="0" animBg="1"/>
      <p:bldP spid="27" grpId="0" animBg="1"/>
      <p:bldP spid="28" grpId="0" animBg="1"/>
      <p:bldP spid="31" grpId="0" animBg="1"/>
      <p:bldP spid="32" grpId="0" animBg="1"/>
      <p:bldP spid="33" grpId="0" animBg="1"/>
      <p:bldP spid="34" grpId="0" animBg="1"/>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P spid="16" grpId="0"/>
      <p:bldP spid="76" grpId="0"/>
      <p:bldP spid="77" grpId="0"/>
      <p:bldP spid="78" grpId="0" animBg="1">
        <p:tmplLst>
          <p:tmpl>
            <p:tnLst>
              <p:par>
                <p:cTn presetID="10" presetClass="entr" presetSubtype="0" fill="hold" nodeType="withEffect">
                  <p:stCondLst>
                    <p:cond delay="7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tmplLst>
          <p:tmpl>
            <p:tnLst>
              <p:par>
                <p:cTn presetID="10" presetClass="entr" presetSubtype="0" fill="hold" nodeType="withEffect">
                  <p:stCondLst>
                    <p:cond delay="125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80" grpId="0" animBg="1">
        <p:tmplLst>
          <p:tmpl>
            <p:tnLst>
              <p:par>
                <p:cTn presetID="10" presetClass="entr" presetSubtype="0" fill="hold" nodeType="withEffect">
                  <p:stCondLst>
                    <p:cond delay="17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3" grpId="0" build="p">
        <p:tmplLst>
          <p:tmpl lvl="1">
            <p:tnLst>
              <p:par>
                <p:cTn presetID="10" presetClass="entr" presetSubtype="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ubbles">
    <p:spTree>
      <p:nvGrpSpPr>
        <p:cNvPr id="1" name=""/>
        <p:cNvGrpSpPr/>
        <p:nvPr/>
      </p:nvGrpSpPr>
      <p:grpSpPr>
        <a:xfrm>
          <a:off x="0" y="0"/>
          <a:ext cx="0" cy="0"/>
          <a:chOff x="0" y="0"/>
          <a:chExt cx="0" cy="0"/>
        </a:xfrm>
      </p:grpSpPr>
      <p:sp>
        <p:nvSpPr>
          <p:cNvPr id="27" name="円/楕円 26"/>
          <p:cNvSpPr/>
          <p:nvPr userDrawn="1"/>
        </p:nvSpPr>
        <p:spPr>
          <a:xfrm>
            <a:off x="14198282" y="6213600"/>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userDrawn="1"/>
        </p:nvSpPr>
        <p:spPr>
          <a:xfrm>
            <a:off x="13530104" y="1966361"/>
            <a:ext cx="1037296" cy="103729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3060880" y="1810202"/>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5109198" y="5722650"/>
            <a:ext cx="1025291" cy="102529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userDrawn="1"/>
        </p:nvSpPr>
        <p:spPr>
          <a:xfrm>
            <a:off x="495076" y="6032126"/>
            <a:ext cx="1482480" cy="1482480"/>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4712150" y="2938255"/>
            <a:ext cx="3297041" cy="32970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0808391" y="1666041"/>
            <a:ext cx="3375375" cy="3375375"/>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11123426" y="3929158"/>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161915" y="2038155"/>
            <a:ext cx="3130641" cy="31306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1222326" y="4018375"/>
            <a:ext cx="3533742" cy="3533742"/>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円/楕円 4"/>
          <p:cNvSpPr/>
          <p:nvPr userDrawn="1"/>
        </p:nvSpPr>
        <p:spPr>
          <a:xfrm>
            <a:off x="3293349" y="1588105"/>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6662184" y="2803240"/>
            <a:ext cx="4904752" cy="4904752"/>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6" hasCustomPrompt="1"/>
          </p:nvPr>
        </p:nvSpPr>
        <p:spPr>
          <a:xfrm>
            <a:off x="2493649" y="7843800"/>
            <a:ext cx="13298280" cy="171019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7280296" y="4308267"/>
            <a:ext cx="3724232"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8" hasCustomPrompt="1"/>
          </p:nvPr>
        </p:nvSpPr>
        <p:spPr>
          <a:xfrm>
            <a:off x="7117980" y="5098495"/>
            <a:ext cx="4005445" cy="1350150"/>
          </a:xfrm>
        </p:spPr>
        <p:txBody>
          <a:bodyPr anchor="t">
            <a:noAutofit/>
          </a:bodyPr>
          <a:lstStyle>
            <a:lvl1pPr algn="ctr">
              <a:lnSpc>
                <a:spcPct val="120000"/>
              </a:lnSpc>
              <a:defRPr sz="2000">
                <a:solidFill>
                  <a:schemeClr val="bg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19" hasCustomPrompt="1"/>
          </p:nvPr>
        </p:nvSpPr>
        <p:spPr>
          <a:xfrm>
            <a:off x="11600776" y="4918475"/>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0" hasCustomPrompt="1"/>
          </p:nvPr>
        </p:nvSpPr>
        <p:spPr>
          <a:xfrm>
            <a:off x="11438461" y="5708703"/>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1" hasCustomPrompt="1"/>
          </p:nvPr>
        </p:nvSpPr>
        <p:spPr>
          <a:xfrm>
            <a:off x="3747800" y="2530382"/>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3585485" y="3320610"/>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3" hasCustomPrompt="1"/>
          </p:nvPr>
        </p:nvSpPr>
        <p:spPr>
          <a:xfrm>
            <a:off x="1399075" y="5326819"/>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24" hasCustomPrompt="1"/>
          </p:nvPr>
        </p:nvSpPr>
        <p:spPr>
          <a:xfrm>
            <a:off x="112313" y="3085967"/>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5" hasCustomPrompt="1"/>
          </p:nvPr>
        </p:nvSpPr>
        <p:spPr>
          <a:xfrm>
            <a:off x="10905956" y="2930720"/>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6" hasCustomPrompt="1"/>
          </p:nvPr>
        </p:nvSpPr>
        <p:spPr>
          <a:xfrm>
            <a:off x="14770548" y="4200173"/>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4" name="円/楕円 23"/>
          <p:cNvSpPr/>
          <p:nvPr userDrawn="1"/>
        </p:nvSpPr>
        <p:spPr>
          <a:xfrm>
            <a:off x="7343006" y="1750498"/>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userDrawn="1"/>
        </p:nvSpPr>
        <p:spPr>
          <a:xfrm>
            <a:off x="17066364" y="6007589"/>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3117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500"/>
                                        <p:tgtEl>
                                          <p:spTgt spid="13">
                                            <p:txEl>
                                              <p:pRg st="0" end="0"/>
                                            </p:tx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fade">
                                      <p:cBhvr>
                                        <p:cTn id="27" dur="500"/>
                                        <p:tgtEl>
                                          <p:spTgt spid="1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xEl>
                                              <p:pRg st="0" end="0"/>
                                            </p:txEl>
                                          </p:spTgt>
                                        </p:tgtEl>
                                        <p:attrNameLst>
                                          <p:attrName>style.visibility</p:attrName>
                                        </p:attrNameLst>
                                      </p:cBhvr>
                                      <p:to>
                                        <p:strVal val="visible"/>
                                      </p:to>
                                    </p:set>
                                    <p:animEffect transition="in" filter="fade">
                                      <p:cBhvr>
                                        <p:cTn id="30" dur="500"/>
                                        <p:tgtEl>
                                          <p:spTgt spid="16">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500"/>
                                        <p:tgtEl>
                                          <p:spTgt spid="19">
                                            <p:txEl>
                                              <p:pRg st="0" end="0"/>
                                            </p:txEl>
                                          </p:spTgt>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xEl>
                                              <p:pRg st="0" end="0"/>
                                            </p:txEl>
                                          </p:spTgt>
                                        </p:tgtEl>
                                        <p:attrNameLst>
                                          <p:attrName>style.visibility</p:attrName>
                                        </p:attrNameLst>
                                      </p:cBhvr>
                                      <p:to>
                                        <p:strVal val="visible"/>
                                      </p:to>
                                    </p:set>
                                    <p:animEffect transition="in" filter="fade">
                                      <p:cBhvr>
                                        <p:cTn id="47" dur="500"/>
                                        <p:tgtEl>
                                          <p:spTgt spid="22">
                                            <p:txEl>
                                              <p:pRg st="0" end="0"/>
                                            </p:txEl>
                                          </p:spTgt>
                                        </p:tgtEl>
                                      </p:cBhvr>
                                    </p:animEffect>
                                  </p:childTnLst>
                                </p:cTn>
                              </p:par>
                            </p:childTnLst>
                          </p:cTn>
                        </p:par>
                        <p:par>
                          <p:cTn id="48" fill="hold">
                            <p:stCondLst>
                              <p:cond delay="2500"/>
                            </p:stCondLst>
                            <p:childTnLst>
                              <p:par>
                                <p:cTn id="49" presetID="10"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xEl>
                                              <p:pRg st="0" end="0"/>
                                            </p:txEl>
                                          </p:spTgt>
                                        </p:tgtEl>
                                        <p:attrNameLst>
                                          <p:attrName>style.visibility</p:attrName>
                                        </p:attrNameLst>
                                      </p:cBhvr>
                                      <p:to>
                                        <p:strVal val="visible"/>
                                      </p:to>
                                    </p:set>
                                    <p:animEffect transition="in" filter="fade">
                                      <p:cBhvr>
                                        <p:cTn id="54" dur="500"/>
                                        <p:tgtEl>
                                          <p:spTgt spid="23">
                                            <p:txEl>
                                              <p:pRg st="0" end="0"/>
                                            </p:txEl>
                                          </p:spTgt>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xEl>
                                              <p:pRg st="0" end="0"/>
                                            </p:txEl>
                                          </p:spTgt>
                                        </p:tgtEl>
                                        <p:attrNameLst>
                                          <p:attrName>style.visibility</p:attrName>
                                        </p:attrNameLst>
                                      </p:cBhvr>
                                      <p:to>
                                        <p:strVal val="visible"/>
                                      </p:to>
                                    </p:set>
                                    <p:animEffect transition="in" filter="fade">
                                      <p:cBhvr>
                                        <p:cTn id="61" dur="500"/>
                                        <p:tgtEl>
                                          <p:spTgt spid="21">
                                            <p:txEl>
                                              <p:pRg st="0" end="0"/>
                                            </p:txEl>
                                          </p:spTgt>
                                        </p:tgtEl>
                                      </p:cBhvr>
                                    </p:animEffect>
                                  </p:childTnLst>
                                </p:cTn>
                              </p:par>
                            </p:childTnLst>
                          </p:cTn>
                        </p:par>
                        <p:par>
                          <p:cTn id="62" fill="hold">
                            <p:stCondLst>
                              <p:cond delay="3500"/>
                            </p:stCondLst>
                            <p:childTnLst>
                              <p:par>
                                <p:cTn id="63" presetID="10" presetClass="entr" presetSubtype="0"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par>
                                <p:cTn id="75" presetID="10" presetClass="entr" presetSubtype="0" fill="hold" grpId="0" nodeType="withEffect">
                                  <p:stCondLst>
                                    <p:cond delay="75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par>
                                <p:cTn id="78" presetID="10" presetClass="entr" presetSubtype="0"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childTnLst>
                          </p:cTn>
                        </p:par>
                        <p:par>
                          <p:cTn id="84" fill="hold">
                            <p:stCondLst>
                              <p:cond delay="5000"/>
                            </p:stCondLst>
                            <p:childTnLst>
                              <p:par>
                                <p:cTn id="85" presetID="2" presetClass="entr" presetSubtype="4" decel="100000" fill="hold" grpId="0" nodeType="afterEffect">
                                  <p:stCondLst>
                                    <p:cond delay="500"/>
                                  </p:stCondLst>
                                  <p:childTnLst>
                                    <p:set>
                                      <p:cBhvr>
                                        <p:cTn id="86" dur="1" fill="hold">
                                          <p:stCondLst>
                                            <p:cond delay="0"/>
                                          </p:stCondLst>
                                        </p:cTn>
                                        <p:tgtEl>
                                          <p:spTgt spid="12"/>
                                        </p:tgtEl>
                                        <p:attrNameLst>
                                          <p:attrName>style.visibility</p:attrName>
                                        </p:attrNameLst>
                                      </p:cBhvr>
                                      <p:to>
                                        <p:strVal val="visible"/>
                                      </p:to>
                                    </p:set>
                                    <p:anim calcmode="lin" valueType="num">
                                      <p:cBhvr additive="base">
                                        <p:cTn id="87" dur="500" fill="hold"/>
                                        <p:tgtEl>
                                          <p:spTgt spid="12"/>
                                        </p:tgtEl>
                                        <p:attrNameLst>
                                          <p:attrName>ppt_x</p:attrName>
                                        </p:attrNameLst>
                                      </p:cBhvr>
                                      <p:tavLst>
                                        <p:tav tm="0">
                                          <p:val>
                                            <p:strVal val="#ppt_x"/>
                                          </p:val>
                                        </p:tav>
                                        <p:tav tm="100000">
                                          <p:val>
                                            <p:strVal val="#ppt_x"/>
                                          </p:val>
                                        </p:tav>
                                      </p:tavLst>
                                    </p:anim>
                                    <p:anim calcmode="lin" valueType="num">
                                      <p:cBhvr additive="base">
                                        <p:cTn id="8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8" grpId="0" animBg="1"/>
      <p:bldP spid="25" grpId="0" animBg="1"/>
      <p:bldP spid="29" grpId="0" animBg="1"/>
      <p:bldP spid="11" grpId="0" animBg="1"/>
      <p:bldP spid="10" grpId="0" animBg="1"/>
      <p:bldP spid="9" grpId="0" animBg="1"/>
      <p:bldP spid="8" grpId="0" animBg="1"/>
      <p:bldP spid="7" grpId="0" animBg="1"/>
      <p:bldP spid="5" grpId="0" animBg="1"/>
      <p:bldP spid="6" grpId="0" animBg="1"/>
      <p:bldP spid="12" grpId="0"/>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P spid="30"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alk">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3266" y="2537877"/>
            <a:ext cx="1770720" cy="5119693"/>
          </a:xfrm>
          <a:prstGeom prst="rect">
            <a:avLst/>
          </a:prstGeom>
          <a:effectLst>
            <a:outerShdw blurRad="76200" dir="13500000" sy="23000" kx="1200000" algn="br" rotWithShape="0">
              <a:prstClr val="black">
                <a:alpha val="20000"/>
              </a:prstClr>
            </a:outerShdw>
          </a:effectLst>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67931" y="2440526"/>
            <a:ext cx="1462282" cy="5217046"/>
          </a:xfrm>
          <a:prstGeom prst="rect">
            <a:avLst/>
          </a:prstGeom>
          <a:effectLst>
            <a:outerShdw blurRad="76200" dist="88900" dir="13500000" sy="23000" kx="1200000" algn="br" rotWithShape="0">
              <a:prstClr val="black">
                <a:alpha val="20000"/>
              </a:prstClr>
            </a:outerShdw>
          </a:effectLst>
        </p:spPr>
      </p:pic>
      <p:grpSp>
        <p:nvGrpSpPr>
          <p:cNvPr id="7" name="グループ化 6"/>
          <p:cNvGrpSpPr/>
          <p:nvPr userDrawn="1"/>
        </p:nvGrpSpPr>
        <p:grpSpPr>
          <a:xfrm>
            <a:off x="1267331" y="1869009"/>
            <a:ext cx="4793032" cy="1935215"/>
            <a:chOff x="792895" y="1183060"/>
            <a:chExt cx="4793032" cy="1935215"/>
          </a:xfrm>
          <a:solidFill>
            <a:schemeClr val="accent1">
              <a:lumMod val="20000"/>
              <a:lumOff val="80000"/>
            </a:schemeClr>
          </a:solidFill>
        </p:grpSpPr>
        <p:sp>
          <p:nvSpPr>
            <p:cNvPr id="8" name="正方形/長方形 7"/>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二等辺三角形 8"/>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0" name="グループ化 9"/>
          <p:cNvGrpSpPr/>
          <p:nvPr userDrawn="1"/>
        </p:nvGrpSpPr>
        <p:grpSpPr>
          <a:xfrm>
            <a:off x="1267331" y="4929349"/>
            <a:ext cx="4793032" cy="1935215"/>
            <a:chOff x="792895" y="4243400"/>
            <a:chExt cx="4793032" cy="1935215"/>
          </a:xfrm>
          <a:solidFill>
            <a:schemeClr val="accent1">
              <a:lumMod val="20000"/>
              <a:lumOff val="80000"/>
            </a:schemeClr>
          </a:solidFill>
        </p:grpSpPr>
        <p:sp>
          <p:nvSpPr>
            <p:cNvPr id="11" name="正方形/長方形 10"/>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二等辺三角形 11"/>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3" name="グループ化 12"/>
          <p:cNvGrpSpPr/>
          <p:nvPr userDrawn="1"/>
        </p:nvGrpSpPr>
        <p:grpSpPr>
          <a:xfrm rot="10800000">
            <a:off x="11978521" y="4929349"/>
            <a:ext cx="4793032" cy="1935215"/>
            <a:chOff x="792895" y="1183060"/>
            <a:chExt cx="4793032" cy="1935215"/>
          </a:xfrm>
          <a:solidFill>
            <a:schemeClr val="accent1">
              <a:lumMod val="20000"/>
              <a:lumOff val="80000"/>
            </a:schemeClr>
          </a:solidFill>
        </p:grpSpPr>
        <p:sp>
          <p:nvSpPr>
            <p:cNvPr id="14" name="正方形/長方形 13"/>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二等辺三角形 14"/>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6" name="グループ化 15"/>
          <p:cNvGrpSpPr/>
          <p:nvPr userDrawn="1"/>
        </p:nvGrpSpPr>
        <p:grpSpPr>
          <a:xfrm rot="10800000">
            <a:off x="11980312" y="1868654"/>
            <a:ext cx="4793032" cy="1935215"/>
            <a:chOff x="792895" y="4243400"/>
            <a:chExt cx="4793032" cy="1935215"/>
          </a:xfrm>
          <a:solidFill>
            <a:schemeClr val="accent1">
              <a:lumMod val="20000"/>
              <a:lumOff val="80000"/>
            </a:schemeClr>
          </a:solidFill>
        </p:grpSpPr>
        <p:sp>
          <p:nvSpPr>
            <p:cNvPr id="17" name="正方形/長方形 16"/>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二等辺三角形 17"/>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9" name="テキスト プレースホルダー 11"/>
          <p:cNvSpPr>
            <a:spLocks noGrp="1"/>
          </p:cNvSpPr>
          <p:nvPr>
            <p:ph type="body" sz="quarter" idx="18" hasCustomPrompt="1"/>
          </p:nvPr>
        </p:nvSpPr>
        <p:spPr>
          <a:xfrm>
            <a:off x="1361568" y="1996094"/>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1361568"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0" hasCustomPrompt="1"/>
          </p:nvPr>
        </p:nvSpPr>
        <p:spPr>
          <a:xfrm>
            <a:off x="12338561" y="200366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2392020"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24"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7390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8" decel="10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100000" fill="hold"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0-#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10" presetClass="entr" presetSubtype="0" fill="hold" nodeType="afterEffect">
                                  <p:stCondLst>
                                    <p:cond delay="5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par>
                          <p:cTn id="30" fill="hold">
                            <p:stCondLst>
                              <p:cond delay="3000"/>
                            </p:stCondLst>
                            <p:childTnLst>
                              <p:par>
                                <p:cTn id="31" presetID="2" presetClass="entr" presetSubtype="2" decel="100000"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1+#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1+#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decel="100000" fill="hold" nodeType="afterEffect">
                                  <p:stCondLst>
                                    <p:cond delay="50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50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1+#ppt_w/2"/>
                                          </p:val>
                                        </p:tav>
                                        <p:tav tm="100000">
                                          <p:val>
                                            <p:strVal val="#ppt_x"/>
                                          </p:val>
                                        </p:tav>
                                      </p:tavLst>
                                    </p:anim>
                                    <p:anim calcmode="lin" valueType="num">
                                      <p:cBhvr additive="base">
                                        <p:cTn id="47" dur="500" fill="hold"/>
                                        <p:tgtEl>
                                          <p:spTgt spid="21"/>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 presetClass="entr" presetSubtype="4" decel="100000" fill="hold" grpId="0" nodeType="afterEffect">
                                  <p:stCondLst>
                                    <p:cond delay="50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ppt_x"/>
                                          </p:val>
                                        </p:tav>
                                        <p:tav tm="100000">
                                          <p:val>
                                            <p:strVal val="#ppt_x"/>
                                          </p:val>
                                        </p:tav>
                                      </p:tavLst>
                                    </p:anim>
                                    <p:anim calcmode="lin" valueType="num">
                                      <p:cBhvr additive="base">
                                        <p:cTn id="5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8"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p:tmplLst>
          <p:tmpl>
            <p:tnLst>
              <p:par>
                <p:cTn presetID="2" presetClass="entr" presetSubtype="8"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p:tmplLst>
          <p:tmpl>
            <p:tnLst>
              <p:par>
                <p:cTn presetID="2" presetClass="entr" presetSubtype="4" decel="100000" fill="hold" nodeType="after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ircle Diagram">
    <p:spTree>
      <p:nvGrpSpPr>
        <p:cNvPr id="1" name=""/>
        <p:cNvGrpSpPr/>
        <p:nvPr/>
      </p:nvGrpSpPr>
      <p:grpSpPr>
        <a:xfrm>
          <a:off x="0" y="0"/>
          <a:ext cx="0" cy="0"/>
          <a:chOff x="0" y="0"/>
          <a:chExt cx="0" cy="0"/>
        </a:xfrm>
      </p:grpSpPr>
      <p:sp>
        <p:nvSpPr>
          <p:cNvPr id="5" name="円/楕円 4"/>
          <p:cNvSpPr/>
          <p:nvPr userDrawn="1"/>
        </p:nvSpPr>
        <p:spPr>
          <a:xfrm>
            <a:off x="5992856" y="2443200"/>
            <a:ext cx="6300700" cy="6300700"/>
          </a:xfrm>
          <a:prstGeom prst="ellipse">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a:spLocks noChangeAspect="1"/>
          </p:cNvSpPr>
          <p:nvPr userDrawn="1"/>
        </p:nvSpPr>
        <p:spPr>
          <a:xfrm>
            <a:off x="5992856" y="2443200"/>
            <a:ext cx="6300700" cy="6300700"/>
          </a:xfrm>
          <a:prstGeom prst="ellipse">
            <a:avLst/>
          </a:prstGeom>
          <a:solidFill>
            <a:schemeClr val="accent1">
              <a:lumMod val="5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円/楕円 9"/>
          <p:cNvSpPr>
            <a:spLocks noChangeAspect="1"/>
          </p:cNvSpPr>
          <p:nvPr userDrawn="1"/>
        </p:nvSpPr>
        <p:spPr>
          <a:xfrm>
            <a:off x="6399353" y="3256194"/>
            <a:ext cx="5487706" cy="5487706"/>
          </a:xfrm>
          <a:prstGeom prst="ellipse">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a:spLocks noChangeAspect="1"/>
          </p:cNvSpPr>
          <p:nvPr userDrawn="1"/>
        </p:nvSpPr>
        <p:spPr>
          <a:xfrm>
            <a:off x="6805850" y="4069187"/>
            <a:ext cx="4674713" cy="4674713"/>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a:spLocks noChangeAspect="1"/>
          </p:cNvSpPr>
          <p:nvPr userDrawn="1"/>
        </p:nvSpPr>
        <p:spPr>
          <a:xfrm>
            <a:off x="7212347" y="4882181"/>
            <a:ext cx="3861719" cy="3861719"/>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7618843" y="5695174"/>
            <a:ext cx="3048726" cy="3048726"/>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8025340" y="6508168"/>
            <a:ext cx="2235732" cy="2235732"/>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8" hasCustomPrompt="1"/>
          </p:nvPr>
        </p:nvSpPr>
        <p:spPr>
          <a:xfrm>
            <a:off x="8013777" y="7337131"/>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8013777" y="5821478"/>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8013777" y="5008485"/>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8013777" y="414177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8013777" y="333168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8013777" y="252159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cxnSp>
        <p:nvCxnSpPr>
          <p:cNvPr id="19" name="直線コネクタ 18"/>
          <p:cNvCxnSpPr/>
          <p:nvPr userDrawn="1"/>
        </p:nvCxnSpPr>
        <p:spPr>
          <a:xfrm flipH="1">
            <a:off x="10268332" y="2836631"/>
            <a:ext cx="2617548" cy="0"/>
          </a:xfrm>
          <a:prstGeom prst="line">
            <a:avLst/>
          </a:prstGeom>
          <a:ln w="12700">
            <a:solidFill>
              <a:schemeClr val="accent1">
                <a:lumMod val="5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userDrawn="1"/>
        </p:nvCxnSpPr>
        <p:spPr>
          <a:xfrm flipH="1">
            <a:off x="5490542" y="3691726"/>
            <a:ext cx="2527539" cy="0"/>
          </a:xfrm>
          <a:prstGeom prst="line">
            <a:avLst/>
          </a:prstGeom>
          <a:ln w="12700">
            <a:solidFill>
              <a:schemeClr val="accent1">
                <a:lumMod val="75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flipH="1">
            <a:off x="10358341" y="4501816"/>
            <a:ext cx="2527539" cy="0"/>
          </a:xfrm>
          <a:prstGeom prst="line">
            <a:avLst/>
          </a:prstGeom>
          <a:ln w="127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flipH="1">
            <a:off x="5497801" y="5356911"/>
            <a:ext cx="2527539" cy="0"/>
          </a:xfrm>
          <a:prstGeom prst="line">
            <a:avLst/>
          </a:prstGeom>
          <a:ln w="12700">
            <a:solidFill>
              <a:schemeClr val="accent1">
                <a:lumMod val="60000"/>
                <a:lumOff val="4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userDrawn="1"/>
        </p:nvCxnSpPr>
        <p:spPr>
          <a:xfrm flipH="1">
            <a:off x="10216069" y="6167001"/>
            <a:ext cx="2669811" cy="0"/>
          </a:xfrm>
          <a:prstGeom prst="line">
            <a:avLst/>
          </a:prstGeom>
          <a:ln w="12700">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H="1">
            <a:off x="5497801" y="6977091"/>
            <a:ext cx="2925325" cy="0"/>
          </a:xfrm>
          <a:prstGeom prst="line">
            <a:avLst/>
          </a:prstGeom>
          <a:ln w="12700">
            <a:solidFill>
              <a:schemeClr val="accent1">
                <a:lumMod val="20000"/>
                <a:lumOff val="80000"/>
              </a:schemeClr>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2" name="テキスト プレースホルダー 11"/>
          <p:cNvSpPr>
            <a:spLocks noGrp="1"/>
          </p:cNvSpPr>
          <p:nvPr>
            <p:ph type="body" sz="quarter" idx="24" hasCustomPrompt="1"/>
          </p:nvPr>
        </p:nvSpPr>
        <p:spPr>
          <a:xfrm>
            <a:off x="13013636" y="3017852"/>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5" hasCustomPrompt="1"/>
          </p:nvPr>
        </p:nvSpPr>
        <p:spPr>
          <a:xfrm>
            <a:off x="13013636" y="2476591"/>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6" hasCustomPrompt="1"/>
          </p:nvPr>
        </p:nvSpPr>
        <p:spPr>
          <a:xfrm>
            <a:off x="13013636" y="4683037"/>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7" hasCustomPrompt="1"/>
          </p:nvPr>
        </p:nvSpPr>
        <p:spPr>
          <a:xfrm>
            <a:off x="13013636" y="4141776"/>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8" hasCustomPrompt="1"/>
          </p:nvPr>
        </p:nvSpPr>
        <p:spPr>
          <a:xfrm>
            <a:off x="13013636" y="6348221"/>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29" hasCustomPrompt="1"/>
          </p:nvPr>
        </p:nvSpPr>
        <p:spPr>
          <a:xfrm>
            <a:off x="13013636" y="5806960"/>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0" hasCustomPrompt="1"/>
          </p:nvPr>
        </p:nvSpPr>
        <p:spPr>
          <a:xfrm>
            <a:off x="637261" y="3885412"/>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31" hasCustomPrompt="1"/>
          </p:nvPr>
        </p:nvSpPr>
        <p:spPr>
          <a:xfrm>
            <a:off x="637261" y="3344151"/>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32" hasCustomPrompt="1"/>
          </p:nvPr>
        </p:nvSpPr>
        <p:spPr>
          <a:xfrm>
            <a:off x="637261" y="5550597"/>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1" name="テキスト プレースホルダー 11"/>
          <p:cNvSpPr>
            <a:spLocks noGrp="1"/>
          </p:cNvSpPr>
          <p:nvPr>
            <p:ph type="body" sz="quarter" idx="33" hasCustomPrompt="1"/>
          </p:nvPr>
        </p:nvSpPr>
        <p:spPr>
          <a:xfrm>
            <a:off x="637261" y="5009336"/>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34" hasCustomPrompt="1"/>
          </p:nvPr>
        </p:nvSpPr>
        <p:spPr>
          <a:xfrm>
            <a:off x="637261" y="7215781"/>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35" hasCustomPrompt="1"/>
          </p:nvPr>
        </p:nvSpPr>
        <p:spPr>
          <a:xfrm>
            <a:off x="637261" y="6674520"/>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28441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right)">
                                      <p:cBhvr>
                                        <p:cTn id="18" dur="500"/>
                                        <p:tgtEl>
                                          <p:spTgt spid="2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fade">
                                      <p:cBhvr>
                                        <p:cTn id="32" dur="500"/>
                                        <p:tgtEl>
                                          <p:spTgt spid="13">
                                            <p:txEl>
                                              <p:pRg st="0" end="0"/>
                                            </p:txEl>
                                          </p:spTgt>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par>
                          <p:cTn id="51" fill="hold">
                            <p:stCondLst>
                              <p:cond delay="4000"/>
                            </p:stCondLst>
                            <p:childTnLst>
                              <p:par>
                                <p:cTn id="52" presetID="22" presetClass="entr" presetSubtype="2" fill="hold"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right)">
                                      <p:cBhvr>
                                        <p:cTn id="54" dur="500"/>
                                        <p:tgtEl>
                                          <p:spTgt spid="25"/>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childTnLst>
                          </p:cTn>
                        </p:par>
                        <p:par>
                          <p:cTn id="62" fill="hold">
                            <p:stCondLst>
                              <p:cond delay="5000"/>
                            </p:stCondLst>
                            <p:childTnLst>
                              <p:par>
                                <p:cTn id="63" presetID="10" presetClass="entr" presetSubtype="0" fill="hold" grpId="0" nodeType="afterEffect">
                                  <p:stCondLst>
                                    <p:cond delay="0"/>
                                  </p:stCondLst>
                                  <p:childTnLst>
                                    <p:set>
                                      <p:cBhvr>
                                        <p:cTn id="64" dur="1" fill="hold">
                                          <p:stCondLst>
                                            <p:cond delay="0"/>
                                          </p:stCondLst>
                                        </p:cTn>
                                        <p:tgtEl>
                                          <p:spTgt spid="15">
                                            <p:txEl>
                                              <p:pRg st="0" end="0"/>
                                            </p:txEl>
                                          </p:spTgt>
                                        </p:tgtEl>
                                        <p:attrNameLst>
                                          <p:attrName>style.visibility</p:attrName>
                                        </p:attrNameLst>
                                      </p:cBhvr>
                                      <p:to>
                                        <p:strVal val="visible"/>
                                      </p:to>
                                    </p:set>
                                    <p:animEffect transition="in" filter="fade">
                                      <p:cBhvr>
                                        <p:cTn id="65" dur="500"/>
                                        <p:tgtEl>
                                          <p:spTgt spid="15">
                                            <p:txEl>
                                              <p:pRg st="0" end="0"/>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fade">
                                      <p:cBhvr>
                                        <p:cTn id="68" dur="500"/>
                                        <p:tgtEl>
                                          <p:spTgt spid="9"/>
                                        </p:tgtEl>
                                      </p:cBhvr>
                                    </p:animEffect>
                                  </p:childTnLst>
                                </p:cTn>
                              </p:par>
                            </p:childTnLst>
                          </p:cTn>
                        </p:par>
                        <p:par>
                          <p:cTn id="69" fill="hold">
                            <p:stCondLst>
                              <p:cond delay="5500"/>
                            </p:stCondLst>
                            <p:childTnLst>
                              <p:par>
                                <p:cTn id="70" presetID="22" presetClass="entr" presetSubtype="8" fill="hold"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childTnLst>
                          </p:cTn>
                        </p:par>
                        <p:par>
                          <p:cTn id="73" fill="hold">
                            <p:stCondLst>
                              <p:cond delay="6000"/>
                            </p:stCondLst>
                            <p:childTnLst>
                              <p:par>
                                <p:cTn id="74" presetID="10" presetClass="entr" presetSubtype="0"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childTnLst>
                          </p:cTn>
                        </p:par>
                        <p:par>
                          <p:cTn id="80" fill="hold">
                            <p:stCondLst>
                              <p:cond delay="6500"/>
                            </p:stCondLst>
                            <p:childTnLst>
                              <p:par>
                                <p:cTn id="81" presetID="10" presetClass="entr" presetSubtype="0" fill="hold" grpId="0" nodeType="afterEffect">
                                  <p:stCondLst>
                                    <p:cond delay="0"/>
                                  </p:stCondLst>
                                  <p:childTnLst>
                                    <p:set>
                                      <p:cBhvr>
                                        <p:cTn id="82" dur="1" fill="hold">
                                          <p:stCondLst>
                                            <p:cond delay="0"/>
                                          </p:stCondLst>
                                        </p:cTn>
                                        <p:tgtEl>
                                          <p:spTgt spid="16">
                                            <p:txEl>
                                              <p:pRg st="0" end="0"/>
                                            </p:txEl>
                                          </p:spTgt>
                                        </p:tgtEl>
                                        <p:attrNameLst>
                                          <p:attrName>style.visibility</p:attrName>
                                        </p:attrNameLst>
                                      </p:cBhvr>
                                      <p:to>
                                        <p:strVal val="visible"/>
                                      </p:to>
                                    </p:set>
                                    <p:animEffect transition="in" filter="fade">
                                      <p:cBhvr>
                                        <p:cTn id="83" dur="500"/>
                                        <p:tgtEl>
                                          <p:spTgt spid="16">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fade">
                                      <p:cBhvr>
                                        <p:cTn id="86" dur="500"/>
                                        <p:tgtEl>
                                          <p:spTgt spid="10"/>
                                        </p:tgtEl>
                                      </p:cBhvr>
                                    </p:animEffect>
                                  </p:childTnLst>
                                </p:cTn>
                              </p:par>
                            </p:childTnLst>
                          </p:cTn>
                        </p:par>
                        <p:par>
                          <p:cTn id="87" fill="hold">
                            <p:stCondLst>
                              <p:cond delay="7000"/>
                            </p:stCondLst>
                            <p:childTnLst>
                              <p:par>
                                <p:cTn id="88" presetID="22" presetClass="entr" presetSubtype="2" fill="hold" nodeType="after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right)">
                                      <p:cBhvr>
                                        <p:cTn id="90" dur="500"/>
                                        <p:tgtEl>
                                          <p:spTgt spid="22"/>
                                        </p:tgtEl>
                                      </p:cBhvr>
                                    </p:animEffect>
                                  </p:childTnLst>
                                </p:cTn>
                              </p:par>
                            </p:childTnLst>
                          </p:cTn>
                        </p:par>
                        <p:par>
                          <p:cTn id="91" fill="hold">
                            <p:stCondLst>
                              <p:cond delay="7500"/>
                            </p:stCondLst>
                            <p:childTnLst>
                              <p:par>
                                <p:cTn id="92" presetID="10" presetClass="entr" presetSubtype="0" fill="hold" grpId="0" nodeType="after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fade">
                                      <p:cBhvr>
                                        <p:cTn id="94" dur="500"/>
                                        <p:tgtEl>
                                          <p:spTgt spid="3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fade">
                                      <p:cBhvr>
                                        <p:cTn id="97" dur="500"/>
                                        <p:tgtEl>
                                          <p:spTgt spid="38"/>
                                        </p:tgtEl>
                                      </p:cBhvr>
                                    </p:animEffect>
                                  </p:childTnLst>
                                </p:cTn>
                              </p:par>
                            </p:childTnLst>
                          </p:cTn>
                        </p:par>
                        <p:par>
                          <p:cTn id="98" fill="hold">
                            <p:stCondLst>
                              <p:cond delay="8000"/>
                            </p:stCondLst>
                            <p:childTnLst>
                              <p:par>
                                <p:cTn id="99" presetID="10" presetClass="entr" presetSubtype="0" fill="hold" grpId="0" nodeType="afterEffect">
                                  <p:stCondLst>
                                    <p:cond delay="0"/>
                                  </p:stCondLst>
                                  <p:childTnLst>
                                    <p:set>
                                      <p:cBhvr>
                                        <p:cTn id="100" dur="1" fill="hold">
                                          <p:stCondLst>
                                            <p:cond delay="0"/>
                                          </p:stCondLst>
                                        </p:cTn>
                                        <p:tgtEl>
                                          <p:spTgt spid="11"/>
                                        </p:tgtEl>
                                        <p:attrNameLst>
                                          <p:attrName>style.visibility</p:attrName>
                                        </p:attrNameLst>
                                      </p:cBhvr>
                                      <p:to>
                                        <p:strVal val="visible"/>
                                      </p:to>
                                    </p:set>
                                    <p:animEffect transition="in" filter="fade">
                                      <p:cBhvr>
                                        <p:cTn id="101" dur="500"/>
                                        <p:tgtEl>
                                          <p:spTgt spid="1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7">
                                            <p:txEl>
                                              <p:pRg st="0" end="0"/>
                                            </p:txEl>
                                          </p:spTgt>
                                        </p:tgtEl>
                                        <p:attrNameLst>
                                          <p:attrName>style.visibility</p:attrName>
                                        </p:attrNameLst>
                                      </p:cBhvr>
                                      <p:to>
                                        <p:strVal val="visible"/>
                                      </p:to>
                                    </p:set>
                                    <p:animEffect transition="in" filter="fade">
                                      <p:cBhvr>
                                        <p:cTn id="104" dur="500"/>
                                        <p:tgtEl>
                                          <p:spTgt spid="17">
                                            <p:txEl>
                                              <p:pRg st="0" end="0"/>
                                            </p:txEl>
                                          </p:spTgt>
                                        </p:tgtEl>
                                      </p:cBhvr>
                                    </p:animEffect>
                                  </p:childTnLst>
                                </p:cTn>
                              </p:par>
                            </p:childTnLst>
                          </p:cTn>
                        </p:par>
                        <p:par>
                          <p:cTn id="105" fill="hold">
                            <p:stCondLst>
                              <p:cond delay="8500"/>
                            </p:stCondLst>
                            <p:childTnLst>
                              <p:par>
                                <p:cTn id="106" presetID="22" presetClass="entr" presetSubtype="8" fill="hold"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left)">
                                      <p:cBhvr>
                                        <p:cTn id="108" dur="500"/>
                                        <p:tgtEl>
                                          <p:spTgt spid="19"/>
                                        </p:tgtEl>
                                      </p:cBhvr>
                                    </p:animEffect>
                                  </p:childTnLst>
                                </p:cTn>
                              </p:par>
                            </p:childTnLst>
                          </p:cTn>
                        </p:par>
                        <p:par>
                          <p:cTn id="109" fill="hold">
                            <p:stCondLst>
                              <p:cond delay="9000"/>
                            </p:stCondLst>
                            <p:childTnLst>
                              <p:par>
                                <p:cTn id="110" presetID="10" presetClass="entr" presetSubtype="0" fill="hold" grpId="0" nodeType="after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fade">
                                      <p:cBhvr>
                                        <p:cTn id="112" dur="500"/>
                                        <p:tgtEl>
                                          <p:spTgt spid="33"/>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fade">
                                      <p:cBhvr>
                                        <p:cTn id="1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0" grpId="0" animBg="1"/>
      <p:bldP spid="9" grpId="0" animBg="1"/>
      <p:bldP spid="8" grpId="0" animBg="1"/>
      <p:bldP spid="7" grpId="0" animBg="1"/>
      <p:bldP spid="6" grpId="0" animBg="1"/>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2" grpId="0"/>
      <p:bldP spid="33" grpId="0"/>
      <p:bldP spid="34" grpId="0"/>
      <p:bldP spid="35" grpId="0"/>
      <p:bldP spid="36" grpId="0"/>
      <p:bldP spid="37" grpId="0"/>
      <p:bldP spid="38" grpId="0">
        <p:tmplLst>
          <p:tmpl>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tmplLst>
          <p:tmpl>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p:tmplLst>
          <p:tmpl>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7" hasCustomPrompt="1"/>
          </p:nvPr>
        </p:nvSpPr>
        <p:spPr>
          <a:xfrm>
            <a:off x="907291" y="1966589"/>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6" name="正方形/長方形 5"/>
          <p:cNvSpPr/>
          <p:nvPr userDrawn="1"/>
        </p:nvSpPr>
        <p:spPr>
          <a:xfrm>
            <a:off x="4642706" y="1678115"/>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11"/>
          <p:cNvSpPr>
            <a:spLocks noGrp="1"/>
          </p:cNvSpPr>
          <p:nvPr>
            <p:ph type="body" sz="quarter" idx="26" hasCustomPrompt="1"/>
          </p:nvPr>
        </p:nvSpPr>
        <p:spPr>
          <a:xfrm>
            <a:off x="4822726" y="1678115"/>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27" hasCustomPrompt="1"/>
          </p:nvPr>
        </p:nvSpPr>
        <p:spPr>
          <a:xfrm>
            <a:off x="907291" y="3530513"/>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4642706" y="3242039"/>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28" hasCustomPrompt="1"/>
          </p:nvPr>
        </p:nvSpPr>
        <p:spPr>
          <a:xfrm>
            <a:off x="4822726" y="3242039"/>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29" hasCustomPrompt="1"/>
          </p:nvPr>
        </p:nvSpPr>
        <p:spPr>
          <a:xfrm>
            <a:off x="907291" y="5094437"/>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2" name="正方形/長方形 11"/>
          <p:cNvSpPr/>
          <p:nvPr userDrawn="1"/>
        </p:nvSpPr>
        <p:spPr>
          <a:xfrm>
            <a:off x="4642706" y="4805963"/>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11"/>
          <p:cNvSpPr>
            <a:spLocks noGrp="1"/>
          </p:cNvSpPr>
          <p:nvPr>
            <p:ph type="body" sz="quarter" idx="30" hasCustomPrompt="1"/>
          </p:nvPr>
        </p:nvSpPr>
        <p:spPr>
          <a:xfrm>
            <a:off x="4822726" y="4805963"/>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31" hasCustomPrompt="1"/>
          </p:nvPr>
        </p:nvSpPr>
        <p:spPr>
          <a:xfrm>
            <a:off x="907291" y="6658361"/>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5" name="正方形/長方形 14"/>
          <p:cNvSpPr/>
          <p:nvPr userDrawn="1"/>
        </p:nvSpPr>
        <p:spPr>
          <a:xfrm>
            <a:off x="4642706" y="6369887"/>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11"/>
          <p:cNvSpPr>
            <a:spLocks noGrp="1"/>
          </p:cNvSpPr>
          <p:nvPr>
            <p:ph type="body" sz="quarter" idx="32" hasCustomPrompt="1"/>
          </p:nvPr>
        </p:nvSpPr>
        <p:spPr>
          <a:xfrm>
            <a:off x="4822726" y="6369887"/>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3" hasCustomPrompt="1"/>
          </p:nvPr>
        </p:nvSpPr>
        <p:spPr>
          <a:xfrm>
            <a:off x="907291" y="8222284"/>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8" name="正方形/長方形 17"/>
          <p:cNvSpPr/>
          <p:nvPr userDrawn="1"/>
        </p:nvSpPr>
        <p:spPr>
          <a:xfrm>
            <a:off x="4642706" y="793381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1"/>
          <p:cNvSpPr>
            <a:spLocks noGrp="1"/>
          </p:cNvSpPr>
          <p:nvPr>
            <p:ph type="body" sz="quarter" idx="34" hasCustomPrompt="1"/>
          </p:nvPr>
        </p:nvSpPr>
        <p:spPr>
          <a:xfrm>
            <a:off x="4822726" y="7933810"/>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5649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1250"/>
                            </p:stCondLst>
                            <p:childTnLst>
                              <p:par>
                                <p:cTn id="31" presetID="2" presetClass="entr" presetSubtype="8" decel="100000" fill="hold" grpId="0" nodeType="afterEffect">
                                  <p:stCondLst>
                                    <p:cond delay="25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1+#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2" presetClass="entr" presetSubtype="8" decel="100000" fill="hold" grpId="0" nodeType="after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 calcmode="lin" valueType="num">
                                      <p:cBhvr additive="base">
                                        <p:cTn id="4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4">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par>
                                <p:cTn id="52" presetID="2" presetClass="entr" presetSubtype="2" decel="100000" fill="hold" grpId="0" nodeType="withEffect">
                                  <p:stCondLst>
                                    <p:cond delay="25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1+#ppt_w/2"/>
                                          </p:val>
                                        </p:tav>
                                        <p:tav tm="100000">
                                          <p:val>
                                            <p:strVal val="#ppt_x"/>
                                          </p:val>
                                        </p:tav>
                                      </p:tavLst>
                                    </p:anim>
                                    <p:anim calcmode="lin" valueType="num">
                                      <p:cBhvr additive="base">
                                        <p:cTn id="55" dur="500" fill="hold"/>
                                        <p:tgtEl>
                                          <p:spTgt spid="16"/>
                                        </p:tgtEl>
                                        <p:attrNameLst>
                                          <p:attrName>ppt_y</p:attrName>
                                        </p:attrNameLst>
                                      </p:cBhvr>
                                      <p:tavLst>
                                        <p:tav tm="0">
                                          <p:val>
                                            <p:strVal val="#ppt_y"/>
                                          </p:val>
                                        </p:tav>
                                        <p:tav tm="100000">
                                          <p:val>
                                            <p:strVal val="#ppt_y"/>
                                          </p:val>
                                        </p:tav>
                                      </p:tavLst>
                                    </p:anim>
                                  </p:childTnLst>
                                </p:cTn>
                              </p:par>
                            </p:childTnLst>
                          </p:cTn>
                        </p:par>
                        <p:par>
                          <p:cTn id="56" fill="hold">
                            <p:stCondLst>
                              <p:cond delay="2750"/>
                            </p:stCondLst>
                            <p:childTnLst>
                              <p:par>
                                <p:cTn id="57" presetID="2" presetClass="entr" presetSubtype="8" decel="100000" fill="hold" grpId="0" nodeType="afterEffect">
                                  <p:stCondLst>
                                    <p:cond delay="25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25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2" decel="100000" fill="hold" grpId="0" nodeType="withEffect">
                                  <p:stCondLst>
                                    <p:cond delay="25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1+#ppt_w/2"/>
                                          </p:val>
                                        </p:tav>
                                        <p:tav tm="100000">
                                          <p:val>
                                            <p:strVal val="#ppt_x"/>
                                          </p:val>
                                        </p:tav>
                                      </p:tavLst>
                                    </p:anim>
                                    <p:anim calcmode="lin" valueType="num">
                                      <p:cBhvr additive="base">
                                        <p:cTn id="6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8"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animBg="1"/>
      <p:bldP spid="7" grpId="0">
        <p:tmplLst>
          <p:tmpl>
            <p:tnLst>
              <p:par>
                <p:cTn presetID="2" presetClass="entr" presetSubtype="2"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8" decel="10000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bldP spid="10" grpId="0">
        <p:tmplLst>
          <p:tmpl>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3" grpId="0">
        <p:tmplLst>
          <p:tmpl>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8" decel="10000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16" grpId="0">
        <p:tmplLst>
          <p:tmpl>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tmplLst>
          <p:tmpl>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No Contents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2493649" y="7167104"/>
            <a:ext cx="13298280"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1708822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No Contents -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98488" y="7798795"/>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98488" y="7167104"/>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9491699" y="7790558"/>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9491699" y="7158867"/>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68940933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No Contents - 2 Columns - Righ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491699" y="6540276"/>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491699" y="5908586"/>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9491699" y="3209905"/>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9491699" y="2578215"/>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5922439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Tree>
    <p:extLst>
      <p:ext uri="{BB962C8B-B14F-4D97-AF65-F5344CB8AC3E}">
        <p14:creationId xmlns:p14="http://schemas.microsoft.com/office/powerpoint/2010/main" val="318776763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1 Word - 1 Column">
    <p:spTree>
      <p:nvGrpSpPr>
        <p:cNvPr id="1" name=""/>
        <p:cNvGrpSpPr/>
        <p:nvPr/>
      </p:nvGrpSpPr>
      <p:grpSpPr>
        <a:xfrm>
          <a:off x="0" y="0"/>
          <a:ext cx="0" cy="0"/>
          <a:chOff x="0" y="0"/>
          <a:chExt cx="0" cy="0"/>
        </a:xfrm>
      </p:grpSpPr>
      <p:sp>
        <p:nvSpPr>
          <p:cNvPr id="17" name="円/楕円 16"/>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円/楕円 17"/>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userDrawn="1">
            <p:ph type="body" sz="quarter" idx="15" hasCustomPrompt="1"/>
          </p:nvPr>
        </p:nvSpPr>
        <p:spPr>
          <a:xfrm>
            <a:off x="8108091" y="2983260"/>
            <a:ext cx="9451050" cy="4365485"/>
          </a:xfrm>
        </p:spPr>
        <p:txBody>
          <a:bodyPr anchor="ctr">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9"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a:t>WORD</a:t>
            </a:r>
            <a:endParaRPr kumimoji="1" lang="ja-JP" altLang="en-US" dirty="0"/>
          </a:p>
        </p:txBody>
      </p:sp>
    </p:spTree>
    <p:extLst>
      <p:ext uri="{BB962C8B-B14F-4D97-AF65-F5344CB8AC3E}">
        <p14:creationId xmlns:p14="http://schemas.microsoft.com/office/powerpoint/2010/main" val="349316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1000"/>
                            </p:stCondLst>
                            <p:childTnLst>
                              <p:par>
                                <p:cTn id="15" presetID="2" presetClass="entr" presetSubtype="2" decel="10000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7" grpId="0">
        <p:tmplLst>
          <p:tmpl>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9"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3" name="正方形/長方形 2"/>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0" baseline="0">
                <a:solidFill>
                  <a:schemeClr val="bg1"/>
                </a:solidFill>
                <a:latin typeface="+mj-lt"/>
              </a:defRPr>
            </a:lvl1pPr>
          </a:lstStyle>
          <a:p>
            <a:pPr lvl="0"/>
            <a:r>
              <a:rPr lang="en-US" altLang="ja-JP" dirty="0"/>
              <a:t>TEXT HERE</a:t>
            </a:r>
            <a:endParaRPr lang="en-US" dirty="0"/>
          </a:p>
        </p:txBody>
      </p:sp>
      <p:sp>
        <p:nvSpPr>
          <p:cNvPr id="7" name="図プレースホルダー 6"/>
          <p:cNvSpPr>
            <a:spLocks noGrp="1"/>
          </p:cNvSpPr>
          <p:nvPr>
            <p:ph type="pic" sz="quarter" idx="23" hasCustomPrompt="1"/>
          </p:nvPr>
        </p:nvSpPr>
        <p:spPr>
          <a:xfrm>
            <a:off x="0" y="5143500"/>
            <a:ext cx="18286413" cy="5143500"/>
          </a:xfrm>
        </p:spPr>
        <p:txBody>
          <a:bodyPr/>
          <a:lstStyle>
            <a:lvl1pPr>
              <a:defRPr/>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411834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 presetClass="entr" presetSubtype="9" decel="100000" fill="hold" nodeType="afterEffect">
                  <p:stCondLst>
                    <p:cond delay="0"/>
                  </p:stCondLst>
                  <p:iterate type="lt">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0-#ppt_w/2"/>
                          </p:val>
                        </p:tav>
                        <p:tav tm="100000">
                          <p:val>
                            <p:strVal val="#ppt_x"/>
                          </p:val>
                        </p:tav>
                      </p:tavLst>
                    </p:anim>
                    <p:anim calcmode="lin" valueType="num">
                      <p:cBhvr additive="base">
                        <p:cTn dur="500" fill="hold"/>
                        <p:tgtEl>
                          <p:spTgt spid="4"/>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62286" y="2758235"/>
            <a:ext cx="16741860" cy="1664619"/>
          </a:xfrm>
          <a:prstGeom prst="rect">
            <a:avLst/>
          </a:prstGeom>
        </p:spPr>
        <p:txBody>
          <a:bodyPr anchor="b"/>
          <a:lstStyle>
            <a:lvl1pPr algn="ctr">
              <a:defRPr sz="9600"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14314" y="4288405"/>
            <a:ext cx="16057784" cy="900100"/>
          </a:xfrm>
        </p:spPr>
        <p:txBody>
          <a:bodyPr anchor="t">
            <a:noAutofit/>
          </a:bodyPr>
          <a:lstStyle>
            <a:lvl1pPr algn="ctr">
              <a:defRPr sz="4000" spc="0">
                <a:solidFill>
                  <a:schemeClr val="tx1"/>
                </a:solidFill>
                <a:latin typeface="+mn-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2104424" y="6133610"/>
            <a:ext cx="14077564" cy="2475275"/>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cxnSp>
        <p:nvCxnSpPr>
          <p:cNvPr id="10" name="直線コネクタ 9"/>
          <p:cNvCxnSpPr/>
          <p:nvPr userDrawn="1"/>
        </p:nvCxnSpPr>
        <p:spPr>
          <a:xfrm>
            <a:off x="2623107" y="5638555"/>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91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800"/>
                            </p:stCondLst>
                            <p:childTnLst>
                              <p:par>
                                <p:cTn id="14" presetID="16" presetClass="entr" presetSubtype="37" fill="hold" nodeType="afterEffect">
                                  <p:stCondLst>
                                    <p:cond delay="250"/>
                                  </p:stCondLst>
                                  <p:childTnLst>
                                    <p:set>
                                      <p:cBhvr>
                                        <p:cTn id="15" dur="1" fill="hold">
                                          <p:stCondLst>
                                            <p:cond delay="0"/>
                                          </p:stCondLst>
                                        </p:cTn>
                                        <p:tgtEl>
                                          <p:spTgt spid="10"/>
                                        </p:tgtEl>
                                        <p:attrNameLst>
                                          <p:attrName>style.visibility</p:attrName>
                                        </p:attrNameLst>
                                      </p:cBhvr>
                                      <p:to>
                                        <p:strVal val="visible"/>
                                      </p:to>
                                    </p:set>
                                    <p:animEffect transition="in" filter="barn(outVertical)">
                                      <p:cBhvr>
                                        <p:cTn id="16" dur="500"/>
                                        <p:tgtEl>
                                          <p:spTgt spid="10"/>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1768125"/>
            <a:ext cx="10351150" cy="1191125"/>
          </a:xfrm>
          <a:prstGeom prst="rect">
            <a:avLst/>
          </a:prstGeom>
        </p:spPr>
        <p:txBody>
          <a:bodyPr anchor="b"/>
          <a:lstStyle>
            <a:lvl1pPr algn="l">
              <a:defRPr sz="5400" spc="15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7072976" y="2983261"/>
            <a:ext cx="10351150" cy="256528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29101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1+#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resenter 2">
    <p:spTree>
      <p:nvGrpSpPr>
        <p:cNvPr id="1" name=""/>
        <p:cNvGrpSpPr/>
        <p:nvPr/>
      </p:nvGrpSpPr>
      <p:grpSpPr>
        <a:xfrm>
          <a:off x="0" y="0"/>
          <a:ext cx="0" cy="0"/>
          <a:chOff x="0" y="0"/>
          <a:chExt cx="0" cy="0"/>
        </a:xfrm>
      </p:grpSpPr>
      <p:sp>
        <p:nvSpPr>
          <p:cNvPr id="14" name="正方形/長方形 13"/>
          <p:cNvSpPr/>
          <p:nvPr userDrawn="1"/>
        </p:nvSpPr>
        <p:spPr>
          <a:xfrm>
            <a:off x="0" y="0"/>
            <a:ext cx="3676815"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1543100"/>
            <a:ext cx="10351150" cy="1169564"/>
          </a:xfrm>
          <a:prstGeom prst="rect">
            <a:avLst/>
          </a:prstGeom>
        </p:spPr>
        <p:txBody>
          <a:bodyPr anchor="b"/>
          <a:lstStyle>
            <a:lvl1pPr algn="l">
              <a:defRPr sz="5400" spc="1500" baseline="0"/>
            </a:lvl1pPr>
          </a:lstStyle>
          <a:p>
            <a:r>
              <a:rPr lang="en-US" altLang="ja-JP" dirty="0"/>
              <a:t>NAME HERE</a:t>
            </a:r>
            <a:endParaRPr kumimoji="1" lang="ja-JP" altLang="en-US" dirty="0"/>
          </a:p>
        </p:txBody>
      </p:sp>
      <p:sp>
        <p:nvSpPr>
          <p:cNvPr id="2" name="ホームベース 1"/>
          <p:cNvSpPr/>
          <p:nvPr userDrawn="1"/>
        </p:nvSpPr>
        <p:spPr>
          <a:xfrm>
            <a:off x="7133339" y="308933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15" hasCustomPrompt="1"/>
          </p:nvPr>
        </p:nvSpPr>
        <p:spPr>
          <a:xfrm>
            <a:off x="7613036" y="347268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6" hasCustomPrompt="1"/>
          </p:nvPr>
        </p:nvSpPr>
        <p:spPr>
          <a:xfrm>
            <a:off x="7613036" y="289325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a:t>TEXT HERE</a:t>
            </a:r>
            <a:endParaRPr lang="en-US" dirty="0"/>
          </a:p>
        </p:txBody>
      </p:sp>
      <p:sp>
        <p:nvSpPr>
          <p:cNvPr id="11" name="ホームベース 10"/>
          <p:cNvSpPr/>
          <p:nvPr userDrawn="1"/>
        </p:nvSpPr>
        <p:spPr>
          <a:xfrm>
            <a:off x="7133339" y="479952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7" hasCustomPrompt="1"/>
          </p:nvPr>
        </p:nvSpPr>
        <p:spPr>
          <a:xfrm>
            <a:off x="7613036" y="518287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8" hasCustomPrompt="1"/>
          </p:nvPr>
        </p:nvSpPr>
        <p:spPr>
          <a:xfrm>
            <a:off x="7613036" y="460344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a:t>TEXT HERE</a:t>
            </a:r>
          </a:p>
        </p:txBody>
      </p:sp>
    </p:spTree>
    <p:extLst>
      <p:ext uri="{BB962C8B-B14F-4D97-AF65-F5344CB8AC3E}">
        <p14:creationId xmlns:p14="http://schemas.microsoft.com/office/powerpoint/2010/main" val="2175555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 calcmode="lin" valueType="num">
                                      <p:cBhvr>
                                        <p:cTn id="13" dur="500" fill="hold"/>
                                        <p:tgtEl>
                                          <p:spTgt spid="6"/>
                                        </p:tgtEl>
                                        <p:attrNameLst>
                                          <p:attrName>style.rotation</p:attrName>
                                        </p:attrNameLst>
                                      </p:cBhvr>
                                      <p:tavLst>
                                        <p:tav tm="0">
                                          <p:val>
                                            <p:fltVal val="360"/>
                                          </p:val>
                                        </p:tav>
                                        <p:tav tm="100000">
                                          <p:val>
                                            <p:fltVal val="0"/>
                                          </p:val>
                                        </p:tav>
                                      </p:tavLst>
                                    </p:anim>
                                    <p:animEffect transition="in" filter="fade">
                                      <p:cBhvr>
                                        <p:cTn id="14" dur="500"/>
                                        <p:tgtEl>
                                          <p:spTgt spid="6"/>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 calcmode="lin" valueType="num">
                                      <p:cBhvr>
                                        <p:cTn id="19" dur="500" fill="hold"/>
                                        <p:tgtEl>
                                          <p:spTgt spid="5"/>
                                        </p:tgtEl>
                                        <p:attrNameLst>
                                          <p:attrName>style.rotation</p:attrName>
                                        </p:attrNameLst>
                                      </p:cBhvr>
                                      <p:tavLst>
                                        <p:tav tm="0">
                                          <p:val>
                                            <p:fltVal val="360"/>
                                          </p:val>
                                        </p:tav>
                                        <p:tav tm="100000">
                                          <p:val>
                                            <p:fltVal val="0"/>
                                          </p:val>
                                        </p:tav>
                                      </p:tavLst>
                                    </p:anim>
                                    <p:animEffect transition="in" filter="fade">
                                      <p:cBhvr>
                                        <p:cTn id="20" dur="500"/>
                                        <p:tgtEl>
                                          <p:spTgt spid="5"/>
                                        </p:tgtEl>
                                      </p:cBhvr>
                                    </p:animEffect>
                                  </p:childTnLst>
                                </p:cTn>
                              </p:par>
                            </p:childTnLst>
                          </p:cTn>
                        </p:par>
                        <p:par>
                          <p:cTn id="21" fill="hold">
                            <p:stCondLst>
                              <p:cond delay="1000"/>
                            </p:stCondLst>
                            <p:childTnLst>
                              <p:par>
                                <p:cTn id="22" presetID="2" presetClass="entr" presetSubtype="2" decel="100000" fill="hold" grpId="0" nodeType="afterEffect">
                                  <p:stCondLst>
                                    <p:cond delay="250"/>
                                  </p:stCondLst>
                                  <p:iterate type="wd">
                                    <p:tmPct val="10000"/>
                                  </p:iterate>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800"/>
                            </p:stCondLst>
                            <p:childTnLst>
                              <p:par>
                                <p:cTn id="27" presetID="2" presetClass="entr" presetSubtype="8" decel="100000" fill="hold" grpId="0" nodeType="afterEffect">
                                  <p:stCondLst>
                                    <p:cond delay="25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0-#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 calcmode="lin" valueType="num">
                                      <p:cBhvr additive="base">
                                        <p:cTn id="33"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1+#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2800"/>
                            </p:stCondLst>
                            <p:childTnLst>
                              <p:par>
                                <p:cTn id="40" presetID="2" presetClass="entr" presetSubtype="8" decel="100000" fill="hold" grpId="0" nodeType="afterEffect">
                                  <p:stCondLst>
                                    <p:cond delay="25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0-#ppt_w/2"/>
                                          </p:val>
                                        </p:tav>
                                        <p:tav tm="100000">
                                          <p:val>
                                            <p:strVal val="#ppt_x"/>
                                          </p:val>
                                        </p:tav>
                                      </p:tavLst>
                                    </p:anim>
                                    <p:anim calcmode="lin" valueType="num">
                                      <p:cBhvr additive="base">
                                        <p:cTn id="43" dur="500" fill="hold"/>
                                        <p:tgtEl>
                                          <p:spTgt spid="11"/>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13">
                                            <p:txEl>
                                              <p:pRg st="0" end="0"/>
                                            </p:txEl>
                                          </p:spTgt>
                                        </p:tgtEl>
                                        <p:attrNameLst>
                                          <p:attrName>style.visibility</p:attrName>
                                        </p:attrNameLst>
                                      </p:cBhvr>
                                      <p:to>
                                        <p:strVal val="visible"/>
                                      </p:to>
                                    </p:set>
                                    <p:anim calcmode="lin" valueType="num">
                                      <p:cBhvr additive="base">
                                        <p:cTn id="46"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13">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2" decel="100000" fill="hold" grpId="0" nodeType="withEffect">
                                  <p:stCondLst>
                                    <p:cond delay="50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1+#ppt_w/2"/>
                                          </p:val>
                                        </p:tav>
                                        <p:tav tm="100000">
                                          <p:val>
                                            <p:strVal val="#ppt_x"/>
                                          </p:val>
                                        </p:tav>
                                      </p:tavLst>
                                    </p:anim>
                                    <p:anim calcmode="lin" valueType="num">
                                      <p:cBhvr additive="base">
                                        <p:cTn id="5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p:bldP spid="7" grpId="0"/>
      <p:bldP spid="2" grpId="0" animBg="1"/>
      <p:bldP spid="9" grpId="0">
        <p:tmplLst>
          <p:tmpl>
            <p:tnLst>
              <p:par>
                <p:cTn presetID="2" presetClass="entr" presetSubtype="2" decel="100000" fill="hold" nodeType="with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p:tmplLst>
          <p:tmpl>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resenter 3">
    <p:spTree>
      <p:nvGrpSpPr>
        <p:cNvPr id="1" name=""/>
        <p:cNvGrpSpPr/>
        <p:nvPr/>
      </p:nvGrpSpPr>
      <p:grpSpPr>
        <a:xfrm>
          <a:off x="0" y="0"/>
          <a:ext cx="0" cy="0"/>
          <a:chOff x="0" y="0"/>
          <a:chExt cx="0" cy="0"/>
        </a:xfrm>
      </p:grpSpPr>
      <p:sp>
        <p:nvSpPr>
          <p:cNvPr id="3" name="正方形/長方形 2"/>
          <p:cNvSpPr/>
          <p:nvPr userDrawn="1"/>
        </p:nvSpPr>
        <p:spPr>
          <a:xfrm>
            <a:off x="17065166" y="9251885"/>
            <a:ext cx="405045" cy="1035115"/>
          </a:xfrm>
          <a:prstGeom prst="rect">
            <a:avLst/>
          </a:prstGeom>
          <a:solidFill>
            <a:schemeClr val="bg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17" name="正方形/長方形 16"/>
          <p:cNvSpPr/>
          <p:nvPr userDrawn="1"/>
        </p:nvSpPr>
        <p:spPr>
          <a:xfrm>
            <a:off x="0" y="8204135"/>
            <a:ext cx="18286413" cy="2095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72276" y="1271022"/>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1461970"/>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901252"/>
            <a:ext cx="10351150" cy="1814061"/>
          </a:xfrm>
          <a:prstGeom prst="rect">
            <a:avLst/>
          </a:prstGeom>
        </p:spPr>
        <p:txBody>
          <a:bodyPr anchor="b"/>
          <a:lstStyle>
            <a:lvl1pPr algn="l">
              <a:defRPr sz="9600" spc="6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7123775" y="2387210"/>
            <a:ext cx="10345355" cy="990542"/>
          </a:xfrm>
        </p:spPr>
        <p:txBody>
          <a:bodyPr anchor="t">
            <a:noAutofit/>
          </a:bodyPr>
          <a:lstStyle>
            <a:lvl1pPr algn="l">
              <a:lnSpc>
                <a:spcPct val="120000"/>
              </a:lnSpc>
              <a:defRPr sz="4400" spc="300">
                <a:solidFill>
                  <a:schemeClr val="tx1"/>
                </a:solidFill>
                <a:latin typeface="+mj-lt"/>
              </a:defRPr>
            </a:lvl1pPr>
          </a:lstStyle>
          <a:p>
            <a:pPr lvl="0"/>
            <a:r>
              <a:rPr lang="en-US" altLang="ja-JP" dirty="0"/>
              <a:t>TEXT HERE</a:t>
            </a:r>
            <a:endParaRPr lang="en-US" dirty="0"/>
          </a:p>
        </p:txBody>
      </p:sp>
      <p:sp>
        <p:nvSpPr>
          <p:cNvPr id="11" name="テキスト プレースホルダー 11"/>
          <p:cNvSpPr>
            <a:spLocks noGrp="1"/>
          </p:cNvSpPr>
          <p:nvPr>
            <p:ph type="body" sz="quarter" idx="16" hasCustomPrompt="1"/>
          </p:nvPr>
        </p:nvSpPr>
        <p:spPr>
          <a:xfrm>
            <a:off x="7085676" y="5714552"/>
            <a:ext cx="10351150" cy="176574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 name="円/楕円 1"/>
          <p:cNvSpPr/>
          <p:nvPr userDrawn="1"/>
        </p:nvSpPr>
        <p:spPr>
          <a:xfrm>
            <a:off x="7150098" y="3515412"/>
            <a:ext cx="1966913" cy="1966913"/>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9639298" y="3515411"/>
            <a:ext cx="1966913" cy="1966913"/>
          </a:xfrm>
          <a:prstGeom prst="ellipse">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2128498" y="3515411"/>
            <a:ext cx="1966913" cy="1966913"/>
          </a:xfrm>
          <a:prstGeom prst="ellipse">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17" hasCustomPrompt="1"/>
          </p:nvPr>
        </p:nvSpPr>
        <p:spPr>
          <a:xfrm>
            <a:off x="7276176" y="3996482"/>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8" hasCustomPrompt="1"/>
          </p:nvPr>
        </p:nvSpPr>
        <p:spPr>
          <a:xfrm>
            <a:off x="12248685" y="4003597"/>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19" hasCustomPrompt="1"/>
          </p:nvPr>
        </p:nvSpPr>
        <p:spPr>
          <a:xfrm>
            <a:off x="9759485" y="3998013"/>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8" name="図プレースホルダー 7"/>
          <p:cNvSpPr>
            <a:spLocks noGrp="1"/>
          </p:cNvSpPr>
          <p:nvPr>
            <p:ph type="pic" sz="quarter" idx="20" hasCustomPrompt="1"/>
          </p:nvPr>
        </p:nvSpPr>
        <p:spPr>
          <a:xfrm>
            <a:off x="328614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19" name="テキスト プレースホルダー 11"/>
          <p:cNvSpPr>
            <a:spLocks noGrp="1"/>
          </p:cNvSpPr>
          <p:nvPr>
            <p:ph type="body" sz="quarter" idx="28" hasCustomPrompt="1"/>
          </p:nvPr>
        </p:nvSpPr>
        <p:spPr>
          <a:xfrm>
            <a:off x="412024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
        <p:nvSpPr>
          <p:cNvPr id="20" name="図プレースホルダー 7"/>
          <p:cNvSpPr>
            <a:spLocks noGrp="1"/>
          </p:cNvSpPr>
          <p:nvPr>
            <p:ph type="pic" sz="quarter" idx="29" hasCustomPrompt="1"/>
          </p:nvPr>
        </p:nvSpPr>
        <p:spPr>
          <a:xfrm>
            <a:off x="765661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21" name="テキスト プレースホルダー 11"/>
          <p:cNvSpPr>
            <a:spLocks noGrp="1"/>
          </p:cNvSpPr>
          <p:nvPr>
            <p:ph type="body" sz="quarter" idx="30" hasCustomPrompt="1"/>
          </p:nvPr>
        </p:nvSpPr>
        <p:spPr>
          <a:xfrm>
            <a:off x="8490717" y="86349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
        <p:nvSpPr>
          <p:cNvPr id="22" name="図プレースホルダー 7"/>
          <p:cNvSpPr>
            <a:spLocks noGrp="1"/>
          </p:cNvSpPr>
          <p:nvPr>
            <p:ph type="pic" sz="quarter" idx="31" hasCustomPrompt="1"/>
          </p:nvPr>
        </p:nvSpPr>
        <p:spPr>
          <a:xfrm>
            <a:off x="1202541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11"/>
          <p:cNvSpPr>
            <a:spLocks noGrp="1"/>
          </p:cNvSpPr>
          <p:nvPr>
            <p:ph type="body" sz="quarter" idx="32" hasCustomPrompt="1"/>
          </p:nvPr>
        </p:nvSpPr>
        <p:spPr>
          <a:xfrm>
            <a:off x="1285951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04744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childTnLst>
                          </p:cTn>
                        </p:par>
                        <p:par>
                          <p:cTn id="17" fill="hold">
                            <p:stCondLst>
                              <p:cond delay="500"/>
                            </p:stCondLst>
                            <p:childTnLst>
                              <p:par>
                                <p:cTn id="18" presetID="2" presetClass="entr" presetSubtype="9"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0"/>
                                  </p:stCondLst>
                                  <p:iterate type="wd">
                                    <p:tmPct val="10000"/>
                                  </p:iterate>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050"/>
                            </p:stCondLst>
                            <p:childTnLst>
                              <p:par>
                                <p:cTn id="27" presetID="10" presetClass="entr" presetSubtype="0" fill="hold" grpId="0" nodeType="afterEffect">
                                  <p:stCondLst>
                                    <p:cond delay="50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500"/>
                                        <p:tgtEl>
                                          <p:spTgt spid="14">
                                            <p:txEl>
                                              <p:pRg st="0" end="0"/>
                                            </p:txEl>
                                          </p:spTgt>
                                        </p:tgtEl>
                                      </p:cBhvr>
                                    </p:animEffect>
                                  </p:childTnLst>
                                </p:cTn>
                              </p:par>
                            </p:childTnLst>
                          </p:cTn>
                        </p:par>
                        <p:par>
                          <p:cTn id="33" fill="hold">
                            <p:stCondLst>
                              <p:cond delay="205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animEffect transition="in" filter="fade">
                                      <p:cBhvr>
                                        <p:cTn id="39" dur="500"/>
                                        <p:tgtEl>
                                          <p:spTgt spid="16">
                                            <p:txEl>
                                              <p:pRg st="0" end="0"/>
                                            </p:txEl>
                                          </p:spTgt>
                                        </p:tgtEl>
                                      </p:cBhvr>
                                    </p:animEffect>
                                  </p:childTnLst>
                                </p:cTn>
                              </p:par>
                            </p:childTnLst>
                          </p:cTn>
                        </p:par>
                        <p:par>
                          <p:cTn id="40" fill="hold">
                            <p:stCondLst>
                              <p:cond delay="255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xEl>
                                              <p:pRg st="0" end="0"/>
                                            </p:txEl>
                                          </p:spTgt>
                                        </p:tgtEl>
                                        <p:attrNameLst>
                                          <p:attrName>style.visibility</p:attrName>
                                        </p:attrNameLst>
                                      </p:cBhvr>
                                      <p:to>
                                        <p:strVal val="visible"/>
                                      </p:to>
                                    </p:set>
                                    <p:animEffect transition="in" filter="fade">
                                      <p:cBhvr>
                                        <p:cTn id="46" dur="500"/>
                                        <p:tgtEl>
                                          <p:spTgt spid="15">
                                            <p:txEl>
                                              <p:pRg st="0" end="0"/>
                                            </p:txEl>
                                          </p:spTgt>
                                        </p:tgtEl>
                                      </p:cBhvr>
                                    </p:animEffect>
                                  </p:childTnLst>
                                </p:cTn>
                              </p:par>
                            </p:childTnLst>
                          </p:cTn>
                        </p:par>
                        <p:par>
                          <p:cTn id="47" fill="hold">
                            <p:stCondLst>
                              <p:cond delay="3050"/>
                            </p:stCondLst>
                            <p:childTnLst>
                              <p:par>
                                <p:cTn id="48" presetID="10" presetClass="entr" presetSubtype="0" fill="hold" grpId="0" nodeType="afterEffect">
                                  <p:stCondLst>
                                    <p:cond delay="25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par>
                          <p:cTn id="51" fill="hold">
                            <p:stCondLst>
                              <p:cond delay="3800"/>
                            </p:stCondLst>
                            <p:childTnLst>
                              <p:par>
                                <p:cTn id="52" presetID="22" presetClass="entr" presetSubtype="8" fill="hold" grpId="0" nodeType="afterEffect">
                                  <p:stCondLst>
                                    <p:cond delay="25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par>
                          <p:cTn id="55" fill="hold">
                            <p:stCondLst>
                              <p:cond delay="4550"/>
                            </p:stCondLst>
                            <p:childTnLst>
                              <p:par>
                                <p:cTn id="56" presetID="10"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xEl>
                                              <p:pRg st="0" end="0"/>
                                            </p:txEl>
                                          </p:spTgt>
                                        </p:tgtEl>
                                        <p:attrNameLst>
                                          <p:attrName>style.visibility</p:attrName>
                                        </p:attrNameLst>
                                      </p:cBhvr>
                                      <p:to>
                                        <p:strVal val="visible"/>
                                      </p:to>
                                    </p:set>
                                    <p:animEffect transition="in" filter="fade">
                                      <p:cBhvr>
                                        <p:cTn id="61" dur="500"/>
                                        <p:tgtEl>
                                          <p:spTgt spid="19">
                                            <p:txEl>
                                              <p:pRg st="0" end="0"/>
                                            </p:txEl>
                                          </p:spTgt>
                                        </p:tgtEl>
                                      </p:cBhvr>
                                    </p:animEffect>
                                  </p:childTnLst>
                                </p:cTn>
                              </p:par>
                            </p:childTnLst>
                          </p:cTn>
                        </p:par>
                        <p:par>
                          <p:cTn id="62" fill="hold">
                            <p:stCondLst>
                              <p:cond delay="5050"/>
                            </p:stCondLst>
                            <p:childTnLst>
                              <p:par>
                                <p:cTn id="63" presetID="10" presetClass="entr" presetSubtype="0" fill="hold" grpId="0" nodeType="after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1">
                                            <p:txEl>
                                              <p:pRg st="0" end="0"/>
                                            </p:txEl>
                                          </p:spTgt>
                                        </p:tgtEl>
                                        <p:attrNameLst>
                                          <p:attrName>style.visibility</p:attrName>
                                        </p:attrNameLst>
                                      </p:cBhvr>
                                      <p:to>
                                        <p:strVal val="visible"/>
                                      </p:to>
                                    </p:set>
                                    <p:animEffect transition="in" filter="fade">
                                      <p:cBhvr>
                                        <p:cTn id="68" dur="500"/>
                                        <p:tgtEl>
                                          <p:spTgt spid="21">
                                            <p:txEl>
                                              <p:pRg st="0" end="0"/>
                                            </p:txEl>
                                          </p:spTgt>
                                        </p:tgtEl>
                                      </p:cBhvr>
                                    </p:animEffect>
                                  </p:childTnLst>
                                </p:cTn>
                              </p:par>
                            </p:childTnLst>
                          </p:cTn>
                        </p:par>
                        <p:par>
                          <p:cTn id="69" fill="hold">
                            <p:stCondLst>
                              <p:cond delay="5550"/>
                            </p:stCondLst>
                            <p:childTnLst>
                              <p:par>
                                <p:cTn id="70" presetID="10" presetClass="entr" presetSubtype="0"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3">
                                            <p:txEl>
                                              <p:pRg st="0" end="0"/>
                                            </p:txEl>
                                          </p:spTgt>
                                        </p:tgtEl>
                                        <p:attrNameLst>
                                          <p:attrName>style.visibility</p:attrName>
                                        </p:attrNameLst>
                                      </p:cBhvr>
                                      <p:to>
                                        <p:strVal val="visible"/>
                                      </p:to>
                                    </p:set>
                                    <p:animEffect transition="in" filter="fade">
                                      <p:cBhvr>
                                        <p:cTn id="75"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5" grpId="0" animBg="1"/>
      <p:bldP spid="6" grpId="0"/>
      <p:bldP spid="7" grpId="0"/>
      <p:bldP spid="8"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2" grpId="0" animBg="1"/>
      <p:bldP spid="12" grpId="0" animBg="1"/>
      <p:bldP spid="13" grpId="0" animBg="1"/>
      <p:bldP spid="14" grpId="0" build="p">
        <p:tmplLst>
          <p:tmpl lvl="1">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8" grpId="0"/>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residen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7" name="タイトル 1"/>
          <p:cNvSpPr>
            <a:spLocks noGrp="1"/>
          </p:cNvSpPr>
          <p:nvPr>
            <p:ph type="title" hasCustomPrompt="1"/>
          </p:nvPr>
        </p:nvSpPr>
        <p:spPr>
          <a:xfrm>
            <a:off x="862286" y="5593550"/>
            <a:ext cx="16606845" cy="1011105"/>
          </a:xfrm>
          <a:prstGeom prst="rect">
            <a:avLst/>
          </a:prstGeom>
        </p:spPr>
        <p:txBody>
          <a:bodyPr anchor="b"/>
          <a:lstStyle>
            <a:lvl1pPr algn="ctr">
              <a:defRPr sz="5400" spc="15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2623106" y="7573772"/>
            <a:ext cx="13040199" cy="1530168"/>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9" name="円/楕円 8"/>
          <p:cNvSpPr/>
          <p:nvPr userDrawn="1"/>
        </p:nvSpPr>
        <p:spPr>
          <a:xfrm>
            <a:off x="6802946" y="777992"/>
            <a:ext cx="4631885" cy="4632286"/>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0" name="図プレースホルダー 9"/>
          <p:cNvSpPr>
            <a:spLocks noGrp="1"/>
          </p:cNvSpPr>
          <p:nvPr>
            <p:ph type="pic" sz="quarter" idx="12" hasCustomPrompt="1"/>
          </p:nvPr>
        </p:nvSpPr>
        <p:spPr>
          <a:xfrm>
            <a:off x="7005046" y="980110"/>
            <a:ext cx="4227685" cy="4228051"/>
          </a:xfrm>
          <a:prstGeom prst="ellipse">
            <a:avLst/>
          </a:prstGeom>
        </p:spPr>
        <p:txBody>
          <a:bodyPr/>
          <a:lstStyle>
            <a:lvl1pPr>
              <a:defRPr/>
            </a:lvl1pPr>
          </a:lstStyle>
          <a:p>
            <a:r>
              <a:rPr kumimoji="1" lang="en-US" altLang="ja-JP" dirty="0"/>
              <a:t>Add Image</a:t>
            </a:r>
            <a:endParaRPr kumimoji="1" lang="ja-JP" altLang="en-US" dirty="0"/>
          </a:p>
        </p:txBody>
      </p:sp>
      <p:sp>
        <p:nvSpPr>
          <p:cNvPr id="11" name="テキスト プレースホルダー 11"/>
          <p:cNvSpPr>
            <a:spLocks noGrp="1"/>
          </p:cNvSpPr>
          <p:nvPr>
            <p:ph type="body" sz="quarter" idx="16" hasCustomPrompt="1"/>
          </p:nvPr>
        </p:nvSpPr>
        <p:spPr>
          <a:xfrm>
            <a:off x="2594582" y="6493650"/>
            <a:ext cx="13097249" cy="773203"/>
          </a:xfrm>
        </p:spPr>
        <p:txBody>
          <a:bodyPr anchor="t">
            <a:noAutofit/>
          </a:bodyPr>
          <a:lstStyle>
            <a:lvl1pPr algn="ctr">
              <a:lnSpc>
                <a:spcPct val="120000"/>
              </a:lnSpc>
              <a:defRPr sz="3200" spc="300">
                <a:solidFill>
                  <a:schemeClr val="tx2"/>
                </a:solidFill>
                <a:latin typeface="+mj-lt"/>
              </a:defRPr>
            </a:lvl1pPr>
          </a:lstStyle>
          <a:p>
            <a:pPr lvl="0"/>
            <a:r>
              <a:rPr lang="en-US" altLang="ja-JP" dirty="0"/>
              <a:t>Text Here</a:t>
            </a:r>
            <a:endParaRPr lang="en-US" dirty="0"/>
          </a:p>
        </p:txBody>
      </p:sp>
      <p:cxnSp>
        <p:nvCxnSpPr>
          <p:cNvPr id="12" name="直線コネクタ 11"/>
          <p:cNvCxnSpPr/>
          <p:nvPr userDrawn="1"/>
        </p:nvCxnSpPr>
        <p:spPr>
          <a:xfrm>
            <a:off x="2623107" y="7393750"/>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40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360"/>
                                          </p:val>
                                        </p:tav>
                                        <p:tav tm="100000">
                                          <p:val>
                                            <p:fltVal val="0"/>
                                          </p:val>
                                        </p:tav>
                                      </p:tavLst>
                                    </p:anim>
                                    <p:animEffect transition="in" filter="fade">
                                      <p:cBhvr>
                                        <p:cTn id="10" dur="500"/>
                                        <p:tgtEl>
                                          <p:spTgt spid="10"/>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 calcmode="lin" valueType="num">
                                      <p:cBhvr>
                                        <p:cTn id="15" dur="500" fill="hold"/>
                                        <p:tgtEl>
                                          <p:spTgt spid="9"/>
                                        </p:tgtEl>
                                        <p:attrNameLst>
                                          <p:attrName>style.rotation</p:attrName>
                                        </p:attrNameLst>
                                      </p:cBhvr>
                                      <p:tavLst>
                                        <p:tav tm="0">
                                          <p:val>
                                            <p:fltVal val="360"/>
                                          </p:val>
                                        </p:tav>
                                        <p:tav tm="100000">
                                          <p:val>
                                            <p:fltVal val="0"/>
                                          </p:val>
                                        </p:tav>
                                      </p:tavLst>
                                    </p:anim>
                                    <p:animEffect transition="in" filter="fade">
                                      <p:cBhvr>
                                        <p:cTn id="16" dur="500"/>
                                        <p:tgtEl>
                                          <p:spTgt spid="9"/>
                                        </p:tgtEl>
                                      </p:cBhvr>
                                    </p:animEffect>
                                  </p:childTnLst>
                                </p:cTn>
                              </p:par>
                            </p:childTnLst>
                          </p:cTn>
                        </p:par>
                        <p:par>
                          <p:cTn id="17" fill="hold">
                            <p:stCondLst>
                              <p:cond delay="500"/>
                            </p:stCondLst>
                            <p:childTnLst>
                              <p:par>
                                <p:cTn id="18" presetID="2" presetClass="entr" presetSubtype="9" decel="100000" fill="hold" grpId="0" nodeType="afterEffect">
                                  <p:stCondLst>
                                    <p:cond delay="25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11">
                                            <p:txEl>
                                              <p:pRg st="0" end="0"/>
                                            </p:txEl>
                                          </p:spTgt>
                                        </p:tgtEl>
                                        <p:attrNameLst>
                                          <p:attrName>style.visibility</p:attrName>
                                        </p:attrNameLst>
                                      </p:cBhvr>
                                      <p:to>
                                        <p:strVal val="visible"/>
                                      </p:to>
                                    </p:set>
                                    <p:anim calcmode="lin" valueType="num">
                                      <p:cBhvr additive="base">
                                        <p:cTn id="24"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16" presetClass="entr" presetSubtype="37" fill="hold" nodeType="afterEffect">
                                  <p:stCondLst>
                                    <p:cond delay="500"/>
                                  </p:stCondLst>
                                  <p:childTnLst>
                                    <p:set>
                                      <p:cBhvr>
                                        <p:cTn id="28" dur="1" fill="hold">
                                          <p:stCondLst>
                                            <p:cond delay="0"/>
                                          </p:stCondLst>
                                        </p:cTn>
                                        <p:tgtEl>
                                          <p:spTgt spid="12"/>
                                        </p:tgtEl>
                                        <p:attrNameLst>
                                          <p:attrName>style.visibility</p:attrName>
                                        </p:attrNameLst>
                                      </p:cBhvr>
                                      <p:to>
                                        <p:strVal val="visible"/>
                                      </p:to>
                                    </p:set>
                                    <p:animEffect transition="in" filter="barn(outVertical)">
                                      <p:cBhvr>
                                        <p:cTn id="29" dur="500"/>
                                        <p:tgtEl>
                                          <p:spTgt spid="12"/>
                                        </p:tgtEl>
                                      </p:cBhvr>
                                    </p:animEffect>
                                  </p:childTnLst>
                                </p:cTn>
                              </p:par>
                              <p:par>
                                <p:cTn id="30" presetID="2" presetClass="entr" presetSubtype="4" decel="100000" fill="hold" grpId="0" nodeType="withEffect">
                                  <p:stCondLst>
                                    <p:cond delay="125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tmplLst>
          <p:tmpl>
            <p:tnLst>
              <p:par>
                <p:cTn presetID="2" presetClass="entr" presetSubtype="4" decel="100000" fill="hold" nodeType="withEffect">
                  <p:stCondLst>
                    <p:cond delay="1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p:bldP spid="11" grpId="0" build="p">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タイトル 1"/>
          <p:cNvSpPr>
            <a:spLocks noGrp="1"/>
          </p:cNvSpPr>
          <p:nvPr>
            <p:ph type="title" hasCustomPrompt="1"/>
          </p:nvPr>
        </p:nvSpPr>
        <p:spPr>
          <a:xfrm>
            <a:off x="547252" y="3343301"/>
            <a:ext cx="7470830" cy="3555394"/>
          </a:xfrm>
          <a:prstGeom prst="rect">
            <a:avLst/>
          </a:prstGeom>
        </p:spPr>
        <p:txBody>
          <a:bodyPr anchor="ctr"/>
          <a:lstStyle>
            <a:lvl1pPr algn="r">
              <a:lnSpc>
                <a:spcPts val="9000"/>
              </a:lnSpc>
              <a:defRPr sz="9600" spc="600" baseline="0"/>
            </a:lvl1pPr>
          </a:lstStyle>
          <a:p>
            <a:r>
              <a:rPr lang="en-US" altLang="ja-JP" dirty="0"/>
              <a:t>SLIDE TITLE HERE</a:t>
            </a:r>
            <a:endParaRPr kumimoji="1" lang="ja-JP" altLang="en-US" dirty="0"/>
          </a:p>
        </p:txBody>
      </p:sp>
      <p:sp>
        <p:nvSpPr>
          <p:cNvPr id="6" name="正方形/長方形 5"/>
          <p:cNvSpPr/>
          <p:nvPr userDrawn="1"/>
        </p:nvSpPr>
        <p:spPr>
          <a:xfrm>
            <a:off x="8245165" y="3163280"/>
            <a:ext cx="90010" cy="355539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プレースホルダー 11"/>
          <p:cNvSpPr>
            <a:spLocks noGrp="1"/>
          </p:cNvSpPr>
          <p:nvPr>
            <p:ph type="body" sz="quarter" idx="15" hasCustomPrompt="1"/>
          </p:nvPr>
        </p:nvSpPr>
        <p:spPr>
          <a:xfrm>
            <a:off x="8513136" y="3320797"/>
            <a:ext cx="8505945" cy="3240360"/>
          </a:xfrm>
        </p:spPr>
        <p:txBody>
          <a:bodyPr anchor="ctr">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43026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build="p">
        <p:tmplLst>
          <p:tmpl lvl="1">
            <p:tnLst>
              <p:par>
                <p:cTn presetID="2" presetClass="entr" presetSubtype="2" decel="100000"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 Column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443200"/>
            <a:ext cx="16057784" cy="1763774"/>
          </a:xfrm>
        </p:spPr>
        <p:txBody>
          <a:bodyPr anchor="b">
            <a:noAutofit/>
          </a:bodyPr>
          <a:lstStyle>
            <a:lvl1pPr algn="ctr">
              <a:defRPr sz="5400" spc="1500" baseline="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4423420"/>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48703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50"/>
                            </p:stCondLst>
                            <p:childTnLst>
                              <p:par>
                                <p:cTn id="10" presetID="2" presetClass="entr" presetSubtype="4"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 Word - 1 Column">
    <p:spTree>
      <p:nvGrpSpPr>
        <p:cNvPr id="1" name=""/>
        <p:cNvGrpSpPr/>
        <p:nvPr/>
      </p:nvGrpSpPr>
      <p:grpSpPr>
        <a:xfrm>
          <a:off x="0" y="0"/>
          <a:ext cx="0" cy="0"/>
          <a:chOff x="0" y="0"/>
          <a:chExt cx="0" cy="0"/>
        </a:xfrm>
      </p:grpSpPr>
      <p:sp>
        <p:nvSpPr>
          <p:cNvPr id="17" name="円/楕円 16"/>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円/楕円 17"/>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userDrawn="1">
            <p:ph type="body" sz="quarter" idx="15" hasCustomPrompt="1"/>
          </p:nvPr>
        </p:nvSpPr>
        <p:spPr>
          <a:xfrm>
            <a:off x="8108091" y="2983260"/>
            <a:ext cx="9451050" cy="4365485"/>
          </a:xfrm>
        </p:spPr>
        <p:txBody>
          <a:bodyPr anchor="ctr">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9"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a:t>WORD</a:t>
            </a:r>
            <a:endParaRPr kumimoji="1" lang="ja-JP" altLang="en-US" dirty="0"/>
          </a:p>
        </p:txBody>
      </p:sp>
    </p:spTree>
    <p:extLst>
      <p:ext uri="{BB962C8B-B14F-4D97-AF65-F5344CB8AC3E}">
        <p14:creationId xmlns:p14="http://schemas.microsoft.com/office/powerpoint/2010/main" val="312080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1000"/>
                            </p:stCondLst>
                            <p:childTnLst>
                              <p:par>
                                <p:cTn id="15" presetID="2" presetClass="entr" presetSubtype="2" decel="10000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7" grpId="0">
        <p:tmplLst>
          <p:tmpl>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9" grpId="0"/>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V="1">
            <a:off x="2393174" y="1835920"/>
            <a:ext cx="12735697" cy="721689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3501904">
            <a:off x="-1694619" y="10183702"/>
            <a:ext cx="1434756" cy="1434756"/>
          </a:xfrm>
          <a:prstGeom prst="rect">
            <a:avLst/>
          </a:prstGeom>
        </p:spPr>
      </p:pic>
      <p:sp>
        <p:nvSpPr>
          <p:cNvPr id="13" name="テキスト プレースホルダー 11"/>
          <p:cNvSpPr>
            <a:spLocks noGrp="1"/>
          </p:cNvSpPr>
          <p:nvPr>
            <p:ph type="body" sz="quarter" idx="14" hasCustomPrompt="1"/>
          </p:nvPr>
        </p:nvSpPr>
        <p:spPr>
          <a:xfrm>
            <a:off x="8648151" y="5638555"/>
            <a:ext cx="8682531" cy="180877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5" hasCustomPrompt="1"/>
          </p:nvPr>
        </p:nvSpPr>
        <p:spPr>
          <a:xfrm>
            <a:off x="8648151" y="7483760"/>
            <a:ext cx="8682531" cy="157517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grpSp>
        <p:nvGrpSpPr>
          <p:cNvPr id="20" name="グループ化 19"/>
          <p:cNvGrpSpPr/>
          <p:nvPr userDrawn="1"/>
        </p:nvGrpSpPr>
        <p:grpSpPr>
          <a:xfrm>
            <a:off x="2483247" y="6718675"/>
            <a:ext cx="3914654" cy="585065"/>
            <a:chOff x="4732716" y="5998594"/>
            <a:chExt cx="2970330" cy="443931"/>
          </a:xfrm>
        </p:grpSpPr>
        <p:sp>
          <p:nvSpPr>
            <p:cNvPr id="18" name="直角三角形 17"/>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1" hasCustomPrompt="1"/>
          </p:nvPr>
        </p:nvSpPr>
        <p:spPr>
          <a:xfrm>
            <a:off x="2572476" y="66902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grpSp>
        <p:nvGrpSpPr>
          <p:cNvPr id="22" name="グループ化 21"/>
          <p:cNvGrpSpPr/>
          <p:nvPr userDrawn="1"/>
        </p:nvGrpSpPr>
        <p:grpSpPr>
          <a:xfrm>
            <a:off x="6173657" y="4631875"/>
            <a:ext cx="3914654" cy="585065"/>
            <a:chOff x="4732716" y="5998594"/>
            <a:chExt cx="2970330" cy="443931"/>
          </a:xfrm>
        </p:grpSpPr>
        <p:sp>
          <p:nvSpPr>
            <p:cNvPr id="23" name="直角三角形 22"/>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5" name="テキスト プレースホルダー 11"/>
          <p:cNvSpPr>
            <a:spLocks noGrp="1"/>
          </p:cNvSpPr>
          <p:nvPr>
            <p:ph type="body" sz="quarter" idx="22" hasCustomPrompt="1"/>
          </p:nvPr>
        </p:nvSpPr>
        <p:spPr>
          <a:xfrm>
            <a:off x="6262886" y="46034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grpSp>
        <p:nvGrpSpPr>
          <p:cNvPr id="26" name="グループ化 25"/>
          <p:cNvGrpSpPr/>
          <p:nvPr userDrawn="1"/>
        </p:nvGrpSpPr>
        <p:grpSpPr>
          <a:xfrm>
            <a:off x="9999082" y="2471634"/>
            <a:ext cx="3914654" cy="585065"/>
            <a:chOff x="4732716" y="5998594"/>
            <a:chExt cx="2970330" cy="443931"/>
          </a:xfrm>
        </p:grpSpPr>
        <p:sp>
          <p:nvSpPr>
            <p:cNvPr id="27" name="直角三角形 26"/>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23" hasCustomPrompt="1"/>
          </p:nvPr>
        </p:nvSpPr>
        <p:spPr>
          <a:xfrm>
            <a:off x="10088311" y="2443200"/>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4" hasCustomPrompt="1"/>
          </p:nvPr>
        </p:nvSpPr>
        <p:spPr>
          <a:xfrm>
            <a:off x="1402345" y="5503951"/>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5" hasCustomPrompt="1"/>
          </p:nvPr>
        </p:nvSpPr>
        <p:spPr>
          <a:xfrm>
            <a:off x="5174939" y="3436958"/>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6" hasCustomPrompt="1"/>
          </p:nvPr>
        </p:nvSpPr>
        <p:spPr>
          <a:xfrm>
            <a:off x="9000364" y="1273070"/>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17" hasCustomPrompt="1"/>
          </p:nvPr>
        </p:nvSpPr>
        <p:spPr>
          <a:xfrm>
            <a:off x="367231" y="613361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27" hasCustomPrompt="1"/>
          </p:nvPr>
        </p:nvSpPr>
        <p:spPr>
          <a:xfrm>
            <a:off x="4147651" y="4063381"/>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28" hasCustomPrompt="1"/>
          </p:nvPr>
        </p:nvSpPr>
        <p:spPr>
          <a:xfrm>
            <a:off x="7973076" y="190314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cxnSp>
        <p:nvCxnSpPr>
          <p:cNvPr id="30" name="直線コネクタ 29"/>
          <p:cNvCxnSpPr/>
          <p:nvPr userDrawn="1"/>
        </p:nvCxnSpPr>
        <p:spPr>
          <a:xfrm>
            <a:off x="8603146" y="7393750"/>
            <a:ext cx="968326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75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0.92231 -0.927 L 0.09315 -0.0872 " pathEditMode="fixed" rAng="0" ptsTypes="AA">
                                      <p:cBhvr>
                                        <p:cTn id="6" dur="1000" spd="-100000" fill="hold"/>
                                        <p:tgtEl>
                                          <p:spTgt spid="12"/>
                                        </p:tgtEl>
                                        <p:attrNameLst>
                                          <p:attrName>ppt_x</p:attrName>
                                          <p:attrName>ppt_y</p:attrName>
                                        </p:attrNameLst>
                                      </p:cBhvr>
                                      <p:rCtr x="-41458" y="41991"/>
                                    </p:animMotion>
                                  </p:childTnLst>
                                </p:cTn>
                              </p:par>
                              <p:par>
                                <p:cTn id="7" presetID="22" presetClass="entr" presetSubtype="4"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wipe(down)">
                                      <p:cBhvr>
                                        <p:cTn id="9" dur="1000"/>
                                        <p:tgtEl>
                                          <p:spTgt spid="10"/>
                                        </p:tgtEl>
                                      </p:cBhvr>
                                    </p:animEffect>
                                  </p:childTnLst>
                                </p:cTn>
                              </p:par>
                            </p:childTnLst>
                          </p:cTn>
                        </p:par>
                        <p:par>
                          <p:cTn id="10" fill="hold">
                            <p:stCondLst>
                              <p:cond delay="1000"/>
                            </p:stCondLst>
                            <p:childTnLst>
                              <p:par>
                                <p:cTn id="11" presetID="2" presetClass="entr" presetSubtype="8" decel="10000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0-#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par>
                                <p:cTn id="15" presetID="2" presetClass="entr" presetSubtype="8" decel="100000" fill="hold" grpId="0" nodeType="with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 calcmode="lin" valueType="num">
                                      <p:cBhvr additive="base">
                                        <p:cTn id="1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decel="100000" fill="hold" grpId="0"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500" fill="hold"/>
                                        <p:tgtEl>
                                          <p:spTgt spid="35"/>
                                        </p:tgtEl>
                                        <p:attrNameLst>
                                          <p:attrName>ppt_x</p:attrName>
                                        </p:attrNameLst>
                                      </p:cBhvr>
                                      <p:tavLst>
                                        <p:tav tm="0">
                                          <p:val>
                                            <p:strVal val="0-#ppt_w/2"/>
                                          </p:val>
                                        </p:tav>
                                        <p:tav tm="100000">
                                          <p:val>
                                            <p:strVal val="#ppt_x"/>
                                          </p:val>
                                        </p:tav>
                                      </p:tavLst>
                                    </p:anim>
                                    <p:anim calcmode="lin" valueType="num">
                                      <p:cBhvr additive="base">
                                        <p:cTn id="23" dur="500" fill="hold"/>
                                        <p:tgtEl>
                                          <p:spTgt spid="35"/>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fill="hold"/>
                                        <p:tgtEl>
                                          <p:spTgt spid="31"/>
                                        </p:tgtEl>
                                        <p:attrNameLst>
                                          <p:attrName>ppt_x</p:attrName>
                                        </p:attrNameLst>
                                      </p:cBhvr>
                                      <p:tavLst>
                                        <p:tav tm="0">
                                          <p:val>
                                            <p:strVal val="0-#ppt_w/2"/>
                                          </p:val>
                                        </p:tav>
                                        <p:tav tm="100000">
                                          <p:val>
                                            <p:strVal val="#ppt_x"/>
                                          </p:val>
                                        </p:tav>
                                      </p:tavLst>
                                    </p:anim>
                                    <p:anim calcmode="lin" valueType="num">
                                      <p:cBhvr additive="base">
                                        <p:cTn id="27" dur="500" fill="hold"/>
                                        <p:tgtEl>
                                          <p:spTgt spid="31"/>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8" decel="100000" fill="hold" grpId="0" nodeType="afterEffect">
                                  <p:stCondLst>
                                    <p:cond delay="500"/>
                                  </p:stCondLst>
                                  <p:childTnLst>
                                    <p:set>
                                      <p:cBhvr>
                                        <p:cTn id="30" dur="1" fill="hold">
                                          <p:stCondLst>
                                            <p:cond delay="0"/>
                                          </p:stCondLst>
                                        </p:cTn>
                                        <p:tgtEl>
                                          <p:spTgt spid="25">
                                            <p:txEl>
                                              <p:pRg st="0" end="0"/>
                                            </p:txEl>
                                          </p:spTgt>
                                        </p:tgtEl>
                                        <p:attrNameLst>
                                          <p:attrName>style.visibility</p:attrName>
                                        </p:attrNameLst>
                                      </p:cBhvr>
                                      <p:to>
                                        <p:strVal val="visible"/>
                                      </p:to>
                                    </p:set>
                                    <p:anim calcmode="lin" valueType="num">
                                      <p:cBhvr additive="base">
                                        <p:cTn id="31"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nodeType="withEffect">
                                  <p:stCondLst>
                                    <p:cond delay="50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0-#ppt_w/2"/>
                                          </p:val>
                                        </p:tav>
                                        <p:tav tm="100000">
                                          <p:val>
                                            <p:strVal val="#ppt_x"/>
                                          </p:val>
                                        </p:tav>
                                      </p:tavLst>
                                    </p:anim>
                                    <p:anim calcmode="lin" valueType="num">
                                      <p:cBhvr additive="base">
                                        <p:cTn id="36" dur="500" fill="hold"/>
                                        <p:tgtEl>
                                          <p:spTgt spid="22"/>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2" presetClass="entr" presetSubtype="8" decel="100000"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500" fill="hold"/>
                                        <p:tgtEl>
                                          <p:spTgt spid="36"/>
                                        </p:tgtEl>
                                        <p:attrNameLst>
                                          <p:attrName>ppt_x</p:attrName>
                                        </p:attrNameLst>
                                      </p:cBhvr>
                                      <p:tavLst>
                                        <p:tav tm="0">
                                          <p:val>
                                            <p:strVal val="0-#ppt_w/2"/>
                                          </p:val>
                                        </p:tav>
                                        <p:tav tm="100000">
                                          <p:val>
                                            <p:strVal val="#ppt_x"/>
                                          </p:val>
                                        </p:tav>
                                      </p:tavLst>
                                    </p:anim>
                                    <p:anim calcmode="lin" valueType="num">
                                      <p:cBhvr additive="base">
                                        <p:cTn id="41" dur="500" fill="hold"/>
                                        <p:tgtEl>
                                          <p:spTgt spid="36"/>
                                        </p:tgtEl>
                                        <p:attrNameLst>
                                          <p:attrName>ppt_y</p:attrName>
                                        </p:attrNameLst>
                                      </p:cBhvr>
                                      <p:tavLst>
                                        <p:tav tm="0">
                                          <p:val>
                                            <p:strVal val="#ppt_y"/>
                                          </p:val>
                                        </p:tav>
                                        <p:tav tm="100000">
                                          <p:val>
                                            <p:strVal val="#ppt_y"/>
                                          </p:val>
                                        </p:tav>
                                      </p:tavLst>
                                    </p:anim>
                                  </p:childTnLst>
                                </p:cTn>
                              </p:par>
                              <p:par>
                                <p:cTn id="42" presetID="2" presetClass="entr" presetSubtype="8" decel="10000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fill="hold"/>
                                        <p:tgtEl>
                                          <p:spTgt spid="32"/>
                                        </p:tgtEl>
                                        <p:attrNameLst>
                                          <p:attrName>ppt_x</p:attrName>
                                        </p:attrNameLst>
                                      </p:cBhvr>
                                      <p:tavLst>
                                        <p:tav tm="0">
                                          <p:val>
                                            <p:strVal val="0-#ppt_w/2"/>
                                          </p:val>
                                        </p:tav>
                                        <p:tav tm="100000">
                                          <p:val>
                                            <p:strVal val="#ppt_x"/>
                                          </p:val>
                                        </p:tav>
                                      </p:tavLst>
                                    </p:anim>
                                    <p:anim calcmode="lin" valueType="num">
                                      <p:cBhvr additive="base">
                                        <p:cTn id="45" dur="500" fill="hold"/>
                                        <p:tgtEl>
                                          <p:spTgt spid="32"/>
                                        </p:tgtEl>
                                        <p:attrNameLst>
                                          <p:attrName>ppt_y</p:attrName>
                                        </p:attrNameLst>
                                      </p:cBhvr>
                                      <p:tavLst>
                                        <p:tav tm="0">
                                          <p:val>
                                            <p:strVal val="#ppt_y"/>
                                          </p:val>
                                        </p:tav>
                                        <p:tav tm="100000">
                                          <p:val>
                                            <p:strVal val="#ppt_y"/>
                                          </p:val>
                                        </p:tav>
                                      </p:tavLst>
                                    </p:anim>
                                  </p:childTnLst>
                                </p:cTn>
                              </p:par>
                            </p:childTnLst>
                          </p:cTn>
                        </p:par>
                        <p:par>
                          <p:cTn id="46" fill="hold">
                            <p:stCondLst>
                              <p:cond delay="3500"/>
                            </p:stCondLst>
                            <p:childTnLst>
                              <p:par>
                                <p:cTn id="47" presetID="2" presetClass="entr" presetSubtype="8" decel="100000" fill="hold" grpId="0" nodeType="afterEffect">
                                  <p:stCondLst>
                                    <p:cond delay="500"/>
                                  </p:stCondLst>
                                  <p:childTnLst>
                                    <p:set>
                                      <p:cBhvr>
                                        <p:cTn id="48" dur="1" fill="hold">
                                          <p:stCondLst>
                                            <p:cond delay="0"/>
                                          </p:stCondLst>
                                        </p:cTn>
                                        <p:tgtEl>
                                          <p:spTgt spid="29">
                                            <p:txEl>
                                              <p:pRg st="0" end="0"/>
                                            </p:txEl>
                                          </p:spTgt>
                                        </p:tgtEl>
                                        <p:attrNameLst>
                                          <p:attrName>style.visibility</p:attrName>
                                        </p:attrNameLst>
                                      </p:cBhvr>
                                      <p:to>
                                        <p:strVal val="visible"/>
                                      </p:to>
                                    </p:set>
                                    <p:anim calcmode="lin" valueType="num">
                                      <p:cBhvr additive="base">
                                        <p:cTn id="49"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9">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8" decel="100000" fill="hold" nodeType="withEffect">
                                  <p:stCondLst>
                                    <p:cond delay="50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0-#ppt_w/2"/>
                                          </p:val>
                                        </p:tav>
                                        <p:tav tm="100000">
                                          <p:val>
                                            <p:strVal val="#ppt_x"/>
                                          </p:val>
                                        </p:tav>
                                      </p:tavLst>
                                    </p:anim>
                                    <p:anim calcmode="lin" valueType="num">
                                      <p:cBhvr additive="base">
                                        <p:cTn id="54" dur="500" fill="hold"/>
                                        <p:tgtEl>
                                          <p:spTgt spid="26"/>
                                        </p:tgtEl>
                                        <p:attrNameLst>
                                          <p:attrName>ppt_y</p:attrName>
                                        </p:attrNameLst>
                                      </p:cBhvr>
                                      <p:tavLst>
                                        <p:tav tm="0">
                                          <p:val>
                                            <p:strVal val="#ppt_y"/>
                                          </p:val>
                                        </p:tav>
                                        <p:tav tm="100000">
                                          <p:val>
                                            <p:strVal val="#ppt_y"/>
                                          </p:val>
                                        </p:tav>
                                      </p:tavLst>
                                    </p:anim>
                                  </p:childTnLst>
                                </p:cTn>
                              </p:par>
                            </p:childTnLst>
                          </p:cTn>
                        </p:par>
                        <p:par>
                          <p:cTn id="55" fill="hold">
                            <p:stCondLst>
                              <p:cond delay="4500"/>
                            </p:stCondLst>
                            <p:childTnLst>
                              <p:par>
                                <p:cTn id="56" presetID="2" presetClass="entr" presetSubtype="8" decel="100000" fill="hold" grpId="0" nodeType="afterEffect">
                                  <p:stCondLst>
                                    <p:cond delay="0"/>
                                  </p:stCondLst>
                                  <p:childTnLst>
                                    <p:set>
                                      <p:cBhvr>
                                        <p:cTn id="57" dur="1" fill="hold">
                                          <p:stCondLst>
                                            <p:cond delay="0"/>
                                          </p:stCondLst>
                                        </p:cTn>
                                        <p:tgtEl>
                                          <p:spTgt spid="37"/>
                                        </p:tgtEl>
                                        <p:attrNameLst>
                                          <p:attrName>style.visibility</p:attrName>
                                        </p:attrNameLst>
                                      </p:cBhvr>
                                      <p:to>
                                        <p:strVal val="visible"/>
                                      </p:to>
                                    </p:set>
                                    <p:anim calcmode="lin" valueType="num">
                                      <p:cBhvr additive="base">
                                        <p:cTn id="58" dur="500" fill="hold"/>
                                        <p:tgtEl>
                                          <p:spTgt spid="37"/>
                                        </p:tgtEl>
                                        <p:attrNameLst>
                                          <p:attrName>ppt_x</p:attrName>
                                        </p:attrNameLst>
                                      </p:cBhvr>
                                      <p:tavLst>
                                        <p:tav tm="0">
                                          <p:val>
                                            <p:strVal val="0-#ppt_w/2"/>
                                          </p:val>
                                        </p:tav>
                                        <p:tav tm="100000">
                                          <p:val>
                                            <p:strVal val="#ppt_x"/>
                                          </p:val>
                                        </p:tav>
                                      </p:tavLst>
                                    </p:anim>
                                    <p:anim calcmode="lin" valueType="num">
                                      <p:cBhvr additive="base">
                                        <p:cTn id="59" dur="500" fill="hold"/>
                                        <p:tgtEl>
                                          <p:spTgt spid="37"/>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 calcmode="lin" valueType="num">
                                      <p:cBhvr additive="base">
                                        <p:cTn id="62" dur="500" fill="hold"/>
                                        <p:tgtEl>
                                          <p:spTgt spid="33"/>
                                        </p:tgtEl>
                                        <p:attrNameLst>
                                          <p:attrName>ppt_x</p:attrName>
                                        </p:attrNameLst>
                                      </p:cBhvr>
                                      <p:tavLst>
                                        <p:tav tm="0">
                                          <p:val>
                                            <p:strVal val="0-#ppt_w/2"/>
                                          </p:val>
                                        </p:tav>
                                        <p:tav tm="100000">
                                          <p:val>
                                            <p:strVal val="#ppt_x"/>
                                          </p:val>
                                        </p:tav>
                                      </p:tavLst>
                                    </p:anim>
                                    <p:anim calcmode="lin" valueType="num">
                                      <p:cBhvr additive="base">
                                        <p:cTn id="63" dur="500" fill="hold"/>
                                        <p:tgtEl>
                                          <p:spTgt spid="33"/>
                                        </p:tgtEl>
                                        <p:attrNameLst>
                                          <p:attrName>ppt_y</p:attrName>
                                        </p:attrNameLst>
                                      </p:cBhvr>
                                      <p:tavLst>
                                        <p:tav tm="0">
                                          <p:val>
                                            <p:strVal val="#ppt_y"/>
                                          </p:val>
                                        </p:tav>
                                        <p:tav tm="100000">
                                          <p:val>
                                            <p:strVal val="#ppt_y"/>
                                          </p:val>
                                        </p:tav>
                                      </p:tavLst>
                                    </p:anim>
                                  </p:childTnLst>
                                </p:cTn>
                              </p:par>
                            </p:childTnLst>
                          </p:cTn>
                        </p:par>
                        <p:par>
                          <p:cTn id="64" fill="hold">
                            <p:stCondLst>
                              <p:cond delay="5000"/>
                            </p:stCondLst>
                            <p:childTnLst>
                              <p:par>
                                <p:cTn id="65" presetID="2" presetClass="entr" presetSubtype="2" decel="100000" fill="hold" grpId="0" nodeType="afterEffect">
                                  <p:stCondLst>
                                    <p:cond delay="50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1+#ppt_w/2"/>
                                          </p:val>
                                        </p:tav>
                                        <p:tav tm="100000">
                                          <p:val>
                                            <p:strVal val="#ppt_x"/>
                                          </p:val>
                                        </p:tav>
                                      </p:tavLst>
                                    </p:anim>
                                    <p:anim calcmode="lin" valueType="num">
                                      <p:cBhvr additive="base">
                                        <p:cTn id="68" dur="500" fill="hold"/>
                                        <p:tgtEl>
                                          <p:spTgt spid="13"/>
                                        </p:tgtEl>
                                        <p:attrNameLst>
                                          <p:attrName>ppt_y</p:attrName>
                                        </p:attrNameLst>
                                      </p:cBhvr>
                                      <p:tavLst>
                                        <p:tav tm="0">
                                          <p:val>
                                            <p:strVal val="#ppt_y"/>
                                          </p:val>
                                        </p:tav>
                                        <p:tav tm="100000">
                                          <p:val>
                                            <p:strVal val="#ppt_y"/>
                                          </p:val>
                                        </p:tav>
                                      </p:tavLst>
                                    </p:anim>
                                  </p:childTnLst>
                                </p:cTn>
                              </p:par>
                              <p:par>
                                <p:cTn id="69" presetID="22" presetClass="entr" presetSubtype="2"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wipe(right)">
                                      <p:cBhvr>
                                        <p:cTn id="71" dur="500"/>
                                        <p:tgtEl>
                                          <p:spTgt spid="30"/>
                                        </p:tgtEl>
                                      </p:cBhvr>
                                    </p:animEffect>
                                  </p:childTnLst>
                                </p:cTn>
                              </p:par>
                            </p:childTnLst>
                          </p:cTn>
                        </p:par>
                        <p:par>
                          <p:cTn id="72" fill="hold">
                            <p:stCondLst>
                              <p:cond delay="6000"/>
                            </p:stCondLst>
                            <p:childTnLst>
                              <p:par>
                                <p:cTn id="73" presetID="2" presetClass="entr" presetSubtype="2" decel="100000" fill="hold" grpId="0" nodeType="afterEffect">
                                  <p:stCondLst>
                                    <p:cond delay="0"/>
                                  </p:stCondLst>
                                  <p:childTnLst>
                                    <p:set>
                                      <p:cBhvr>
                                        <p:cTn id="74" dur="1" fill="hold">
                                          <p:stCondLst>
                                            <p:cond delay="0"/>
                                          </p:stCondLst>
                                        </p:cTn>
                                        <p:tgtEl>
                                          <p:spTgt spid="14"/>
                                        </p:tgtEl>
                                        <p:attrNameLst>
                                          <p:attrName>style.visibility</p:attrName>
                                        </p:attrNameLst>
                                      </p:cBhvr>
                                      <p:to>
                                        <p:strVal val="visible"/>
                                      </p:to>
                                    </p:set>
                                    <p:anim calcmode="lin" valueType="num">
                                      <p:cBhvr additive="base">
                                        <p:cTn id="75" dur="500" fill="hold"/>
                                        <p:tgtEl>
                                          <p:spTgt spid="14"/>
                                        </p:tgtEl>
                                        <p:attrNameLst>
                                          <p:attrName>ppt_x</p:attrName>
                                        </p:attrNameLst>
                                      </p:cBhvr>
                                      <p:tavLst>
                                        <p:tav tm="0">
                                          <p:val>
                                            <p:strVal val="1+#ppt_w/2"/>
                                          </p:val>
                                        </p:tav>
                                        <p:tav tm="100000">
                                          <p:val>
                                            <p:strVal val="#ppt_x"/>
                                          </p:val>
                                        </p:tav>
                                      </p:tavLst>
                                    </p:anim>
                                    <p:anim calcmode="lin" valueType="num">
                                      <p:cBhvr additive="base">
                                        <p:cTn id="7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8" decel="10000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8"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p:tnLst>
              <p:par>
                <p:cTn presetID="2" presetClass="entr" presetSubtype="8"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8"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 Word - 4 List">
    <p:spTree>
      <p:nvGrpSpPr>
        <p:cNvPr id="1" name=""/>
        <p:cNvGrpSpPr/>
        <p:nvPr/>
      </p:nvGrpSpPr>
      <p:grpSpPr>
        <a:xfrm>
          <a:off x="0" y="0"/>
          <a:ext cx="0" cy="0"/>
          <a:chOff x="0" y="0"/>
          <a:chExt cx="0" cy="0"/>
        </a:xfrm>
      </p:grpSpPr>
      <p:sp>
        <p:nvSpPr>
          <p:cNvPr id="26" name="円/楕円 25"/>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円/楕円 26"/>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userDrawn="1">
            <p:ph type="body" sz="quarter" idx="15" hasCustomPrompt="1"/>
          </p:nvPr>
        </p:nvSpPr>
        <p:spPr>
          <a:xfrm>
            <a:off x="10088310" y="154310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0" name="直線コネクタ 9"/>
          <p:cNvCxnSpPr/>
          <p:nvPr userDrawn="1"/>
        </p:nvCxnSpPr>
        <p:spPr>
          <a:xfrm>
            <a:off x="9953295" y="145309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userDrawn="1">
            <p:ph type="body" sz="quarter" idx="16" hasCustomPrompt="1"/>
          </p:nvPr>
        </p:nvSpPr>
        <p:spPr>
          <a:xfrm>
            <a:off x="7748051" y="185813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userDrawn="1">
            <p:ph type="body" sz="quarter" idx="17" hasCustomPrompt="1"/>
          </p:nvPr>
        </p:nvSpPr>
        <p:spPr>
          <a:xfrm>
            <a:off x="10088310" y="3478315"/>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3" name="直線コネクタ 12"/>
          <p:cNvCxnSpPr/>
          <p:nvPr userDrawn="1"/>
        </p:nvCxnSpPr>
        <p:spPr>
          <a:xfrm>
            <a:off x="9953295" y="3388305"/>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4" name="テキスト プレースホルダー 11"/>
          <p:cNvSpPr>
            <a:spLocks noGrp="1"/>
          </p:cNvSpPr>
          <p:nvPr userDrawn="1">
            <p:ph type="body" sz="quarter" idx="18" hasCustomPrompt="1"/>
          </p:nvPr>
        </p:nvSpPr>
        <p:spPr>
          <a:xfrm>
            <a:off x="7748051" y="3793350"/>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userDrawn="1">
            <p:ph type="body" sz="quarter" idx="19" hasCustomPrompt="1"/>
          </p:nvPr>
        </p:nvSpPr>
        <p:spPr>
          <a:xfrm>
            <a:off x="10088310" y="541353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6" name="直線コネクタ 15"/>
          <p:cNvCxnSpPr/>
          <p:nvPr userDrawn="1"/>
        </p:nvCxnSpPr>
        <p:spPr>
          <a:xfrm>
            <a:off x="9953295" y="532352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userDrawn="1">
            <p:ph type="body" sz="quarter" idx="20" hasCustomPrompt="1"/>
          </p:nvPr>
        </p:nvSpPr>
        <p:spPr>
          <a:xfrm>
            <a:off x="7748051" y="572856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21" hasCustomPrompt="1"/>
          </p:nvPr>
        </p:nvSpPr>
        <p:spPr>
          <a:xfrm>
            <a:off x="10088310" y="7393466"/>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9" name="直線コネクタ 18"/>
          <p:cNvCxnSpPr/>
          <p:nvPr userDrawn="1"/>
        </p:nvCxnSpPr>
        <p:spPr>
          <a:xfrm>
            <a:off x="9953295" y="7303456"/>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userDrawn="1">
            <p:ph type="body" sz="quarter" idx="22" hasCustomPrompt="1"/>
          </p:nvPr>
        </p:nvSpPr>
        <p:spPr>
          <a:xfrm>
            <a:off x="7748051" y="7708501"/>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21"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a:t>WORD</a:t>
            </a:r>
            <a:endParaRPr kumimoji="1" lang="ja-JP" altLang="en-US" dirty="0"/>
          </a:p>
        </p:txBody>
      </p:sp>
    </p:spTree>
    <p:extLst>
      <p:ext uri="{BB962C8B-B14F-4D97-AF65-F5344CB8AC3E}">
        <p14:creationId xmlns:p14="http://schemas.microsoft.com/office/powerpoint/2010/main" val="187681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par>
                          <p:cTn id="14" fill="hold">
                            <p:stCondLst>
                              <p:cond delay="1000"/>
                            </p:stCondLst>
                            <p:childTnLst>
                              <p:par>
                                <p:cTn id="15" presetID="2" presetClass="entr" presetSubtype="8" decel="10000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4" decel="10000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2" decel="10000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 presetClass="entr" presetSubtype="8" decel="100000" fill="hold" grpId="0" nodeType="afterEffect">
                                  <p:stCondLst>
                                    <p:cond delay="25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0-#ppt_w/2"/>
                                          </p:val>
                                        </p:tav>
                                        <p:tav tm="100000">
                                          <p:val>
                                            <p:strVal val="#ppt_x"/>
                                          </p:val>
                                        </p:tav>
                                      </p:tavLst>
                                    </p:anim>
                                    <p:anim calcmode="lin" valueType="num">
                                      <p:cBhvr additive="base">
                                        <p:cTn id="31" dur="500" fill="hold"/>
                                        <p:tgtEl>
                                          <p:spTgt spid="14"/>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25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1+#ppt_w/2"/>
                                          </p:val>
                                        </p:tav>
                                        <p:tav tm="100000">
                                          <p:val>
                                            <p:strVal val="#ppt_x"/>
                                          </p:val>
                                        </p:tav>
                                      </p:tavLst>
                                    </p:anim>
                                    <p:anim calcmode="lin" valueType="num">
                                      <p:cBhvr additive="base">
                                        <p:cTn id="35" dur="500" fill="hold"/>
                                        <p:tgtEl>
                                          <p:spTgt spid="12"/>
                                        </p:tgtEl>
                                        <p:attrNameLst>
                                          <p:attrName>ppt_y</p:attrName>
                                        </p:attrNameLst>
                                      </p:cBhvr>
                                      <p:tavLst>
                                        <p:tav tm="0">
                                          <p:val>
                                            <p:strVal val="#ppt_y"/>
                                          </p:val>
                                        </p:tav>
                                        <p:tav tm="100000">
                                          <p:val>
                                            <p:strVal val="#ppt_y"/>
                                          </p:val>
                                        </p:tav>
                                      </p:tavLst>
                                    </p:anim>
                                  </p:childTnLst>
                                </p:cTn>
                              </p:par>
                              <p:par>
                                <p:cTn id="36" presetID="2" presetClass="entr" presetSubtype="4" decel="100000" fill="hold" nodeType="with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childTnLst>
                          </p:cTn>
                        </p:par>
                        <p:par>
                          <p:cTn id="40" fill="hold">
                            <p:stCondLst>
                              <p:cond delay="2250"/>
                            </p:stCondLst>
                            <p:childTnLst>
                              <p:par>
                                <p:cTn id="41" presetID="2" presetClass="entr" presetSubtype="8" decel="100000" fill="hold" grpId="0" nodeType="afterEffect">
                                  <p:stCondLst>
                                    <p:cond delay="25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25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1+#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par>
                                <p:cTn id="49" presetID="2" presetClass="entr" presetSubtype="4" decel="100000" fill="hold" nodeType="withEffect">
                                  <p:stCondLst>
                                    <p:cond delay="25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par>
                          <p:cTn id="53" fill="hold">
                            <p:stCondLst>
                              <p:cond delay="3000"/>
                            </p:stCondLst>
                            <p:childTnLst>
                              <p:par>
                                <p:cTn id="54" presetID="2" presetClass="entr" presetSubtype="8" decel="100000" fill="hold" grpId="0" nodeType="afterEffect">
                                  <p:stCondLst>
                                    <p:cond delay="250"/>
                                  </p:stCondLst>
                                  <p:childTnLst>
                                    <p:set>
                                      <p:cBhvr>
                                        <p:cTn id="55" dur="1" fill="hold">
                                          <p:stCondLst>
                                            <p:cond delay="0"/>
                                          </p:stCondLst>
                                        </p:cTn>
                                        <p:tgtEl>
                                          <p:spTgt spid="20"/>
                                        </p:tgtEl>
                                        <p:attrNameLst>
                                          <p:attrName>style.visibility</p:attrName>
                                        </p:attrNameLst>
                                      </p:cBhvr>
                                      <p:to>
                                        <p:strVal val="visible"/>
                                      </p:to>
                                    </p:set>
                                    <p:anim calcmode="lin" valueType="num">
                                      <p:cBhvr additive="base">
                                        <p:cTn id="56" dur="500" fill="hold"/>
                                        <p:tgtEl>
                                          <p:spTgt spid="20"/>
                                        </p:tgtEl>
                                        <p:attrNameLst>
                                          <p:attrName>ppt_x</p:attrName>
                                        </p:attrNameLst>
                                      </p:cBhvr>
                                      <p:tavLst>
                                        <p:tav tm="0">
                                          <p:val>
                                            <p:strVal val="0-#ppt_w/2"/>
                                          </p:val>
                                        </p:tav>
                                        <p:tav tm="100000">
                                          <p:val>
                                            <p:strVal val="#ppt_x"/>
                                          </p:val>
                                        </p:tav>
                                      </p:tavLst>
                                    </p:anim>
                                    <p:anim calcmode="lin" valueType="num">
                                      <p:cBhvr additive="base">
                                        <p:cTn id="57" dur="500" fill="hold"/>
                                        <p:tgtEl>
                                          <p:spTgt spid="2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 calcmode="lin" valueType="num">
                                      <p:cBhvr additive="base">
                                        <p:cTn id="60" dur="500" fill="hold"/>
                                        <p:tgtEl>
                                          <p:spTgt spid="18"/>
                                        </p:tgtEl>
                                        <p:attrNameLst>
                                          <p:attrName>ppt_x</p:attrName>
                                        </p:attrNameLst>
                                      </p:cBhvr>
                                      <p:tavLst>
                                        <p:tav tm="0">
                                          <p:val>
                                            <p:strVal val="1+#ppt_w/2"/>
                                          </p:val>
                                        </p:tav>
                                        <p:tav tm="100000">
                                          <p:val>
                                            <p:strVal val="#ppt_x"/>
                                          </p:val>
                                        </p:tav>
                                      </p:tavLst>
                                    </p:anim>
                                    <p:anim calcmode="lin" valueType="num">
                                      <p:cBhvr additive="base">
                                        <p:cTn id="61" dur="500" fill="hold"/>
                                        <p:tgtEl>
                                          <p:spTgt spid="18"/>
                                        </p:tgtEl>
                                        <p:attrNameLst>
                                          <p:attrName>ppt_y</p:attrName>
                                        </p:attrNameLst>
                                      </p:cBhvr>
                                      <p:tavLst>
                                        <p:tav tm="0">
                                          <p:val>
                                            <p:strVal val="#ppt_y"/>
                                          </p:val>
                                        </p:tav>
                                        <p:tav tm="100000">
                                          <p:val>
                                            <p:strVal val="#ppt_y"/>
                                          </p:val>
                                        </p:tav>
                                      </p:tavLst>
                                    </p:anim>
                                  </p:childTnLst>
                                </p:cTn>
                              </p:par>
                              <p:par>
                                <p:cTn id="62" presetID="2" presetClass="entr" presetSubtype="4" decel="100000" fill="hold" nodeType="withEffect">
                                  <p:stCondLst>
                                    <p:cond delay="25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fill="hold"/>
                                        <p:tgtEl>
                                          <p:spTgt spid="19"/>
                                        </p:tgtEl>
                                        <p:attrNameLst>
                                          <p:attrName>ppt_x</p:attrName>
                                        </p:attrNameLst>
                                      </p:cBhvr>
                                      <p:tavLst>
                                        <p:tav tm="0">
                                          <p:val>
                                            <p:strVal val="#ppt_x"/>
                                          </p:val>
                                        </p:tav>
                                        <p:tav tm="100000">
                                          <p:val>
                                            <p:strVal val="#ppt_x"/>
                                          </p:val>
                                        </p:tav>
                                      </p:tavLst>
                                    </p:anim>
                                    <p:anim calcmode="lin" valueType="num">
                                      <p:cBhvr additive="base">
                                        <p:cTn id="6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7" grpId="0"/>
      <p:bldP spid="11" grpId="0"/>
      <p:bldP spid="12" grpId="0"/>
      <p:bldP spid="14" grpId="0"/>
      <p:bldP spid="15" grpId="0"/>
      <p:bldP spid="17" grpId="0"/>
      <p:bldP spid="18" grpId="0"/>
      <p:bldP spid="20" grpId="0"/>
      <p:bldP spid="21"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g Image 1">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12" name="テキスト プレースホルダー 11"/>
          <p:cNvSpPr>
            <a:spLocks noGrp="1"/>
          </p:cNvSpPr>
          <p:nvPr>
            <p:ph type="body" sz="quarter" idx="11" hasCustomPrompt="1"/>
          </p:nvPr>
        </p:nvSpPr>
        <p:spPr>
          <a:xfrm>
            <a:off x="0" y="6718300"/>
            <a:ext cx="18286413" cy="990600"/>
          </a:xfrm>
          <a:solidFill>
            <a:schemeClr val="accent1">
              <a:alpha val="69000"/>
            </a:schemeClr>
          </a:solidFill>
        </p:spPr>
        <p:txBody>
          <a:bodyPr anchor="ctr">
            <a:noAutofit/>
          </a:bodyPr>
          <a:lstStyle>
            <a:lvl1pPr algn="ctr">
              <a:defRPr sz="4000" spc="600">
                <a:solidFill>
                  <a:schemeClr val="bg1"/>
                </a:solidFill>
                <a:latin typeface="+mj-lt"/>
              </a:defRPr>
            </a:lvl1pPr>
          </a:lstStyle>
          <a:p>
            <a:pPr lvl="0"/>
            <a:r>
              <a:rPr kumimoji="1" lang="en-US" altLang="ja-JP" dirty="0"/>
              <a:t>TEXT</a:t>
            </a:r>
            <a:endParaRPr kumimoji="1" lang="ja-JP" altLang="en-US" dirty="0"/>
          </a:p>
        </p:txBody>
      </p:sp>
      <p:sp>
        <p:nvSpPr>
          <p:cNvPr id="13" name="テキスト プレースホルダー 11"/>
          <p:cNvSpPr>
            <a:spLocks noGrp="1"/>
          </p:cNvSpPr>
          <p:nvPr>
            <p:ph type="body" sz="quarter" idx="12" hasCustomPrompt="1"/>
          </p:nvPr>
        </p:nvSpPr>
        <p:spPr>
          <a:xfrm>
            <a:off x="-794" y="7708784"/>
            <a:ext cx="18286413" cy="2578215"/>
          </a:xfrm>
          <a:solidFill>
            <a:schemeClr val="tx2">
              <a:alpha val="69000"/>
            </a:schemeClr>
          </a:solidFill>
        </p:spPr>
        <p:txBody>
          <a:bodyPr anchor="t">
            <a:noAutofit/>
          </a:bodyPr>
          <a:lstStyle>
            <a:lvl1pPr algn="ctr">
              <a:lnSpc>
                <a:spcPct val="120000"/>
              </a:lnSpc>
              <a:spcBef>
                <a:spcPts val="0"/>
              </a:spcBef>
              <a:defRPr sz="2400" baseline="0">
                <a:solidFill>
                  <a:schemeClr val="bg1"/>
                </a:solidFill>
              </a:defRPr>
            </a:lvl1pPr>
          </a:lstStyle>
          <a:p>
            <a:pPr lvl="0"/>
            <a:r>
              <a:rPr kumimoji="1" lang="en-US" altLang="ja-JP" dirty="0"/>
              <a:t>TEXT HERE</a:t>
            </a:r>
          </a:p>
        </p:txBody>
      </p:sp>
    </p:spTree>
    <p:extLst>
      <p:ext uri="{BB962C8B-B14F-4D97-AF65-F5344CB8AC3E}">
        <p14:creationId xmlns:p14="http://schemas.microsoft.com/office/powerpoint/2010/main" val="214919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12">
                                            <p:bg/>
                                          </p:spTgt>
                                        </p:tgtEl>
                                        <p:attrNameLst>
                                          <p:attrName>style.visibility</p:attrName>
                                        </p:attrNameLst>
                                      </p:cBhvr>
                                      <p:to>
                                        <p:strVal val="visible"/>
                                      </p:to>
                                    </p:set>
                                    <p:animEffect transition="in" filter="fade">
                                      <p:cBhvr>
                                        <p:cTn id="11" dur="500"/>
                                        <p:tgtEl>
                                          <p:spTgt spid="12">
                                            <p:bg/>
                                          </p:spTgt>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3">
                                            <p:bg/>
                                          </p:spTgt>
                                        </p:tgtEl>
                                        <p:attrNameLst>
                                          <p:attrName>style.visibility</p:attrName>
                                        </p:attrNameLst>
                                      </p:cBhvr>
                                      <p:to>
                                        <p:strVal val="visible"/>
                                      </p:to>
                                    </p:set>
                                    <p:animEffect transition="in" filter="fade">
                                      <p:cBhvr>
                                        <p:cTn id="17" dur="500"/>
                                        <p:tgtEl>
                                          <p:spTgt spid="13">
                                            <p:bg/>
                                          </p:spTgt>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fade">
                                      <p:cBhvr>
                                        <p:cTn id="20"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uiExpand="1" build="allAtOnce" animBg="1">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allAtOnce" animBg="1">
        <p:tmplLst>
          <p:tmpl>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10" name="図プレースホルダー 9"/>
          <p:cNvSpPr>
            <a:spLocks noGrp="1"/>
          </p:cNvSpPr>
          <p:nvPr>
            <p:ph type="pic" sz="quarter" idx="12" hasCustomPrompt="1"/>
          </p:nvPr>
        </p:nvSpPr>
        <p:spPr>
          <a:xfrm>
            <a:off x="0" y="0"/>
            <a:ext cx="10500547" cy="10287000"/>
          </a:xfrm>
          <a:custGeom>
            <a:avLst/>
            <a:gdLst/>
            <a:ahLst/>
            <a:cxnLst/>
            <a:rect l="l" t="t" r="r" b="b"/>
            <a:pathLst>
              <a:path w="10500547" h="10287000">
                <a:moveTo>
                  <a:pt x="0" y="0"/>
                </a:moveTo>
                <a:lnTo>
                  <a:pt x="7928797" y="0"/>
                </a:lnTo>
                <a:lnTo>
                  <a:pt x="10500547" y="10287000"/>
                </a:lnTo>
                <a:lnTo>
                  <a:pt x="0" y="10287000"/>
                </a:lnTo>
                <a:close/>
              </a:path>
            </a:pathLst>
          </a:custGeom>
        </p:spPr>
        <p:txBody>
          <a:bodyPr/>
          <a:lstStyle>
            <a:lvl1pPr>
              <a:defRPr/>
            </a:lvl1pPr>
          </a:lstStyle>
          <a:p>
            <a:r>
              <a:rPr kumimoji="1" lang="en-US" altLang="ja-JP" dirty="0"/>
              <a:t>Add an image</a:t>
            </a:r>
            <a:endParaRPr kumimoji="1" lang="ja-JP" altLang="en-US" dirty="0"/>
          </a:p>
        </p:txBody>
      </p:sp>
      <p:sp>
        <p:nvSpPr>
          <p:cNvPr id="15" name="図プレースホルダー 14"/>
          <p:cNvSpPr>
            <a:spLocks noGrp="1"/>
          </p:cNvSpPr>
          <p:nvPr>
            <p:ph type="pic" sz="quarter" idx="13" hasCustomPrompt="1"/>
          </p:nvPr>
        </p:nvSpPr>
        <p:spPr>
          <a:xfrm>
            <a:off x="8063086" y="320828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6" name="テキスト プレースホルダー 11"/>
          <p:cNvSpPr>
            <a:spLocks noGrp="1"/>
          </p:cNvSpPr>
          <p:nvPr>
            <p:ph type="body" sz="quarter" idx="15" hasCustomPrompt="1"/>
          </p:nvPr>
        </p:nvSpPr>
        <p:spPr>
          <a:xfrm>
            <a:off x="8288111" y="320828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17" name="テキスト プレースホルダー 11"/>
          <p:cNvSpPr>
            <a:spLocks noGrp="1"/>
          </p:cNvSpPr>
          <p:nvPr>
            <p:ph type="body" sz="quarter" idx="14" hasCustomPrompt="1"/>
          </p:nvPr>
        </p:nvSpPr>
        <p:spPr>
          <a:xfrm>
            <a:off x="9683264" y="316328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17" hasCustomPrompt="1"/>
          </p:nvPr>
        </p:nvSpPr>
        <p:spPr>
          <a:xfrm>
            <a:off x="9863286" y="365833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図プレースホルダー 14"/>
          <p:cNvSpPr>
            <a:spLocks noGrp="1"/>
          </p:cNvSpPr>
          <p:nvPr>
            <p:ph type="pic" sz="quarter" idx="18" hasCustomPrompt="1"/>
          </p:nvPr>
        </p:nvSpPr>
        <p:spPr>
          <a:xfrm>
            <a:off x="8423126" y="4648444"/>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0" name="テキスト プレースホルダー 11"/>
          <p:cNvSpPr>
            <a:spLocks noGrp="1"/>
          </p:cNvSpPr>
          <p:nvPr>
            <p:ph type="body" sz="quarter" idx="19" hasCustomPrompt="1"/>
          </p:nvPr>
        </p:nvSpPr>
        <p:spPr>
          <a:xfrm>
            <a:off x="8648151" y="4648444"/>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21" name="テキスト プレースホルダー 11"/>
          <p:cNvSpPr>
            <a:spLocks noGrp="1"/>
          </p:cNvSpPr>
          <p:nvPr>
            <p:ph type="body" sz="quarter" idx="20" hasCustomPrompt="1"/>
          </p:nvPr>
        </p:nvSpPr>
        <p:spPr>
          <a:xfrm>
            <a:off x="10043304" y="4603439"/>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0223326" y="5098494"/>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4" name="図プレースホルダー 14"/>
          <p:cNvSpPr>
            <a:spLocks noGrp="1"/>
          </p:cNvSpPr>
          <p:nvPr>
            <p:ph type="pic" sz="quarter" idx="23" hasCustomPrompt="1"/>
          </p:nvPr>
        </p:nvSpPr>
        <p:spPr>
          <a:xfrm>
            <a:off x="8783166" y="6088606"/>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5" name="テキスト プレースホルダー 11"/>
          <p:cNvSpPr>
            <a:spLocks noGrp="1"/>
          </p:cNvSpPr>
          <p:nvPr>
            <p:ph type="body" sz="quarter" idx="24" hasCustomPrompt="1"/>
          </p:nvPr>
        </p:nvSpPr>
        <p:spPr>
          <a:xfrm>
            <a:off x="9008191" y="6088606"/>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26" name="テキスト プレースホルダー 11"/>
          <p:cNvSpPr>
            <a:spLocks noGrp="1"/>
          </p:cNvSpPr>
          <p:nvPr>
            <p:ph type="body" sz="quarter" idx="25" hasCustomPrompt="1"/>
          </p:nvPr>
        </p:nvSpPr>
        <p:spPr>
          <a:xfrm>
            <a:off x="10403344" y="6043601"/>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6" hasCustomPrompt="1"/>
          </p:nvPr>
        </p:nvSpPr>
        <p:spPr>
          <a:xfrm>
            <a:off x="10583366" y="6538656"/>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8" name="図プレースホルダー 14"/>
          <p:cNvSpPr>
            <a:spLocks noGrp="1"/>
          </p:cNvSpPr>
          <p:nvPr>
            <p:ph type="pic" sz="quarter" idx="27" hasCustomPrompt="1"/>
          </p:nvPr>
        </p:nvSpPr>
        <p:spPr>
          <a:xfrm>
            <a:off x="9143206" y="752876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9" name="テキスト プレースホルダー 11"/>
          <p:cNvSpPr>
            <a:spLocks noGrp="1"/>
          </p:cNvSpPr>
          <p:nvPr>
            <p:ph type="body" sz="quarter" idx="28" hasCustomPrompt="1"/>
          </p:nvPr>
        </p:nvSpPr>
        <p:spPr>
          <a:xfrm>
            <a:off x="9368231" y="752876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30" name="テキスト プレースホルダー 11"/>
          <p:cNvSpPr>
            <a:spLocks noGrp="1"/>
          </p:cNvSpPr>
          <p:nvPr>
            <p:ph type="body" sz="quarter" idx="29" hasCustomPrompt="1"/>
          </p:nvPr>
        </p:nvSpPr>
        <p:spPr>
          <a:xfrm>
            <a:off x="10763384" y="748376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30" hasCustomPrompt="1"/>
          </p:nvPr>
        </p:nvSpPr>
        <p:spPr>
          <a:xfrm>
            <a:off x="10943406" y="797881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1" hasCustomPrompt="1"/>
          </p:nvPr>
        </p:nvSpPr>
        <p:spPr>
          <a:xfrm>
            <a:off x="8783166" y="507985"/>
            <a:ext cx="8865985" cy="1178709"/>
          </a:xfrm>
        </p:spPr>
        <p:txBody>
          <a:bodyPr anchor="b">
            <a:noAutofit/>
          </a:bodyPr>
          <a:lstStyle>
            <a:lvl1pPr algn="l">
              <a:defRPr sz="5400" spc="1500" baseline="0">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32" hasCustomPrompt="1"/>
          </p:nvPr>
        </p:nvSpPr>
        <p:spPr>
          <a:xfrm>
            <a:off x="8783165" y="1633110"/>
            <a:ext cx="8865985" cy="112512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768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1+#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500"/>
                                  </p:stCondLst>
                                  <p:childTnLst>
                                    <p:set>
                                      <p:cBhvr>
                                        <p:cTn id="19" dur="1" fill="hold">
                                          <p:stCondLst>
                                            <p:cond delay="0"/>
                                          </p:stCondLst>
                                        </p:cTn>
                                        <p:tgtEl>
                                          <p:spTgt spid="16">
                                            <p:txEl>
                                              <p:pRg st="0" end="0"/>
                                            </p:txEl>
                                          </p:spTgt>
                                        </p:tgtEl>
                                        <p:attrNameLst>
                                          <p:attrName>style.visibility</p:attrName>
                                        </p:attrNameLst>
                                      </p:cBhvr>
                                      <p:to>
                                        <p:strVal val="visible"/>
                                      </p:to>
                                    </p:set>
                                    <p:animEffect transition="in" filter="fade">
                                      <p:cBhvr>
                                        <p:cTn id="20" dur="500"/>
                                        <p:tgtEl>
                                          <p:spTgt spid="16">
                                            <p:txEl>
                                              <p:pRg st="0" end="0"/>
                                            </p:txEl>
                                          </p:spTgt>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2" presetClass="entr" presetSubtype="2" decel="100000" fill="hold" grpId="0" nodeType="withEffect">
                                  <p:stCondLst>
                                    <p:cond delay="50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1+#ppt_w/2"/>
                                          </p:val>
                                        </p:tav>
                                        <p:tav tm="100000">
                                          <p:val>
                                            <p:strVal val="#ppt_x"/>
                                          </p:val>
                                        </p:tav>
                                      </p:tavLst>
                                    </p:anim>
                                    <p:anim calcmode="lin" valueType="num">
                                      <p:cBhvr additive="base">
                                        <p:cTn id="27" dur="500" fill="hold"/>
                                        <p:tgtEl>
                                          <p:spTgt spid="17"/>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1+#ppt_w/2"/>
                                          </p:val>
                                        </p:tav>
                                        <p:tav tm="100000">
                                          <p:val>
                                            <p:strVal val="#ppt_x"/>
                                          </p:val>
                                        </p:tav>
                                      </p:tavLst>
                                    </p:anim>
                                    <p:anim calcmode="lin" valueType="num">
                                      <p:cBhvr additive="base">
                                        <p:cTn id="31" dur="500" fill="hold"/>
                                        <p:tgtEl>
                                          <p:spTgt spid="18"/>
                                        </p:tgtEl>
                                        <p:attrNameLst>
                                          <p:attrName>ppt_y</p:attrName>
                                        </p:attrNameLst>
                                      </p:cBhvr>
                                      <p:tavLst>
                                        <p:tav tm="0">
                                          <p:val>
                                            <p:strVal val="#ppt_y"/>
                                          </p:val>
                                        </p:tav>
                                        <p:tav tm="100000">
                                          <p:val>
                                            <p:strVal val="#ppt_y"/>
                                          </p:val>
                                        </p:tav>
                                      </p:tavLst>
                                    </p:anim>
                                  </p:childTnLst>
                                </p:cTn>
                              </p:par>
                            </p:childTnLst>
                          </p:cTn>
                        </p:par>
                        <p:par>
                          <p:cTn id="32" fill="hold">
                            <p:stCondLst>
                              <p:cond delay="2050"/>
                            </p:stCondLst>
                            <p:childTnLst>
                              <p:par>
                                <p:cTn id="33" presetID="10" presetClass="entr" presetSubtype="0" fill="hold" grpId="0" nodeType="afterEffect">
                                  <p:stCondLst>
                                    <p:cond delay="500"/>
                                  </p:stCondLst>
                                  <p:childTnLst>
                                    <p:set>
                                      <p:cBhvr>
                                        <p:cTn id="34" dur="1" fill="hold">
                                          <p:stCondLst>
                                            <p:cond delay="0"/>
                                          </p:stCondLst>
                                        </p:cTn>
                                        <p:tgtEl>
                                          <p:spTgt spid="20">
                                            <p:txEl>
                                              <p:pRg st="0" end="0"/>
                                            </p:txEl>
                                          </p:spTgt>
                                        </p:tgtEl>
                                        <p:attrNameLst>
                                          <p:attrName>style.visibility</p:attrName>
                                        </p:attrNameLst>
                                      </p:cBhvr>
                                      <p:to>
                                        <p:strVal val="visible"/>
                                      </p:to>
                                    </p:set>
                                    <p:animEffect transition="in" filter="fade">
                                      <p:cBhvr>
                                        <p:cTn id="35" dur="500"/>
                                        <p:tgtEl>
                                          <p:spTgt spid="20">
                                            <p:txEl>
                                              <p:pRg st="0" end="0"/>
                                            </p:txEl>
                                          </p:spTgt>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2" presetClass="entr" presetSubtype="2" decel="100000" fill="hold" grpId="0" nodeType="withEffect">
                                  <p:stCondLst>
                                    <p:cond delay="50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1+#ppt_w/2"/>
                                          </p:val>
                                        </p:tav>
                                        <p:tav tm="100000">
                                          <p:val>
                                            <p:strVal val="#ppt_x"/>
                                          </p:val>
                                        </p:tav>
                                      </p:tavLst>
                                    </p:anim>
                                    <p:anim calcmode="lin" valueType="num">
                                      <p:cBhvr additive="base">
                                        <p:cTn id="42" dur="500" fill="hold"/>
                                        <p:tgtEl>
                                          <p:spTgt spid="21"/>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1+#ppt_w/2"/>
                                          </p:val>
                                        </p:tav>
                                        <p:tav tm="100000">
                                          <p:val>
                                            <p:strVal val="#ppt_x"/>
                                          </p:val>
                                        </p:tav>
                                      </p:tavLst>
                                    </p:anim>
                                    <p:anim calcmode="lin" valueType="num">
                                      <p:cBhvr additive="base">
                                        <p:cTn id="46" dur="500" fill="hold"/>
                                        <p:tgtEl>
                                          <p:spTgt spid="22"/>
                                        </p:tgtEl>
                                        <p:attrNameLst>
                                          <p:attrName>ppt_y</p:attrName>
                                        </p:attrNameLst>
                                      </p:cBhvr>
                                      <p:tavLst>
                                        <p:tav tm="0">
                                          <p:val>
                                            <p:strVal val="#ppt_y"/>
                                          </p:val>
                                        </p:tav>
                                        <p:tav tm="100000">
                                          <p:val>
                                            <p:strVal val="#ppt_y"/>
                                          </p:val>
                                        </p:tav>
                                      </p:tavLst>
                                    </p:anim>
                                  </p:childTnLst>
                                </p:cTn>
                              </p:par>
                            </p:childTnLst>
                          </p:cTn>
                        </p:par>
                        <p:par>
                          <p:cTn id="47" fill="hold">
                            <p:stCondLst>
                              <p:cond delay="3050"/>
                            </p:stCondLst>
                            <p:childTnLst>
                              <p:par>
                                <p:cTn id="48" presetID="10" presetClass="entr" presetSubtype="0" fill="hold" grpId="0" nodeType="afterEffect">
                                  <p:stCondLst>
                                    <p:cond delay="500"/>
                                  </p:stCondLst>
                                  <p:childTnLst>
                                    <p:set>
                                      <p:cBhvr>
                                        <p:cTn id="49" dur="1" fill="hold">
                                          <p:stCondLst>
                                            <p:cond delay="0"/>
                                          </p:stCondLst>
                                        </p:cTn>
                                        <p:tgtEl>
                                          <p:spTgt spid="25">
                                            <p:txEl>
                                              <p:pRg st="0" end="0"/>
                                            </p:txEl>
                                          </p:spTgt>
                                        </p:tgtEl>
                                        <p:attrNameLst>
                                          <p:attrName>style.visibility</p:attrName>
                                        </p:attrNameLst>
                                      </p:cBhvr>
                                      <p:to>
                                        <p:strVal val="visible"/>
                                      </p:to>
                                    </p:set>
                                    <p:animEffect transition="in" filter="fade">
                                      <p:cBhvr>
                                        <p:cTn id="50" dur="500"/>
                                        <p:tgtEl>
                                          <p:spTgt spid="25">
                                            <p:txEl>
                                              <p:pRg st="0" end="0"/>
                                            </p:txEl>
                                          </p:spTgt>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500" fill="hold"/>
                                        <p:tgtEl>
                                          <p:spTgt spid="26"/>
                                        </p:tgtEl>
                                        <p:attrNameLst>
                                          <p:attrName>ppt_x</p:attrName>
                                        </p:attrNameLst>
                                      </p:cBhvr>
                                      <p:tavLst>
                                        <p:tav tm="0">
                                          <p:val>
                                            <p:strVal val="1+#ppt_w/2"/>
                                          </p:val>
                                        </p:tav>
                                        <p:tav tm="100000">
                                          <p:val>
                                            <p:strVal val="#ppt_x"/>
                                          </p:val>
                                        </p:tav>
                                      </p:tavLst>
                                    </p:anim>
                                    <p:anim calcmode="lin" valueType="num">
                                      <p:cBhvr additive="base">
                                        <p:cTn id="57" dur="500" fill="hold"/>
                                        <p:tgtEl>
                                          <p:spTgt spid="26"/>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27"/>
                                        </p:tgtEl>
                                        <p:attrNameLst>
                                          <p:attrName>style.visibility</p:attrName>
                                        </p:attrNameLst>
                                      </p:cBhvr>
                                      <p:to>
                                        <p:strVal val="visible"/>
                                      </p:to>
                                    </p:set>
                                    <p:anim calcmode="lin" valueType="num">
                                      <p:cBhvr additive="base">
                                        <p:cTn id="60" dur="500" fill="hold"/>
                                        <p:tgtEl>
                                          <p:spTgt spid="27"/>
                                        </p:tgtEl>
                                        <p:attrNameLst>
                                          <p:attrName>ppt_x</p:attrName>
                                        </p:attrNameLst>
                                      </p:cBhvr>
                                      <p:tavLst>
                                        <p:tav tm="0">
                                          <p:val>
                                            <p:strVal val="1+#ppt_w/2"/>
                                          </p:val>
                                        </p:tav>
                                        <p:tav tm="100000">
                                          <p:val>
                                            <p:strVal val="#ppt_x"/>
                                          </p:val>
                                        </p:tav>
                                      </p:tavLst>
                                    </p:anim>
                                    <p:anim calcmode="lin" valueType="num">
                                      <p:cBhvr additive="base">
                                        <p:cTn id="61" dur="500" fill="hold"/>
                                        <p:tgtEl>
                                          <p:spTgt spid="27"/>
                                        </p:tgtEl>
                                        <p:attrNameLst>
                                          <p:attrName>ppt_y</p:attrName>
                                        </p:attrNameLst>
                                      </p:cBhvr>
                                      <p:tavLst>
                                        <p:tav tm="0">
                                          <p:val>
                                            <p:strVal val="#ppt_y"/>
                                          </p:val>
                                        </p:tav>
                                        <p:tav tm="100000">
                                          <p:val>
                                            <p:strVal val="#ppt_y"/>
                                          </p:val>
                                        </p:tav>
                                      </p:tavLst>
                                    </p:anim>
                                  </p:childTnLst>
                                </p:cTn>
                              </p:par>
                            </p:childTnLst>
                          </p:cTn>
                        </p:par>
                        <p:par>
                          <p:cTn id="62" fill="hold">
                            <p:stCondLst>
                              <p:cond delay="4050"/>
                            </p:stCondLst>
                            <p:childTnLst>
                              <p:par>
                                <p:cTn id="63" presetID="10" presetClass="entr" presetSubtype="0" fill="hold" grpId="0" nodeType="afterEffect">
                                  <p:stCondLst>
                                    <p:cond delay="500"/>
                                  </p:stCondLst>
                                  <p:childTnLst>
                                    <p:set>
                                      <p:cBhvr>
                                        <p:cTn id="64" dur="1" fill="hold">
                                          <p:stCondLst>
                                            <p:cond delay="0"/>
                                          </p:stCondLst>
                                        </p:cTn>
                                        <p:tgtEl>
                                          <p:spTgt spid="29">
                                            <p:txEl>
                                              <p:pRg st="0" end="0"/>
                                            </p:txEl>
                                          </p:spTgt>
                                        </p:tgtEl>
                                        <p:attrNameLst>
                                          <p:attrName>style.visibility</p:attrName>
                                        </p:attrNameLst>
                                      </p:cBhvr>
                                      <p:to>
                                        <p:strVal val="visible"/>
                                      </p:to>
                                    </p:set>
                                    <p:animEffect transition="in" filter="fade">
                                      <p:cBhvr>
                                        <p:cTn id="65" dur="500"/>
                                        <p:tgtEl>
                                          <p:spTgt spid="29">
                                            <p:txEl>
                                              <p:pRg st="0" end="0"/>
                                            </p:txEl>
                                          </p:spTgt>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2" presetClass="entr" presetSubtype="2" decel="100000" fill="hold" grpId="0" nodeType="withEffect">
                                  <p:stCondLst>
                                    <p:cond delay="500"/>
                                  </p:stCondLst>
                                  <p:childTnLst>
                                    <p:set>
                                      <p:cBhvr>
                                        <p:cTn id="70" dur="1" fill="hold">
                                          <p:stCondLst>
                                            <p:cond delay="0"/>
                                          </p:stCondLst>
                                        </p:cTn>
                                        <p:tgtEl>
                                          <p:spTgt spid="30"/>
                                        </p:tgtEl>
                                        <p:attrNameLst>
                                          <p:attrName>style.visibility</p:attrName>
                                        </p:attrNameLst>
                                      </p:cBhvr>
                                      <p:to>
                                        <p:strVal val="visible"/>
                                      </p:to>
                                    </p:set>
                                    <p:anim calcmode="lin" valueType="num">
                                      <p:cBhvr additive="base">
                                        <p:cTn id="71" dur="500" fill="hold"/>
                                        <p:tgtEl>
                                          <p:spTgt spid="30"/>
                                        </p:tgtEl>
                                        <p:attrNameLst>
                                          <p:attrName>ppt_x</p:attrName>
                                        </p:attrNameLst>
                                      </p:cBhvr>
                                      <p:tavLst>
                                        <p:tav tm="0">
                                          <p:val>
                                            <p:strVal val="1+#ppt_w/2"/>
                                          </p:val>
                                        </p:tav>
                                        <p:tav tm="100000">
                                          <p:val>
                                            <p:strVal val="#ppt_x"/>
                                          </p:val>
                                        </p:tav>
                                      </p:tavLst>
                                    </p:anim>
                                    <p:anim calcmode="lin" valueType="num">
                                      <p:cBhvr additive="base">
                                        <p:cTn id="72" dur="500" fill="hold"/>
                                        <p:tgtEl>
                                          <p:spTgt spid="30"/>
                                        </p:tgtEl>
                                        <p:attrNameLst>
                                          <p:attrName>ppt_y</p:attrName>
                                        </p:attrNameLst>
                                      </p:cBhvr>
                                      <p:tavLst>
                                        <p:tav tm="0">
                                          <p:val>
                                            <p:strVal val="#ppt_y"/>
                                          </p:val>
                                        </p:tav>
                                        <p:tav tm="100000">
                                          <p:val>
                                            <p:strVal val="#ppt_y"/>
                                          </p:val>
                                        </p:tav>
                                      </p:tavLst>
                                    </p:anim>
                                  </p:childTnLst>
                                </p:cTn>
                              </p:par>
                              <p:par>
                                <p:cTn id="73" presetID="2" presetClass="entr" presetSubtype="2" decel="100000" fill="hold" grpId="0" nodeType="withEffect">
                                  <p:stCondLst>
                                    <p:cond delay="500"/>
                                  </p:stCondLst>
                                  <p:childTnLst>
                                    <p:set>
                                      <p:cBhvr>
                                        <p:cTn id="74" dur="1" fill="hold">
                                          <p:stCondLst>
                                            <p:cond delay="0"/>
                                          </p:stCondLst>
                                        </p:cTn>
                                        <p:tgtEl>
                                          <p:spTgt spid="31"/>
                                        </p:tgtEl>
                                        <p:attrNameLst>
                                          <p:attrName>style.visibility</p:attrName>
                                        </p:attrNameLst>
                                      </p:cBhvr>
                                      <p:to>
                                        <p:strVal val="visible"/>
                                      </p:to>
                                    </p:set>
                                    <p:anim calcmode="lin" valueType="num">
                                      <p:cBhvr additive="base">
                                        <p:cTn id="75" dur="500" fill="hold"/>
                                        <p:tgtEl>
                                          <p:spTgt spid="31"/>
                                        </p:tgtEl>
                                        <p:attrNameLst>
                                          <p:attrName>ppt_x</p:attrName>
                                        </p:attrNameLst>
                                      </p:cBhvr>
                                      <p:tavLst>
                                        <p:tav tm="0">
                                          <p:val>
                                            <p:strVal val="1+#ppt_w/2"/>
                                          </p:val>
                                        </p:tav>
                                        <p:tav tm="100000">
                                          <p:val>
                                            <p:strVal val="#ppt_x"/>
                                          </p:val>
                                        </p:tav>
                                      </p:tavLst>
                                    </p:anim>
                                    <p:anim calcmode="lin" valueType="num">
                                      <p:cBhvr additive="base">
                                        <p:cTn id="76"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16" grpId="0" build="p">
        <p:tmplLst>
          <p:tmpl lvl="1">
            <p:tnLst>
              <p:par>
                <p:cTn presetID="10" presetClass="entr" presetSubtype="0" fill="hold" nodeType="after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p:bldP spid="19" grpId="0" animBg="1"/>
      <p:bldP spid="20" grpId="0" build="p">
        <p:tmplLst>
          <p:tmpl lvl="1">
            <p:tnLst>
              <p:par>
                <p:cTn presetID="10" presetClass="entr" presetSubtype="0" fill="hold" nodeType="after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bldP spid="24" grpId="0" animBg="1"/>
      <p:bldP spid="25" grpId="0" build="p">
        <p:tmplLst>
          <p:tmpl lvl="1">
            <p:tnLst>
              <p:par>
                <p:cTn presetID="10" presetClass="entr" presetSubtype="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bldP spid="27" grpId="0"/>
      <p:bldP spid="28" grpId="0" animBg="1"/>
      <p:bldP spid="29" grpId="0" build="p">
        <p:tmplLst>
          <p:tmpl lvl="1">
            <p:tnLst>
              <p:par>
                <p:cTn presetID="10" presetClass="entr" presetSubtype="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bldP spid="31" grpId="0"/>
      <p:bldP spid="33" grpId="0"/>
      <p:bldP spid="34" grpId="0"/>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meline - Star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60344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51343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524699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9" name="テキスト プレースホルダー 11"/>
          <p:cNvSpPr>
            <a:spLocks noGrp="1"/>
          </p:cNvSpPr>
          <p:nvPr>
            <p:ph type="body" sz="quarter" idx="14" hasCustomPrompt="1"/>
          </p:nvPr>
        </p:nvSpPr>
        <p:spPr>
          <a:xfrm>
            <a:off x="637261" y="372970"/>
            <a:ext cx="7045907" cy="135872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5" hasCustomPrompt="1"/>
          </p:nvPr>
        </p:nvSpPr>
        <p:spPr>
          <a:xfrm>
            <a:off x="637261" y="1768125"/>
            <a:ext cx="7045907" cy="225025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31" name="直線コネクタ 30"/>
          <p:cNvCxnSpPr/>
          <p:nvPr userDrawn="1"/>
        </p:nvCxnSpPr>
        <p:spPr>
          <a:xfrm>
            <a:off x="0" y="1678115"/>
            <a:ext cx="779305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Tree>
    <p:extLst>
      <p:ext uri="{BB962C8B-B14F-4D97-AF65-F5344CB8AC3E}">
        <p14:creationId xmlns:p14="http://schemas.microsoft.com/office/powerpoint/2010/main" val="347063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22" presetClass="entr" presetSubtype="1"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750"/>
                                        <p:tgtEl>
                                          <p:spTgt spid="8"/>
                                        </p:tgtEl>
                                      </p:cBhvr>
                                    </p:animEffect>
                                  </p:childTnLst>
                                </p:cTn>
                              </p:par>
                            </p:childTnLst>
                          </p:cTn>
                        </p:par>
                        <p:par>
                          <p:cTn id="21" fill="hold">
                            <p:stCondLst>
                              <p:cond delay="1800"/>
                            </p:stCondLst>
                            <p:childTnLst>
                              <p:par>
                                <p:cTn id="22" presetID="10"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par>
                          <p:cTn id="28" fill="hold">
                            <p:stCondLst>
                              <p:cond delay="2300"/>
                            </p:stCondLst>
                            <p:childTnLst>
                              <p:par>
                                <p:cTn id="29" presetID="2" presetClass="entr" presetSubtype="1" decel="10000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par>
                                <p:cTn id="33" presetID="2" presetClass="entr" presetSubtype="2" decel="10000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1+#ppt_w/2"/>
                                          </p:val>
                                        </p:tav>
                                        <p:tav tm="100000">
                                          <p:val>
                                            <p:strVal val="#ppt_x"/>
                                          </p:val>
                                        </p:tav>
                                      </p:tavLst>
                                    </p:anim>
                                    <p:anim calcmode="lin" valueType="num">
                                      <p:cBhvr additive="base">
                                        <p:cTn id="36" dur="500" fill="hold"/>
                                        <p:tgtEl>
                                          <p:spTgt spid="17"/>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anim calcmode="lin" valueType="num">
                                      <p:cBhvr additive="base">
                                        <p:cTn id="3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4">
                                            <p:txEl>
                                              <p:pRg st="0" end="0"/>
                                            </p:txEl>
                                          </p:spTgt>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1+#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2800"/>
                            </p:stCondLst>
                            <p:childTnLst>
                              <p:par>
                                <p:cTn id="46" presetID="2" presetClass="entr" presetSubtype="1" decel="100000" fill="hold" grpId="0" nodeType="afterEffect">
                                  <p:stCondLst>
                                    <p:cond delay="50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ppt_x"/>
                                          </p:val>
                                        </p:tav>
                                        <p:tav tm="100000">
                                          <p:val>
                                            <p:strVal val="#ppt_x"/>
                                          </p:val>
                                        </p:tav>
                                      </p:tavLst>
                                    </p:anim>
                                    <p:anim calcmode="lin" valueType="num">
                                      <p:cBhvr additive="base">
                                        <p:cTn id="49" dur="500" fill="hold"/>
                                        <p:tgtEl>
                                          <p:spTgt spid="16"/>
                                        </p:tgtEl>
                                        <p:attrNameLst>
                                          <p:attrName>ppt_y</p:attrName>
                                        </p:attrNameLst>
                                      </p:cBhvr>
                                      <p:tavLst>
                                        <p:tav tm="0">
                                          <p:val>
                                            <p:strVal val="0-#ppt_h/2"/>
                                          </p:val>
                                        </p:tav>
                                        <p:tav tm="100000">
                                          <p:val>
                                            <p:strVal val="#ppt_y"/>
                                          </p:val>
                                        </p:tav>
                                      </p:tavLst>
                                    </p:anim>
                                  </p:childTnLst>
                                </p:cTn>
                              </p:par>
                              <p:par>
                                <p:cTn id="50" presetID="2" presetClass="entr" presetSubtype="8" decel="100000" fill="hold" nodeType="withEffect">
                                  <p:stCondLst>
                                    <p:cond delay="50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500" fill="hold"/>
                                        <p:tgtEl>
                                          <p:spTgt spid="18"/>
                                        </p:tgtEl>
                                        <p:attrNameLst>
                                          <p:attrName>ppt_x</p:attrName>
                                        </p:attrNameLst>
                                      </p:cBhvr>
                                      <p:tavLst>
                                        <p:tav tm="0">
                                          <p:val>
                                            <p:strVal val="0-#ppt_w/2"/>
                                          </p:val>
                                        </p:tav>
                                        <p:tav tm="100000">
                                          <p:val>
                                            <p:strVal val="#ppt_x"/>
                                          </p:val>
                                        </p:tav>
                                      </p:tavLst>
                                    </p:anim>
                                    <p:anim calcmode="lin" valueType="num">
                                      <p:cBhvr additive="base">
                                        <p:cTn id="53" dur="500" fill="hold"/>
                                        <p:tgtEl>
                                          <p:spTgt spid="18"/>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50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0-#ppt_w/2"/>
                                          </p:val>
                                        </p:tav>
                                        <p:tav tm="100000">
                                          <p:val>
                                            <p:strVal val="#ppt_x"/>
                                          </p:val>
                                        </p:tav>
                                      </p:tavLst>
                                    </p:anim>
                                    <p:anim calcmode="lin" valueType="num">
                                      <p:cBhvr additive="base">
                                        <p:cTn id="61" dur="500" fill="hold"/>
                                        <p:tgtEl>
                                          <p:spTgt spid="22"/>
                                        </p:tgtEl>
                                        <p:attrNameLst>
                                          <p:attrName>ppt_y</p:attrName>
                                        </p:attrNameLst>
                                      </p:cBhvr>
                                      <p:tavLst>
                                        <p:tav tm="0">
                                          <p:val>
                                            <p:strVal val="#ppt_y"/>
                                          </p:val>
                                        </p:tav>
                                        <p:tav tm="100000">
                                          <p:val>
                                            <p:strVal val="#ppt_y"/>
                                          </p:val>
                                        </p:tav>
                                      </p:tavLst>
                                    </p:anim>
                                  </p:childTnLst>
                                </p:cTn>
                              </p:par>
                            </p:childTnLst>
                          </p:cTn>
                        </p:par>
                        <p:par>
                          <p:cTn id="62" fill="hold">
                            <p:stCondLst>
                              <p:cond delay="3800"/>
                            </p:stCondLst>
                            <p:childTnLst>
                              <p:par>
                                <p:cTn id="63" presetID="2" presetClass="entr" presetSubtype="1" decel="100000" fill="hold" grpId="0" nodeType="afterEffect">
                                  <p:stCondLst>
                                    <p:cond delay="50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0-#ppt_h/2"/>
                                          </p:val>
                                        </p:tav>
                                        <p:tav tm="100000">
                                          <p:val>
                                            <p:strVal val="#ppt_y"/>
                                          </p:val>
                                        </p:tav>
                                      </p:tavLst>
                                    </p:anim>
                                  </p:childTnLst>
                                </p:cTn>
                              </p:par>
                              <p:par>
                                <p:cTn id="67" presetID="2" presetClass="entr" presetSubtype="2" decel="100000" fill="hold" nodeType="withEffect">
                                  <p:stCondLst>
                                    <p:cond delay="500"/>
                                  </p:stCondLst>
                                  <p:childTnLst>
                                    <p:set>
                                      <p:cBhvr>
                                        <p:cTn id="68" dur="1" fill="hold">
                                          <p:stCondLst>
                                            <p:cond delay="0"/>
                                          </p:stCondLst>
                                        </p:cTn>
                                        <p:tgtEl>
                                          <p:spTgt spid="24"/>
                                        </p:tgtEl>
                                        <p:attrNameLst>
                                          <p:attrName>style.visibility</p:attrName>
                                        </p:attrNameLst>
                                      </p:cBhvr>
                                      <p:to>
                                        <p:strVal val="visible"/>
                                      </p:to>
                                    </p:set>
                                    <p:anim calcmode="lin" valueType="num">
                                      <p:cBhvr additive="base">
                                        <p:cTn id="69" dur="500" fill="hold"/>
                                        <p:tgtEl>
                                          <p:spTgt spid="24"/>
                                        </p:tgtEl>
                                        <p:attrNameLst>
                                          <p:attrName>ppt_x</p:attrName>
                                        </p:attrNameLst>
                                      </p:cBhvr>
                                      <p:tavLst>
                                        <p:tav tm="0">
                                          <p:val>
                                            <p:strVal val="1+#ppt_w/2"/>
                                          </p:val>
                                        </p:tav>
                                        <p:tav tm="100000">
                                          <p:val>
                                            <p:strVal val="#ppt_x"/>
                                          </p:val>
                                        </p:tav>
                                      </p:tavLst>
                                    </p:anim>
                                    <p:anim calcmode="lin" valueType="num">
                                      <p:cBhvr additive="base">
                                        <p:cTn id="70" dur="500" fill="hold"/>
                                        <p:tgtEl>
                                          <p:spTgt spid="24"/>
                                        </p:tgtEl>
                                        <p:attrNameLst>
                                          <p:attrName>ppt_y</p:attrName>
                                        </p:attrNameLst>
                                      </p:cBhvr>
                                      <p:tavLst>
                                        <p:tav tm="0">
                                          <p:val>
                                            <p:strVal val="#ppt_y"/>
                                          </p:val>
                                        </p:tav>
                                        <p:tav tm="100000">
                                          <p:val>
                                            <p:strVal val="#ppt_y"/>
                                          </p:val>
                                        </p:tav>
                                      </p:tavLst>
                                    </p:anim>
                                  </p:childTnLst>
                                </p:cTn>
                              </p:par>
                              <p:par>
                                <p:cTn id="71" presetID="2" presetClass="entr" presetSubtype="2" decel="100000" fill="hold" grpId="0" nodeType="withEffect">
                                  <p:stCondLst>
                                    <p:cond delay="500"/>
                                  </p:stCondLst>
                                  <p:childTnLst>
                                    <p:set>
                                      <p:cBhvr>
                                        <p:cTn id="72" dur="1" fill="hold">
                                          <p:stCondLst>
                                            <p:cond delay="0"/>
                                          </p:stCondLst>
                                        </p:cTn>
                                        <p:tgtEl>
                                          <p:spTgt spid="27">
                                            <p:txEl>
                                              <p:pRg st="0" end="0"/>
                                            </p:txEl>
                                          </p:spTgt>
                                        </p:tgtEl>
                                        <p:attrNameLst>
                                          <p:attrName>style.visibility</p:attrName>
                                        </p:attrNameLst>
                                      </p:cBhvr>
                                      <p:to>
                                        <p:strVal val="visible"/>
                                      </p:to>
                                    </p:set>
                                    <p:anim calcmode="lin" valueType="num">
                                      <p:cBhvr additive="base">
                                        <p:cTn id="7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7">
                                            <p:txEl>
                                              <p:pRg st="0" end="0"/>
                                            </p:txEl>
                                          </p:spTgt>
                                        </p:tgtEl>
                                        <p:attrNameLst>
                                          <p:attrName>ppt_y</p:attrName>
                                        </p:attrNameLst>
                                      </p:cBhvr>
                                      <p:tavLst>
                                        <p:tav tm="0">
                                          <p:val>
                                            <p:strVal val="#ppt_y"/>
                                          </p:val>
                                        </p:tav>
                                        <p:tav tm="100000">
                                          <p:val>
                                            <p:strVal val="#ppt_y"/>
                                          </p:val>
                                        </p:tav>
                                      </p:tavLst>
                                    </p:anim>
                                  </p:childTnLst>
                                </p:cTn>
                              </p:par>
                              <p:par>
                                <p:cTn id="75" presetID="2" presetClass="entr" presetSubtype="2" decel="100000" fill="hold" grpId="0" nodeType="withEffect">
                                  <p:stCondLst>
                                    <p:cond delay="500"/>
                                  </p:stCondLst>
                                  <p:childTnLst>
                                    <p:set>
                                      <p:cBhvr>
                                        <p:cTn id="76" dur="1" fill="hold">
                                          <p:stCondLst>
                                            <p:cond delay="0"/>
                                          </p:stCondLst>
                                        </p:cTn>
                                        <p:tgtEl>
                                          <p:spTgt spid="28"/>
                                        </p:tgtEl>
                                        <p:attrNameLst>
                                          <p:attrName>style.visibility</p:attrName>
                                        </p:attrNameLst>
                                      </p:cBhvr>
                                      <p:to>
                                        <p:strVal val="visible"/>
                                      </p:to>
                                    </p:set>
                                    <p:anim calcmode="lin" valueType="num">
                                      <p:cBhvr additive="base">
                                        <p:cTn id="77" dur="500" fill="hold"/>
                                        <p:tgtEl>
                                          <p:spTgt spid="28"/>
                                        </p:tgtEl>
                                        <p:attrNameLst>
                                          <p:attrName>ppt_x</p:attrName>
                                        </p:attrNameLst>
                                      </p:cBhvr>
                                      <p:tavLst>
                                        <p:tav tm="0">
                                          <p:val>
                                            <p:strVal val="1+#ppt_w/2"/>
                                          </p:val>
                                        </p:tav>
                                        <p:tav tm="100000">
                                          <p:val>
                                            <p:strVal val="#ppt_x"/>
                                          </p:val>
                                        </p:tav>
                                      </p:tavLst>
                                    </p:anim>
                                    <p:anim calcmode="lin" valueType="num">
                                      <p:cBhvr additive="base">
                                        <p:cTn id="78" dur="500" fill="hold"/>
                                        <p:tgtEl>
                                          <p:spTgt spid="28"/>
                                        </p:tgtEl>
                                        <p:attrNameLst>
                                          <p:attrName>ppt_y</p:attrName>
                                        </p:attrNameLst>
                                      </p:cBhvr>
                                      <p:tavLst>
                                        <p:tav tm="0">
                                          <p:val>
                                            <p:strVal val="#ppt_y"/>
                                          </p:val>
                                        </p:tav>
                                        <p:tav tm="100000">
                                          <p:val>
                                            <p:strVal val="#ppt_y"/>
                                          </p:val>
                                        </p:tav>
                                      </p:tavLst>
                                    </p:anim>
                                  </p:childTnLst>
                                </p:cTn>
                              </p:par>
                            </p:childTnLst>
                          </p:cTn>
                        </p:par>
                        <p:par>
                          <p:cTn id="79" fill="hold">
                            <p:stCondLst>
                              <p:cond delay="4800"/>
                            </p:stCondLst>
                            <p:childTnLst>
                              <p:par>
                                <p:cTn id="80" presetID="2" presetClass="entr" presetSubtype="1" decel="100000" fill="hold" grpId="0" nodeType="afterEffect">
                                  <p:stCondLst>
                                    <p:cond delay="500"/>
                                  </p:stCondLst>
                                  <p:childTnLst>
                                    <p:set>
                                      <p:cBhvr>
                                        <p:cTn id="81" dur="1" fill="hold">
                                          <p:stCondLst>
                                            <p:cond delay="0"/>
                                          </p:stCondLst>
                                        </p:cTn>
                                        <p:tgtEl>
                                          <p:spTgt spid="33"/>
                                        </p:tgtEl>
                                        <p:attrNameLst>
                                          <p:attrName>style.visibility</p:attrName>
                                        </p:attrNameLst>
                                      </p:cBhvr>
                                      <p:to>
                                        <p:strVal val="visible"/>
                                      </p:to>
                                    </p:set>
                                    <p:anim calcmode="lin" valueType="num">
                                      <p:cBhvr additive="base">
                                        <p:cTn id="82" dur="500" fill="hold"/>
                                        <p:tgtEl>
                                          <p:spTgt spid="33"/>
                                        </p:tgtEl>
                                        <p:attrNameLst>
                                          <p:attrName>ppt_x</p:attrName>
                                        </p:attrNameLst>
                                      </p:cBhvr>
                                      <p:tavLst>
                                        <p:tav tm="0">
                                          <p:val>
                                            <p:strVal val="#ppt_x"/>
                                          </p:val>
                                        </p:tav>
                                        <p:tav tm="100000">
                                          <p:val>
                                            <p:strVal val="#ppt_x"/>
                                          </p:val>
                                        </p:tav>
                                      </p:tavLst>
                                    </p:anim>
                                    <p:anim calcmode="lin" valueType="num">
                                      <p:cBhvr additive="base">
                                        <p:cTn id="83" dur="500" fill="hold"/>
                                        <p:tgtEl>
                                          <p:spTgt spid="33"/>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500"/>
                                  </p:stCondLst>
                                  <p:childTnLst>
                                    <p:set>
                                      <p:cBhvr>
                                        <p:cTn id="85" dur="1" fill="hold">
                                          <p:stCondLst>
                                            <p:cond delay="0"/>
                                          </p:stCondLst>
                                        </p:cTn>
                                        <p:tgtEl>
                                          <p:spTgt spid="34">
                                            <p:txEl>
                                              <p:pRg st="0" end="0"/>
                                            </p:txEl>
                                          </p:spTgt>
                                        </p:tgtEl>
                                        <p:attrNameLst>
                                          <p:attrName>style.visibility</p:attrName>
                                        </p:attrNameLst>
                                      </p:cBhvr>
                                      <p:to>
                                        <p:strVal val="visible"/>
                                      </p:to>
                                    </p:set>
                                    <p:anim calcmode="lin" valueType="num">
                                      <p:cBhvr additive="base">
                                        <p:cTn id="8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build="p">
        <p:tmplLst>
          <p:tmpl lvl="1">
            <p:tnLst>
              <p:par>
                <p:cTn presetID="2" presetClass="entr" presetSubtype="2"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8"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0-#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5" grpId="0" animBg="1"/>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meline - Midd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4558435"/>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4454940"/>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5188506"/>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670085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659735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733092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grpSp>
        <p:nvGrpSpPr>
          <p:cNvPr id="35" name="グループ化 34"/>
          <p:cNvGrpSpPr/>
          <p:nvPr userDrawn="1"/>
        </p:nvGrpSpPr>
        <p:grpSpPr>
          <a:xfrm rot="10800000" flipV="1">
            <a:off x="1852397" y="2366675"/>
            <a:ext cx="6930769" cy="630070"/>
            <a:chOff x="9458241" y="1768125"/>
            <a:chExt cx="6930769" cy="630070"/>
          </a:xfrm>
        </p:grpSpPr>
        <p:sp>
          <p:nvSpPr>
            <p:cNvPr id="36" name="平行四辺形 35"/>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34" hasCustomPrompt="1"/>
          </p:nvPr>
        </p:nvSpPr>
        <p:spPr>
          <a:xfrm>
            <a:off x="2257442" y="226318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35" hasCustomPrompt="1"/>
          </p:nvPr>
        </p:nvSpPr>
        <p:spPr>
          <a:xfrm>
            <a:off x="2302447" y="299674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Tree>
    <p:extLst>
      <p:ext uri="{BB962C8B-B14F-4D97-AF65-F5344CB8AC3E}">
        <p14:creationId xmlns:p14="http://schemas.microsoft.com/office/powerpoint/2010/main" val="368220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8" decel="100000" fill="hold" nodeType="withEffect">
                                  <p:stCondLst>
                                    <p:cond delay="50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fill="hold"/>
                                        <p:tgtEl>
                                          <p:spTgt spid="35"/>
                                        </p:tgtEl>
                                        <p:attrNameLst>
                                          <p:attrName>ppt_x</p:attrName>
                                        </p:attrNameLst>
                                      </p:cBhvr>
                                      <p:tavLst>
                                        <p:tav tm="0">
                                          <p:val>
                                            <p:strVal val="0-#ppt_w/2"/>
                                          </p:val>
                                        </p:tav>
                                        <p:tav tm="100000">
                                          <p:val>
                                            <p:strVal val="#ppt_x"/>
                                          </p:val>
                                        </p:tav>
                                      </p:tavLst>
                                    </p:anim>
                                    <p:anim calcmode="lin" valueType="num">
                                      <p:cBhvr additive="base">
                                        <p:cTn id="25" dur="500" fill="hold"/>
                                        <p:tgtEl>
                                          <p:spTgt spid="35"/>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500"/>
                                  </p:stCondLst>
                                  <p:childTnLst>
                                    <p:set>
                                      <p:cBhvr>
                                        <p:cTn id="27" dur="1" fill="hold">
                                          <p:stCondLst>
                                            <p:cond delay="0"/>
                                          </p:stCondLst>
                                        </p:cTn>
                                        <p:tgtEl>
                                          <p:spTgt spid="38">
                                            <p:txEl>
                                              <p:pRg st="0" end="0"/>
                                            </p:txEl>
                                          </p:spTgt>
                                        </p:tgtEl>
                                        <p:attrNameLst>
                                          <p:attrName>style.visibility</p:attrName>
                                        </p:attrNameLst>
                                      </p:cBhvr>
                                      <p:to>
                                        <p:strVal val="visible"/>
                                      </p:to>
                                    </p:set>
                                    <p:anim calcmode="lin" valueType="num">
                                      <p:cBhvr additive="base">
                                        <p:cTn id="2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8">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500" fill="hold"/>
                                        <p:tgtEl>
                                          <p:spTgt spid="39"/>
                                        </p:tgtEl>
                                        <p:attrNameLst>
                                          <p:attrName>ppt_x</p:attrName>
                                        </p:attrNameLst>
                                      </p:cBhvr>
                                      <p:tavLst>
                                        <p:tav tm="0">
                                          <p:val>
                                            <p:strVal val="0-#ppt_w/2"/>
                                          </p:val>
                                        </p:tav>
                                        <p:tav tm="100000">
                                          <p:val>
                                            <p:strVal val="#ppt_x"/>
                                          </p:val>
                                        </p:tav>
                                      </p:tavLst>
                                    </p:anim>
                                    <p:anim calcmode="lin" valueType="num">
                                      <p:cBhvr additive="base">
                                        <p:cTn id="33" dur="500" fill="hold"/>
                                        <p:tgtEl>
                                          <p:spTgt spid="39"/>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2" decel="100000" fill="hold" nodeType="withEffect">
                                  <p:stCondLst>
                                    <p:cond delay="50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1+#ppt_w/2"/>
                                          </p:val>
                                        </p:tav>
                                        <p:tav tm="100000">
                                          <p:val>
                                            <p:strVal val="#ppt_x"/>
                                          </p:val>
                                        </p:tav>
                                      </p:tavLst>
                                    </p:anim>
                                    <p:anim calcmode="lin" valueType="num">
                                      <p:cBhvr additive="base">
                                        <p:cTn id="42" dur="500" fill="hold"/>
                                        <p:tgtEl>
                                          <p:spTgt spid="17"/>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2" decel="100000" fill="hold" grpId="0" nodeType="withEffect">
                                  <p:stCondLst>
                                    <p:cond delay="50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1+#ppt_w/2"/>
                                          </p:val>
                                        </p:tav>
                                        <p:tav tm="100000">
                                          <p:val>
                                            <p:strVal val="#ppt_x"/>
                                          </p:val>
                                        </p:tav>
                                      </p:tavLst>
                                    </p:anim>
                                    <p:anim calcmode="lin" valueType="num">
                                      <p:cBhvr additive="base">
                                        <p:cTn id="50" dur="500" fill="hold"/>
                                        <p:tgtEl>
                                          <p:spTgt spid="15"/>
                                        </p:tgtEl>
                                        <p:attrNameLst>
                                          <p:attrName>ppt_y</p:attrName>
                                        </p:attrNameLst>
                                      </p:cBhvr>
                                      <p:tavLst>
                                        <p:tav tm="0">
                                          <p:val>
                                            <p:strVal val="#ppt_y"/>
                                          </p:val>
                                        </p:tav>
                                        <p:tav tm="100000">
                                          <p:val>
                                            <p:strVal val="#ppt_y"/>
                                          </p:val>
                                        </p:tav>
                                      </p:tavLst>
                                    </p:anim>
                                  </p:childTnLst>
                                </p:cTn>
                              </p:par>
                            </p:childTnLst>
                          </p:cTn>
                        </p:par>
                        <p:par>
                          <p:cTn id="51" fill="hold">
                            <p:stCondLst>
                              <p:cond delay="325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8" decel="100000" fill="hold" nodeType="withEffect">
                                  <p:stCondLst>
                                    <p:cond delay="500"/>
                                  </p:stCondLst>
                                  <p:childTnLst>
                                    <p:set>
                                      <p:cBhvr>
                                        <p:cTn id="57" dur="1" fill="hold">
                                          <p:stCondLst>
                                            <p:cond delay="0"/>
                                          </p:stCondLst>
                                        </p:cTn>
                                        <p:tgtEl>
                                          <p:spTgt spid="18"/>
                                        </p:tgtEl>
                                        <p:attrNameLst>
                                          <p:attrName>style.visibility</p:attrName>
                                        </p:attrNameLst>
                                      </p:cBhvr>
                                      <p:to>
                                        <p:strVal val="visible"/>
                                      </p:to>
                                    </p:set>
                                    <p:anim calcmode="lin" valueType="num">
                                      <p:cBhvr additive="base">
                                        <p:cTn id="58" dur="500" fill="hold"/>
                                        <p:tgtEl>
                                          <p:spTgt spid="18"/>
                                        </p:tgtEl>
                                        <p:attrNameLst>
                                          <p:attrName>ppt_x</p:attrName>
                                        </p:attrNameLst>
                                      </p:cBhvr>
                                      <p:tavLst>
                                        <p:tav tm="0">
                                          <p:val>
                                            <p:strVal val="0-#ppt_w/2"/>
                                          </p:val>
                                        </p:tav>
                                        <p:tav tm="100000">
                                          <p:val>
                                            <p:strVal val="#ppt_x"/>
                                          </p:val>
                                        </p:tav>
                                      </p:tavLst>
                                    </p:anim>
                                    <p:anim calcmode="lin" valueType="num">
                                      <p:cBhvr additive="base">
                                        <p:cTn id="59" dur="500" fill="hold"/>
                                        <p:tgtEl>
                                          <p:spTgt spid="18"/>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500"/>
                                  </p:stCondLst>
                                  <p:childTnLst>
                                    <p:set>
                                      <p:cBhvr>
                                        <p:cTn id="61" dur="1" fill="hold">
                                          <p:stCondLst>
                                            <p:cond delay="0"/>
                                          </p:stCondLst>
                                        </p:cTn>
                                        <p:tgtEl>
                                          <p:spTgt spid="21">
                                            <p:txEl>
                                              <p:pRg st="0" end="0"/>
                                            </p:txEl>
                                          </p:spTgt>
                                        </p:tgtEl>
                                        <p:attrNameLst>
                                          <p:attrName>style.visibility</p:attrName>
                                        </p:attrNameLst>
                                      </p:cBhvr>
                                      <p:to>
                                        <p:strVal val="visible"/>
                                      </p:to>
                                    </p:set>
                                    <p:anim calcmode="lin" valueType="num">
                                      <p:cBhvr additive="base">
                                        <p:cTn id="62"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21">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2"/>
                                        </p:tgtEl>
                                        <p:attrNameLst>
                                          <p:attrName>style.visibility</p:attrName>
                                        </p:attrNameLst>
                                      </p:cBhvr>
                                      <p:to>
                                        <p:strVal val="visible"/>
                                      </p:to>
                                    </p:set>
                                    <p:anim calcmode="lin" valueType="num">
                                      <p:cBhvr additive="base">
                                        <p:cTn id="66" dur="500" fill="hold"/>
                                        <p:tgtEl>
                                          <p:spTgt spid="22"/>
                                        </p:tgtEl>
                                        <p:attrNameLst>
                                          <p:attrName>ppt_x</p:attrName>
                                        </p:attrNameLst>
                                      </p:cBhvr>
                                      <p:tavLst>
                                        <p:tav tm="0">
                                          <p:val>
                                            <p:strVal val="0-#ppt_w/2"/>
                                          </p:val>
                                        </p:tav>
                                        <p:tav tm="100000">
                                          <p:val>
                                            <p:strVal val="#ppt_x"/>
                                          </p:val>
                                        </p:tav>
                                      </p:tavLst>
                                    </p:anim>
                                    <p:anim calcmode="lin" valueType="num">
                                      <p:cBhvr additive="base">
                                        <p:cTn id="67" dur="500" fill="hold"/>
                                        <p:tgtEl>
                                          <p:spTgt spid="22"/>
                                        </p:tgtEl>
                                        <p:attrNameLst>
                                          <p:attrName>ppt_y</p:attrName>
                                        </p:attrNameLst>
                                      </p:cBhvr>
                                      <p:tavLst>
                                        <p:tav tm="0">
                                          <p:val>
                                            <p:strVal val="#ppt_y"/>
                                          </p:val>
                                        </p:tav>
                                        <p:tav tm="100000">
                                          <p:val>
                                            <p:strVal val="#ppt_y"/>
                                          </p:val>
                                        </p:tav>
                                      </p:tavLst>
                                    </p:anim>
                                  </p:childTnLst>
                                </p:cTn>
                              </p:par>
                            </p:childTnLst>
                          </p:cTn>
                        </p:par>
                        <p:par>
                          <p:cTn id="68" fill="hold">
                            <p:stCondLst>
                              <p:cond delay="425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8"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8"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meline - En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a:endCxn id="33" idx="4"/>
          </p:cNvCxnSpPr>
          <p:nvPr userDrawn="1"/>
        </p:nvCxnSpPr>
        <p:spPr>
          <a:xfrm>
            <a:off x="9142412" y="0"/>
            <a:ext cx="1" cy="9689005"/>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57192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46842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520199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Tree>
    <p:extLst>
      <p:ext uri="{BB962C8B-B14F-4D97-AF65-F5344CB8AC3E}">
        <p14:creationId xmlns:p14="http://schemas.microsoft.com/office/powerpoint/2010/main" val="421285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2" decel="100000" fill="hold" nodeType="withEffect">
                                  <p:stCondLst>
                                    <p:cond delay="50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1+#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50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additive="base">
                                        <p:cTn id="28"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14">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50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8" decel="100000" fill="hold" nodeType="withEffect">
                                  <p:stCondLst>
                                    <p:cond delay="50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0-#ppt_w/2"/>
                                          </p:val>
                                        </p:tav>
                                        <p:tav tm="100000">
                                          <p:val>
                                            <p:strVal val="#ppt_x"/>
                                          </p:val>
                                        </p:tav>
                                      </p:tavLst>
                                    </p:anim>
                                    <p:anim calcmode="lin" valueType="num">
                                      <p:cBhvr additive="base">
                                        <p:cTn id="42" dur="500" fill="hold"/>
                                        <p:tgtEl>
                                          <p:spTgt spid="18"/>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500"/>
                                  </p:stCondLst>
                                  <p:childTnLst>
                                    <p:set>
                                      <p:cBhvr>
                                        <p:cTn id="44" dur="1" fill="hold">
                                          <p:stCondLst>
                                            <p:cond delay="0"/>
                                          </p:stCondLst>
                                        </p:cTn>
                                        <p:tgtEl>
                                          <p:spTgt spid="21">
                                            <p:txEl>
                                              <p:pRg st="0" end="0"/>
                                            </p:txEl>
                                          </p:spTgt>
                                        </p:tgtEl>
                                        <p:attrNameLst>
                                          <p:attrName>style.visibility</p:attrName>
                                        </p:attrNameLst>
                                      </p:cBhvr>
                                      <p:to>
                                        <p:strVal val="visible"/>
                                      </p:to>
                                    </p:set>
                                    <p:anim calcmode="lin" valueType="num">
                                      <p:cBhvr additive="base">
                                        <p:cTn id="4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1">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0-#ppt_w/2"/>
                                          </p:val>
                                        </p:tav>
                                        <p:tav tm="100000">
                                          <p:val>
                                            <p:strVal val="#ppt_x"/>
                                          </p:val>
                                        </p:tav>
                                      </p:tavLst>
                                    </p:anim>
                                    <p:anim calcmode="lin" valueType="num">
                                      <p:cBhvr additive="base">
                                        <p:cTn id="50" dur="500" fill="hold"/>
                                        <p:tgtEl>
                                          <p:spTgt spid="22"/>
                                        </p:tgtEl>
                                        <p:attrNameLst>
                                          <p:attrName>ppt_y</p:attrName>
                                        </p:attrNameLst>
                                      </p:cBhvr>
                                      <p:tavLst>
                                        <p:tav tm="0">
                                          <p:val>
                                            <p:strVal val="#ppt_y"/>
                                          </p:val>
                                        </p:tav>
                                        <p:tav tm="100000">
                                          <p:val>
                                            <p:strVal val="#ppt_y"/>
                                          </p:val>
                                        </p:tav>
                                      </p:tavLst>
                                    </p:anim>
                                  </p:childTnLst>
                                </p:cTn>
                              </p:par>
                            </p:childTnLst>
                          </p:cTn>
                        </p:par>
                        <p:par>
                          <p:cTn id="51" fill="hold">
                            <p:stCondLst>
                              <p:cond delay="325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2" decel="100000" fill="hold" nodeType="withEffect">
                                  <p:stCondLst>
                                    <p:cond delay="500"/>
                                  </p:stCondLst>
                                  <p:childTnLst>
                                    <p:set>
                                      <p:cBhvr>
                                        <p:cTn id="57" dur="1" fill="hold">
                                          <p:stCondLst>
                                            <p:cond delay="0"/>
                                          </p:stCondLst>
                                        </p:cTn>
                                        <p:tgtEl>
                                          <p:spTgt spid="24"/>
                                        </p:tgtEl>
                                        <p:attrNameLst>
                                          <p:attrName>style.visibility</p:attrName>
                                        </p:attrNameLst>
                                      </p:cBhvr>
                                      <p:to>
                                        <p:strVal val="visible"/>
                                      </p:to>
                                    </p:set>
                                    <p:anim calcmode="lin" valueType="num">
                                      <p:cBhvr additive="base">
                                        <p:cTn id="58" dur="500" fill="hold"/>
                                        <p:tgtEl>
                                          <p:spTgt spid="24"/>
                                        </p:tgtEl>
                                        <p:attrNameLst>
                                          <p:attrName>ppt_x</p:attrName>
                                        </p:attrNameLst>
                                      </p:cBhvr>
                                      <p:tavLst>
                                        <p:tav tm="0">
                                          <p:val>
                                            <p:strVal val="1+#ppt_w/2"/>
                                          </p:val>
                                        </p:tav>
                                        <p:tav tm="100000">
                                          <p:val>
                                            <p:strVal val="#ppt_x"/>
                                          </p:val>
                                        </p:tav>
                                      </p:tavLst>
                                    </p:anim>
                                    <p:anim calcmode="lin" valueType="num">
                                      <p:cBhvr additive="base">
                                        <p:cTn id="59" dur="500" fill="hold"/>
                                        <p:tgtEl>
                                          <p:spTgt spid="24"/>
                                        </p:tgtEl>
                                        <p:attrNameLst>
                                          <p:attrName>ppt_y</p:attrName>
                                        </p:attrNameLst>
                                      </p:cBhvr>
                                      <p:tavLst>
                                        <p:tav tm="0">
                                          <p:val>
                                            <p:strVal val="#ppt_y"/>
                                          </p:val>
                                        </p:tav>
                                        <p:tav tm="100000">
                                          <p:val>
                                            <p:strVal val="#ppt_y"/>
                                          </p:val>
                                        </p:tav>
                                      </p:tavLst>
                                    </p:anim>
                                  </p:childTnLst>
                                </p:cTn>
                              </p:par>
                              <p:par>
                                <p:cTn id="60" presetID="2" presetClass="entr" presetSubtype="2" decel="100000" fill="hold" grpId="0" nodeType="withEffect">
                                  <p:stCondLst>
                                    <p:cond delay="500"/>
                                  </p:stCondLst>
                                  <p:childTnLst>
                                    <p:set>
                                      <p:cBhvr>
                                        <p:cTn id="61" dur="1" fill="hold">
                                          <p:stCondLst>
                                            <p:cond delay="0"/>
                                          </p:stCondLst>
                                        </p:cTn>
                                        <p:tgtEl>
                                          <p:spTgt spid="27">
                                            <p:txEl>
                                              <p:pRg st="0" end="0"/>
                                            </p:txEl>
                                          </p:spTgt>
                                        </p:tgtEl>
                                        <p:attrNameLst>
                                          <p:attrName>style.visibility</p:attrName>
                                        </p:attrNameLst>
                                      </p:cBhvr>
                                      <p:to>
                                        <p:strVal val="visible"/>
                                      </p:to>
                                    </p:set>
                                    <p:anim calcmode="lin" valueType="num">
                                      <p:cBhvr additive="base">
                                        <p:cTn id="6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7">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500"/>
                                  </p:stCondLst>
                                  <p:childTnLst>
                                    <p:set>
                                      <p:cBhvr>
                                        <p:cTn id="65" dur="1" fill="hold">
                                          <p:stCondLst>
                                            <p:cond delay="0"/>
                                          </p:stCondLst>
                                        </p:cTn>
                                        <p:tgtEl>
                                          <p:spTgt spid="28"/>
                                        </p:tgtEl>
                                        <p:attrNameLst>
                                          <p:attrName>style.visibility</p:attrName>
                                        </p:attrNameLst>
                                      </p:cBhvr>
                                      <p:to>
                                        <p:strVal val="visible"/>
                                      </p:to>
                                    </p:set>
                                    <p:anim calcmode="lin" valueType="num">
                                      <p:cBhvr additive="base">
                                        <p:cTn id="66" dur="500" fill="hold"/>
                                        <p:tgtEl>
                                          <p:spTgt spid="28"/>
                                        </p:tgtEl>
                                        <p:attrNameLst>
                                          <p:attrName>ppt_x</p:attrName>
                                        </p:attrNameLst>
                                      </p:cBhvr>
                                      <p:tavLst>
                                        <p:tav tm="0">
                                          <p:val>
                                            <p:strVal val="1+#ppt_w/2"/>
                                          </p:val>
                                        </p:tav>
                                        <p:tav tm="100000">
                                          <p:val>
                                            <p:strVal val="#ppt_x"/>
                                          </p:val>
                                        </p:tav>
                                      </p:tavLst>
                                    </p:anim>
                                    <p:anim calcmode="lin" valueType="num">
                                      <p:cBhvr additive="base">
                                        <p:cTn id="67" dur="500" fill="hold"/>
                                        <p:tgtEl>
                                          <p:spTgt spid="28"/>
                                        </p:tgtEl>
                                        <p:attrNameLst>
                                          <p:attrName>ppt_y</p:attrName>
                                        </p:attrNameLst>
                                      </p:cBhvr>
                                      <p:tavLst>
                                        <p:tav tm="0">
                                          <p:val>
                                            <p:strVal val="#ppt_y"/>
                                          </p:val>
                                        </p:tav>
                                        <p:tav tm="100000">
                                          <p:val>
                                            <p:strVal val="#ppt_y"/>
                                          </p:val>
                                        </p:tav>
                                      </p:tavLst>
                                    </p:anim>
                                  </p:childTnLst>
                                </p:cTn>
                              </p:par>
                            </p:childTnLst>
                          </p:cTn>
                        </p:par>
                        <p:par>
                          <p:cTn id="68" fill="hold">
                            <p:stCondLst>
                              <p:cond delay="425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43" name="円/楕円 42"/>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円/楕円 43"/>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アーチ 54"/>
          <p:cNvSpPr/>
          <p:nvPr userDrawn="1"/>
        </p:nvSpPr>
        <p:spPr>
          <a:xfrm rot="4322625">
            <a:off x="1095952" y="1904833"/>
            <a:ext cx="6532602" cy="6376707"/>
          </a:xfrm>
          <a:prstGeom prst="blockArc">
            <a:avLst>
              <a:gd name="adj1" fmla="val 12892196"/>
              <a:gd name="adj2" fmla="val 12320"/>
              <a:gd name="adj3" fmla="val 887"/>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9" name="タイトル 1"/>
          <p:cNvSpPr>
            <a:spLocks noGrp="1"/>
          </p:cNvSpPr>
          <p:nvPr userDrawn="1">
            <p:ph type="title" hasCustomPrompt="1"/>
          </p:nvPr>
        </p:nvSpPr>
        <p:spPr>
          <a:xfrm>
            <a:off x="1132316" y="2353190"/>
            <a:ext cx="6480720" cy="2655295"/>
          </a:xfrm>
          <a:prstGeom prst="rect">
            <a:avLst/>
          </a:prstGeom>
        </p:spPr>
        <p:txBody>
          <a:bodyPr anchor="b"/>
          <a:lstStyle>
            <a:lvl1pPr algn="ctr">
              <a:defRPr sz="5400" spc="1500" baseline="0"/>
            </a:lvl1pPr>
          </a:lstStyle>
          <a:p>
            <a:r>
              <a:rPr lang="en-US" altLang="ja-JP" dirty="0"/>
              <a:t>WORD</a:t>
            </a:r>
            <a:endParaRPr kumimoji="1" lang="ja-JP" altLang="en-US" dirty="0"/>
          </a:p>
        </p:txBody>
      </p:sp>
      <p:sp>
        <p:nvSpPr>
          <p:cNvPr id="10" name="円/楕円 9"/>
          <p:cNvSpPr/>
          <p:nvPr userDrawn="1"/>
        </p:nvSpPr>
        <p:spPr>
          <a:xfrm>
            <a:off x="7343006" y="496348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731566" y="298326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5137761" y="1835632"/>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6731566" y="683009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5137761" y="800131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 name="直線コネクタ 5"/>
          <p:cNvCxnSpPr>
            <a:stCxn id="12" idx="6"/>
          </p:cNvCxnSpPr>
          <p:nvPr userDrawn="1"/>
        </p:nvCxnSpPr>
        <p:spPr>
          <a:xfrm>
            <a:off x="5497801" y="2015652"/>
            <a:ext cx="387043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11" idx="6"/>
          </p:cNvCxnSpPr>
          <p:nvPr userDrawn="1"/>
        </p:nvCxnSpPr>
        <p:spPr>
          <a:xfrm>
            <a:off x="7091606" y="3163280"/>
            <a:ext cx="250165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0" idx="6"/>
          </p:cNvCxnSpPr>
          <p:nvPr userDrawn="1"/>
        </p:nvCxnSpPr>
        <p:spPr>
          <a:xfrm>
            <a:off x="7703046" y="5143500"/>
            <a:ext cx="181022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3" idx="6"/>
          </p:cNvCxnSpPr>
          <p:nvPr userDrawn="1"/>
        </p:nvCxnSpPr>
        <p:spPr>
          <a:xfrm>
            <a:off x="7091606" y="7010117"/>
            <a:ext cx="242166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a:off x="5317781" y="8181337"/>
            <a:ext cx="419549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円/楕円 1"/>
          <p:cNvSpPr/>
          <p:nvPr userDrawn="1"/>
        </p:nvSpPr>
        <p:spPr>
          <a:xfrm>
            <a:off x="9142413" y="451343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円/楕円 14"/>
          <p:cNvSpPr/>
          <p:nvPr userDrawn="1"/>
        </p:nvSpPr>
        <p:spPr>
          <a:xfrm>
            <a:off x="9142413" y="118306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円/楕円 15"/>
          <p:cNvSpPr/>
          <p:nvPr userDrawn="1"/>
        </p:nvSpPr>
        <p:spPr>
          <a:xfrm>
            <a:off x="9142413" y="284824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円/楕円 16"/>
          <p:cNvSpPr/>
          <p:nvPr userDrawn="1"/>
        </p:nvSpPr>
        <p:spPr>
          <a:xfrm>
            <a:off x="9142413" y="784380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9142413" y="617861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図プレースホルダー 7"/>
          <p:cNvSpPr>
            <a:spLocks noGrp="1"/>
          </p:cNvSpPr>
          <p:nvPr userDrawn="1">
            <p:ph type="pic" sz="quarter" idx="16" hasCustomPrompt="1"/>
          </p:nvPr>
        </p:nvSpPr>
        <p:spPr>
          <a:xfrm>
            <a:off x="9464426" y="1505073"/>
            <a:ext cx="616114" cy="616114"/>
          </a:xfrm>
        </p:spPr>
        <p:txBody>
          <a:bodyPr>
            <a:normAutofit/>
          </a:bodyPr>
          <a:lstStyle>
            <a:lvl1pPr>
              <a:defRPr sz="1600"/>
            </a:lvl1pPr>
          </a:lstStyle>
          <a:p>
            <a:r>
              <a:rPr kumimoji="1" lang="en-US" altLang="ja-JP" dirty="0"/>
              <a:t>ICON</a:t>
            </a:r>
            <a:endParaRPr kumimoji="1" lang="ja-JP" altLang="en-US" dirty="0"/>
          </a:p>
        </p:txBody>
      </p:sp>
      <p:sp>
        <p:nvSpPr>
          <p:cNvPr id="34" name="図プレースホルダー 7"/>
          <p:cNvSpPr>
            <a:spLocks noGrp="1"/>
          </p:cNvSpPr>
          <p:nvPr userDrawn="1">
            <p:ph type="pic" sz="quarter" idx="17" hasCustomPrompt="1"/>
          </p:nvPr>
        </p:nvSpPr>
        <p:spPr>
          <a:xfrm>
            <a:off x="9464426" y="3163280"/>
            <a:ext cx="616114" cy="616114"/>
          </a:xfrm>
        </p:spPr>
        <p:txBody>
          <a:bodyPr>
            <a:normAutofit/>
          </a:bodyPr>
          <a:lstStyle>
            <a:lvl1pPr>
              <a:defRPr sz="1600"/>
            </a:lvl1pPr>
          </a:lstStyle>
          <a:p>
            <a:r>
              <a:rPr kumimoji="1" lang="en-US" altLang="ja-JP" dirty="0"/>
              <a:t>ICON</a:t>
            </a:r>
            <a:endParaRPr kumimoji="1" lang="ja-JP" altLang="en-US" dirty="0"/>
          </a:p>
        </p:txBody>
      </p:sp>
      <p:sp>
        <p:nvSpPr>
          <p:cNvPr id="35" name="図プレースホルダー 7"/>
          <p:cNvSpPr>
            <a:spLocks noGrp="1"/>
          </p:cNvSpPr>
          <p:nvPr userDrawn="1">
            <p:ph type="pic" sz="quarter" idx="18" hasCustomPrompt="1"/>
          </p:nvPr>
        </p:nvSpPr>
        <p:spPr>
          <a:xfrm>
            <a:off x="9464426" y="4790437"/>
            <a:ext cx="616114" cy="616114"/>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userDrawn="1">
            <p:ph type="pic" sz="quarter" idx="19" hasCustomPrompt="1"/>
          </p:nvPr>
        </p:nvSpPr>
        <p:spPr>
          <a:xfrm>
            <a:off x="9464426" y="6500628"/>
            <a:ext cx="616114" cy="616114"/>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userDrawn="1">
            <p:ph type="pic" sz="quarter" idx="20" hasCustomPrompt="1"/>
          </p:nvPr>
        </p:nvSpPr>
        <p:spPr>
          <a:xfrm>
            <a:off x="9464426" y="8165813"/>
            <a:ext cx="616114" cy="616114"/>
          </a:xfrm>
        </p:spPr>
        <p:txBody>
          <a:bodyPr>
            <a:normAutofit/>
          </a:bodyPr>
          <a:lstStyle>
            <a:lvl1pPr>
              <a:defRPr sz="1600"/>
            </a:lvl1pPr>
          </a:lstStyle>
          <a:p>
            <a:r>
              <a:rPr kumimoji="1" lang="en-US" altLang="ja-JP" dirty="0"/>
              <a:t>ICON</a:t>
            </a:r>
            <a:endParaRPr kumimoji="1" lang="ja-JP" altLang="en-US" dirty="0"/>
          </a:p>
        </p:txBody>
      </p:sp>
      <p:sp>
        <p:nvSpPr>
          <p:cNvPr id="38" name="テキスト プレースホルダー 11"/>
          <p:cNvSpPr>
            <a:spLocks noGrp="1"/>
          </p:cNvSpPr>
          <p:nvPr userDrawn="1">
            <p:ph type="body" sz="quarter" idx="26" hasCustomPrompt="1"/>
          </p:nvPr>
        </p:nvSpPr>
        <p:spPr>
          <a:xfrm>
            <a:off x="10538361" y="10654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9" name="テキスト プレースホルダー 11"/>
          <p:cNvSpPr>
            <a:spLocks noGrp="1"/>
          </p:cNvSpPr>
          <p:nvPr userDrawn="1">
            <p:ph type="body" sz="quarter" idx="28" hasCustomPrompt="1"/>
          </p:nvPr>
        </p:nvSpPr>
        <p:spPr>
          <a:xfrm>
            <a:off x="10538361" y="1785565"/>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userDrawn="1">
            <p:ph type="body" sz="quarter" idx="29" hasCustomPrompt="1"/>
          </p:nvPr>
        </p:nvSpPr>
        <p:spPr>
          <a:xfrm>
            <a:off x="10538361" y="273067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1" name="テキスト プレースホルダー 11"/>
          <p:cNvSpPr>
            <a:spLocks noGrp="1"/>
          </p:cNvSpPr>
          <p:nvPr userDrawn="1">
            <p:ph type="body" sz="quarter" idx="30" hasCustomPrompt="1"/>
          </p:nvPr>
        </p:nvSpPr>
        <p:spPr>
          <a:xfrm>
            <a:off x="10538361" y="345075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userDrawn="1">
            <p:ph type="body" sz="quarter" idx="31" hasCustomPrompt="1"/>
          </p:nvPr>
        </p:nvSpPr>
        <p:spPr>
          <a:xfrm>
            <a:off x="10538361" y="439502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7" name="テキスト プレースホルダー 11"/>
          <p:cNvSpPr>
            <a:spLocks noGrp="1"/>
          </p:cNvSpPr>
          <p:nvPr userDrawn="1">
            <p:ph type="body" sz="quarter" idx="32" hasCustomPrompt="1"/>
          </p:nvPr>
        </p:nvSpPr>
        <p:spPr>
          <a:xfrm>
            <a:off x="10538361" y="511510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8" name="テキスト プレースホルダー 11"/>
          <p:cNvSpPr>
            <a:spLocks noGrp="1"/>
          </p:cNvSpPr>
          <p:nvPr userDrawn="1">
            <p:ph type="body" sz="quarter" idx="33" hasCustomPrompt="1"/>
          </p:nvPr>
        </p:nvSpPr>
        <p:spPr>
          <a:xfrm>
            <a:off x="10538361" y="6072562"/>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9" name="テキスト プレースホルダー 11"/>
          <p:cNvSpPr>
            <a:spLocks noGrp="1"/>
          </p:cNvSpPr>
          <p:nvPr userDrawn="1">
            <p:ph type="body" sz="quarter" idx="34" hasCustomPrompt="1"/>
          </p:nvPr>
        </p:nvSpPr>
        <p:spPr>
          <a:xfrm>
            <a:off x="10538361" y="6792642"/>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52" name="テキスト プレースホルダー 11"/>
          <p:cNvSpPr>
            <a:spLocks noGrp="1"/>
          </p:cNvSpPr>
          <p:nvPr userDrawn="1">
            <p:ph type="body" sz="quarter" idx="35" hasCustomPrompt="1"/>
          </p:nvPr>
        </p:nvSpPr>
        <p:spPr>
          <a:xfrm>
            <a:off x="10538361" y="7717456"/>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userDrawn="1">
            <p:ph type="body" sz="quarter" idx="36" hasCustomPrompt="1"/>
          </p:nvPr>
        </p:nvSpPr>
        <p:spPr>
          <a:xfrm>
            <a:off x="10538361" y="8437536"/>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54" name="テキスト プレースホルダー 11"/>
          <p:cNvSpPr>
            <a:spLocks noGrp="1"/>
          </p:cNvSpPr>
          <p:nvPr userDrawn="1">
            <p:ph type="body" sz="quarter" idx="37" hasCustomPrompt="1"/>
          </p:nvPr>
        </p:nvSpPr>
        <p:spPr>
          <a:xfrm>
            <a:off x="1357342" y="5166756"/>
            <a:ext cx="5734264" cy="1686934"/>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Tree>
    <p:extLst>
      <p:ext uri="{BB962C8B-B14F-4D97-AF65-F5344CB8AC3E}">
        <p14:creationId xmlns:p14="http://schemas.microsoft.com/office/powerpoint/2010/main" val="276956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par>
                          <p:cTn id="17" fill="hold">
                            <p:stCondLst>
                              <p:cond delay="800"/>
                            </p:stCondLst>
                            <p:childTnLst>
                              <p:par>
                                <p:cTn id="18" presetID="10" presetClass="entr" presetSubtype="0" fill="hold" grpId="0" nodeType="afterEffect">
                                  <p:stCondLst>
                                    <p:cond delay="50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22" presetClass="entr" presetSubtype="1" fill="hold" grpId="0" nodeType="withEffect">
                                  <p:stCondLst>
                                    <p:cond delay="500"/>
                                  </p:stCondLst>
                                  <p:childTnLst>
                                    <p:set>
                                      <p:cBhvr>
                                        <p:cTn id="22" dur="1" fill="hold">
                                          <p:stCondLst>
                                            <p:cond delay="0"/>
                                          </p:stCondLst>
                                        </p:cTn>
                                        <p:tgtEl>
                                          <p:spTgt spid="55"/>
                                        </p:tgtEl>
                                        <p:attrNameLst>
                                          <p:attrName>style.visibility</p:attrName>
                                        </p:attrNameLst>
                                      </p:cBhvr>
                                      <p:to>
                                        <p:strVal val="visible"/>
                                      </p:to>
                                    </p:set>
                                    <p:animEffect transition="in" filter="wipe(up)">
                                      <p:cBhvr>
                                        <p:cTn id="23" dur="500"/>
                                        <p:tgtEl>
                                          <p:spTgt spid="55"/>
                                        </p:tgtEl>
                                      </p:cBhvr>
                                    </p:animEffect>
                                  </p:childTnLst>
                                </p:cTn>
                              </p:par>
                              <p:par>
                                <p:cTn id="24" presetID="22" presetClass="entr" presetSubtype="8" fill="hold" nodeType="withEffect">
                                  <p:stCondLst>
                                    <p:cond delay="50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2" presetClass="entr" presetSubtype="2" decel="100000" fill="hold" grpId="0" nodeType="withEffect">
                                  <p:stCondLst>
                                    <p:cond delay="50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1+#ppt_w/2"/>
                                          </p:val>
                                        </p:tav>
                                        <p:tav tm="100000">
                                          <p:val>
                                            <p:strVal val="#ppt_x"/>
                                          </p:val>
                                        </p:tav>
                                      </p:tavLst>
                                    </p:anim>
                                    <p:anim calcmode="lin" valueType="num">
                                      <p:cBhvr additive="base">
                                        <p:cTn id="36" dur="500" fill="hold"/>
                                        <p:tgtEl>
                                          <p:spTgt spid="38"/>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50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500" fill="hold"/>
                                        <p:tgtEl>
                                          <p:spTgt spid="39"/>
                                        </p:tgtEl>
                                        <p:attrNameLst>
                                          <p:attrName>ppt_x</p:attrName>
                                        </p:attrNameLst>
                                      </p:cBhvr>
                                      <p:tavLst>
                                        <p:tav tm="0">
                                          <p:val>
                                            <p:strVal val="1+#ppt_w/2"/>
                                          </p:val>
                                        </p:tav>
                                        <p:tav tm="100000">
                                          <p:val>
                                            <p:strVal val="#ppt_x"/>
                                          </p:val>
                                        </p:tav>
                                      </p:tavLst>
                                    </p:anim>
                                    <p:anim calcmode="lin" valueType="num">
                                      <p:cBhvr additive="base">
                                        <p:cTn id="40" dur="500" fill="hold"/>
                                        <p:tgtEl>
                                          <p:spTgt spid="39"/>
                                        </p:tgtEl>
                                        <p:attrNameLst>
                                          <p:attrName>ppt_y</p:attrName>
                                        </p:attrNameLst>
                                      </p:cBhvr>
                                      <p:tavLst>
                                        <p:tav tm="0">
                                          <p:val>
                                            <p:strVal val="#ppt_y"/>
                                          </p:val>
                                        </p:tav>
                                        <p:tav tm="100000">
                                          <p:val>
                                            <p:strVal val="#ppt_y"/>
                                          </p:val>
                                        </p:tav>
                                      </p:tavLst>
                                    </p:anim>
                                  </p:childTnLst>
                                </p:cTn>
                              </p:par>
                            </p:childTnLst>
                          </p:cTn>
                        </p:par>
                        <p:par>
                          <p:cTn id="41" fill="hold">
                            <p:stCondLst>
                              <p:cond delay="1800"/>
                            </p:stCondLst>
                            <p:childTnLst>
                              <p:par>
                                <p:cTn id="42" presetID="10" presetClass="entr" presetSubtype="0" fill="hold" grpId="0" nodeType="afterEffect">
                                  <p:stCondLst>
                                    <p:cond delay="50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22" presetClass="entr" presetSubtype="8" fill="hold" nodeType="withEffect">
                                  <p:stCondLst>
                                    <p:cond delay="50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40"/>
                                        </p:tgtEl>
                                        <p:attrNameLst>
                                          <p:attrName>style.visibility</p:attrName>
                                        </p:attrNameLst>
                                      </p:cBhvr>
                                      <p:to>
                                        <p:strVal val="visible"/>
                                      </p:to>
                                    </p:set>
                                    <p:anim calcmode="lin" valueType="num">
                                      <p:cBhvr additive="base">
                                        <p:cTn id="56" dur="500" fill="hold"/>
                                        <p:tgtEl>
                                          <p:spTgt spid="40"/>
                                        </p:tgtEl>
                                        <p:attrNameLst>
                                          <p:attrName>ppt_x</p:attrName>
                                        </p:attrNameLst>
                                      </p:cBhvr>
                                      <p:tavLst>
                                        <p:tav tm="0">
                                          <p:val>
                                            <p:strVal val="1+#ppt_w/2"/>
                                          </p:val>
                                        </p:tav>
                                        <p:tav tm="100000">
                                          <p:val>
                                            <p:strVal val="#ppt_x"/>
                                          </p:val>
                                        </p:tav>
                                      </p:tavLst>
                                    </p:anim>
                                    <p:anim calcmode="lin" valueType="num">
                                      <p:cBhvr additive="base">
                                        <p:cTn id="57" dur="500" fill="hold"/>
                                        <p:tgtEl>
                                          <p:spTgt spid="4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500" fill="hold"/>
                                        <p:tgtEl>
                                          <p:spTgt spid="41"/>
                                        </p:tgtEl>
                                        <p:attrNameLst>
                                          <p:attrName>ppt_x</p:attrName>
                                        </p:attrNameLst>
                                      </p:cBhvr>
                                      <p:tavLst>
                                        <p:tav tm="0">
                                          <p:val>
                                            <p:strVal val="1+#ppt_w/2"/>
                                          </p:val>
                                        </p:tav>
                                        <p:tav tm="100000">
                                          <p:val>
                                            <p:strVal val="#ppt_x"/>
                                          </p:val>
                                        </p:tav>
                                      </p:tavLst>
                                    </p:anim>
                                    <p:anim calcmode="lin" valueType="num">
                                      <p:cBhvr additive="base">
                                        <p:cTn id="61" dur="500" fill="hold"/>
                                        <p:tgtEl>
                                          <p:spTgt spid="41"/>
                                        </p:tgtEl>
                                        <p:attrNameLst>
                                          <p:attrName>ppt_y</p:attrName>
                                        </p:attrNameLst>
                                      </p:cBhvr>
                                      <p:tavLst>
                                        <p:tav tm="0">
                                          <p:val>
                                            <p:strVal val="#ppt_y"/>
                                          </p:val>
                                        </p:tav>
                                        <p:tav tm="100000">
                                          <p:val>
                                            <p:strVal val="#ppt_y"/>
                                          </p:val>
                                        </p:tav>
                                      </p:tavLst>
                                    </p:anim>
                                  </p:childTnLst>
                                </p:cTn>
                              </p:par>
                            </p:childTnLst>
                          </p:cTn>
                        </p:par>
                        <p:par>
                          <p:cTn id="62" fill="hold">
                            <p:stCondLst>
                              <p:cond delay="2800"/>
                            </p:stCondLst>
                            <p:childTnLst>
                              <p:par>
                                <p:cTn id="63" presetID="10" presetClass="entr" presetSubtype="0" fill="hold" grpId="0" nodeType="afterEffect">
                                  <p:stCondLst>
                                    <p:cond delay="50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500"/>
                                        <p:tgtEl>
                                          <p:spTgt spid="10"/>
                                        </p:tgtEl>
                                      </p:cBhvr>
                                    </p:animEffect>
                                  </p:childTnLst>
                                </p:cTn>
                              </p:par>
                              <p:par>
                                <p:cTn id="66" presetID="22" presetClass="entr" presetSubtype="8" fill="hold" nodeType="withEffect">
                                  <p:stCondLst>
                                    <p:cond delay="50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500"/>
                                        <p:tgtEl>
                                          <p:spTgt spid="24"/>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
                                        </p:tgtEl>
                                        <p:attrNameLst>
                                          <p:attrName>style.visibility</p:attrName>
                                        </p:attrNameLst>
                                      </p:cBhvr>
                                      <p:to>
                                        <p:strVal val="visible"/>
                                      </p:to>
                                    </p:set>
                                    <p:animEffect transition="in" filter="fade">
                                      <p:cBhvr>
                                        <p:cTn id="71" dur="500"/>
                                        <p:tgtEl>
                                          <p:spTgt spid="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35"/>
                                        </p:tgtEl>
                                        <p:attrNameLst>
                                          <p:attrName>style.visibility</p:attrName>
                                        </p:attrNameLst>
                                      </p:cBhvr>
                                      <p:to>
                                        <p:strVal val="visible"/>
                                      </p:to>
                                    </p:set>
                                    <p:animEffect transition="in" filter="fade">
                                      <p:cBhvr>
                                        <p:cTn id="74" dur="500"/>
                                        <p:tgtEl>
                                          <p:spTgt spid="35"/>
                                        </p:tgtEl>
                                      </p:cBhvr>
                                    </p:animEffect>
                                  </p:childTnLst>
                                </p:cTn>
                              </p:par>
                              <p:par>
                                <p:cTn id="75" presetID="2" presetClass="entr" presetSubtype="2" fill="hold" grpId="0" nodeType="withEffect">
                                  <p:stCondLst>
                                    <p:cond delay="500"/>
                                  </p:stCondLst>
                                  <p:childTnLst>
                                    <p:set>
                                      <p:cBhvr>
                                        <p:cTn id="76" dur="1" fill="hold">
                                          <p:stCondLst>
                                            <p:cond delay="0"/>
                                          </p:stCondLst>
                                        </p:cTn>
                                        <p:tgtEl>
                                          <p:spTgt spid="46"/>
                                        </p:tgtEl>
                                        <p:attrNameLst>
                                          <p:attrName>style.visibility</p:attrName>
                                        </p:attrNameLst>
                                      </p:cBhvr>
                                      <p:to>
                                        <p:strVal val="visible"/>
                                      </p:to>
                                    </p:set>
                                    <p:anim calcmode="lin" valueType="num">
                                      <p:cBhvr additive="base">
                                        <p:cTn id="77" dur="500" fill="hold"/>
                                        <p:tgtEl>
                                          <p:spTgt spid="46"/>
                                        </p:tgtEl>
                                        <p:attrNameLst>
                                          <p:attrName>ppt_x</p:attrName>
                                        </p:attrNameLst>
                                      </p:cBhvr>
                                      <p:tavLst>
                                        <p:tav tm="0">
                                          <p:val>
                                            <p:strVal val="1+#ppt_w/2"/>
                                          </p:val>
                                        </p:tav>
                                        <p:tav tm="100000">
                                          <p:val>
                                            <p:strVal val="#ppt_x"/>
                                          </p:val>
                                        </p:tav>
                                      </p:tavLst>
                                    </p:anim>
                                    <p:anim calcmode="lin" valueType="num">
                                      <p:cBhvr additive="base">
                                        <p:cTn id="78" dur="500" fill="hold"/>
                                        <p:tgtEl>
                                          <p:spTgt spid="46"/>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500"/>
                                  </p:stCondLst>
                                  <p:childTnLst>
                                    <p:set>
                                      <p:cBhvr>
                                        <p:cTn id="80" dur="1" fill="hold">
                                          <p:stCondLst>
                                            <p:cond delay="0"/>
                                          </p:stCondLst>
                                        </p:cTn>
                                        <p:tgtEl>
                                          <p:spTgt spid="47"/>
                                        </p:tgtEl>
                                        <p:attrNameLst>
                                          <p:attrName>style.visibility</p:attrName>
                                        </p:attrNameLst>
                                      </p:cBhvr>
                                      <p:to>
                                        <p:strVal val="visible"/>
                                      </p:to>
                                    </p:set>
                                    <p:anim calcmode="lin" valueType="num">
                                      <p:cBhvr additive="base">
                                        <p:cTn id="81" dur="500" fill="hold"/>
                                        <p:tgtEl>
                                          <p:spTgt spid="47"/>
                                        </p:tgtEl>
                                        <p:attrNameLst>
                                          <p:attrName>ppt_x</p:attrName>
                                        </p:attrNameLst>
                                      </p:cBhvr>
                                      <p:tavLst>
                                        <p:tav tm="0">
                                          <p:val>
                                            <p:strVal val="1+#ppt_w/2"/>
                                          </p:val>
                                        </p:tav>
                                        <p:tav tm="100000">
                                          <p:val>
                                            <p:strVal val="#ppt_x"/>
                                          </p:val>
                                        </p:tav>
                                      </p:tavLst>
                                    </p:anim>
                                    <p:anim calcmode="lin" valueType="num">
                                      <p:cBhvr additive="base">
                                        <p:cTn id="82" dur="500" fill="hold"/>
                                        <p:tgtEl>
                                          <p:spTgt spid="47"/>
                                        </p:tgtEl>
                                        <p:attrNameLst>
                                          <p:attrName>ppt_y</p:attrName>
                                        </p:attrNameLst>
                                      </p:cBhvr>
                                      <p:tavLst>
                                        <p:tav tm="0">
                                          <p:val>
                                            <p:strVal val="#ppt_y"/>
                                          </p:val>
                                        </p:tav>
                                        <p:tav tm="100000">
                                          <p:val>
                                            <p:strVal val="#ppt_y"/>
                                          </p:val>
                                        </p:tav>
                                      </p:tavLst>
                                    </p:anim>
                                  </p:childTnLst>
                                </p:cTn>
                              </p:par>
                            </p:childTnLst>
                          </p:cTn>
                        </p:par>
                        <p:par>
                          <p:cTn id="83" fill="hold">
                            <p:stCondLst>
                              <p:cond delay="3800"/>
                            </p:stCondLst>
                            <p:childTnLst>
                              <p:par>
                                <p:cTn id="84" presetID="10" presetClass="entr" presetSubtype="0" fill="hold" grpId="0" nodeType="afterEffect">
                                  <p:stCondLst>
                                    <p:cond delay="50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500"/>
                                        <p:tgtEl>
                                          <p:spTgt spid="13"/>
                                        </p:tgtEl>
                                      </p:cBhvr>
                                    </p:animEffect>
                                  </p:childTnLst>
                                </p:cTn>
                              </p:par>
                              <p:par>
                                <p:cTn id="87" presetID="22" presetClass="entr" presetSubtype="8" fill="hold" nodeType="withEffect">
                                  <p:stCondLst>
                                    <p:cond delay="500"/>
                                  </p:stCondLst>
                                  <p:childTnLst>
                                    <p:set>
                                      <p:cBhvr>
                                        <p:cTn id="88" dur="1" fill="hold">
                                          <p:stCondLst>
                                            <p:cond delay="0"/>
                                          </p:stCondLst>
                                        </p:cTn>
                                        <p:tgtEl>
                                          <p:spTgt spid="27"/>
                                        </p:tgtEl>
                                        <p:attrNameLst>
                                          <p:attrName>style.visibility</p:attrName>
                                        </p:attrNameLst>
                                      </p:cBhvr>
                                      <p:to>
                                        <p:strVal val="visible"/>
                                      </p:to>
                                    </p:set>
                                    <p:animEffect transition="in" filter="wipe(left)">
                                      <p:cBhvr>
                                        <p:cTn id="89" dur="500"/>
                                        <p:tgtEl>
                                          <p:spTgt spid="27"/>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500"/>
                                        <p:tgtEl>
                                          <p:spTgt spid="18"/>
                                        </p:tgtEl>
                                      </p:cBhvr>
                                    </p:animEffect>
                                  </p:childTnLst>
                                </p:cTn>
                              </p:par>
                              <p:par>
                                <p:cTn id="93" presetID="10" presetClass="entr" presetSubtype="0" fill="hold" grpId="0" nodeType="withEffect">
                                  <p:stCondLst>
                                    <p:cond delay="500"/>
                                  </p:stCondLst>
                                  <p:childTnLst>
                                    <p:set>
                                      <p:cBhvr>
                                        <p:cTn id="94" dur="1" fill="hold">
                                          <p:stCondLst>
                                            <p:cond delay="0"/>
                                          </p:stCondLst>
                                        </p:cTn>
                                        <p:tgtEl>
                                          <p:spTgt spid="36"/>
                                        </p:tgtEl>
                                        <p:attrNameLst>
                                          <p:attrName>style.visibility</p:attrName>
                                        </p:attrNameLst>
                                      </p:cBhvr>
                                      <p:to>
                                        <p:strVal val="visible"/>
                                      </p:to>
                                    </p:set>
                                    <p:animEffect transition="in" filter="fade">
                                      <p:cBhvr>
                                        <p:cTn id="95" dur="500"/>
                                        <p:tgtEl>
                                          <p:spTgt spid="36"/>
                                        </p:tgtEl>
                                      </p:cBhvr>
                                    </p:animEffect>
                                  </p:childTnLst>
                                </p:cTn>
                              </p:par>
                              <p:par>
                                <p:cTn id="96" presetID="2" presetClass="entr" presetSubtype="2" decel="100000" fill="hold" grpId="0" nodeType="withEffect">
                                  <p:stCondLst>
                                    <p:cond delay="500"/>
                                  </p:stCondLst>
                                  <p:childTnLst>
                                    <p:set>
                                      <p:cBhvr>
                                        <p:cTn id="97" dur="1" fill="hold">
                                          <p:stCondLst>
                                            <p:cond delay="0"/>
                                          </p:stCondLst>
                                        </p:cTn>
                                        <p:tgtEl>
                                          <p:spTgt spid="48"/>
                                        </p:tgtEl>
                                        <p:attrNameLst>
                                          <p:attrName>style.visibility</p:attrName>
                                        </p:attrNameLst>
                                      </p:cBhvr>
                                      <p:to>
                                        <p:strVal val="visible"/>
                                      </p:to>
                                    </p:set>
                                    <p:anim calcmode="lin" valueType="num">
                                      <p:cBhvr additive="base">
                                        <p:cTn id="98" dur="500" fill="hold"/>
                                        <p:tgtEl>
                                          <p:spTgt spid="48"/>
                                        </p:tgtEl>
                                        <p:attrNameLst>
                                          <p:attrName>ppt_x</p:attrName>
                                        </p:attrNameLst>
                                      </p:cBhvr>
                                      <p:tavLst>
                                        <p:tav tm="0">
                                          <p:val>
                                            <p:strVal val="1+#ppt_w/2"/>
                                          </p:val>
                                        </p:tav>
                                        <p:tav tm="100000">
                                          <p:val>
                                            <p:strVal val="#ppt_x"/>
                                          </p:val>
                                        </p:tav>
                                      </p:tavLst>
                                    </p:anim>
                                    <p:anim calcmode="lin" valueType="num">
                                      <p:cBhvr additive="base">
                                        <p:cTn id="99" dur="500" fill="hold"/>
                                        <p:tgtEl>
                                          <p:spTgt spid="48"/>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500"/>
                                  </p:stCondLst>
                                  <p:childTnLst>
                                    <p:set>
                                      <p:cBhvr>
                                        <p:cTn id="101" dur="1" fill="hold">
                                          <p:stCondLst>
                                            <p:cond delay="0"/>
                                          </p:stCondLst>
                                        </p:cTn>
                                        <p:tgtEl>
                                          <p:spTgt spid="49"/>
                                        </p:tgtEl>
                                        <p:attrNameLst>
                                          <p:attrName>style.visibility</p:attrName>
                                        </p:attrNameLst>
                                      </p:cBhvr>
                                      <p:to>
                                        <p:strVal val="visible"/>
                                      </p:to>
                                    </p:set>
                                    <p:anim calcmode="lin" valueType="num">
                                      <p:cBhvr additive="base">
                                        <p:cTn id="102" dur="500" fill="hold"/>
                                        <p:tgtEl>
                                          <p:spTgt spid="49"/>
                                        </p:tgtEl>
                                        <p:attrNameLst>
                                          <p:attrName>ppt_x</p:attrName>
                                        </p:attrNameLst>
                                      </p:cBhvr>
                                      <p:tavLst>
                                        <p:tav tm="0">
                                          <p:val>
                                            <p:strVal val="1+#ppt_w/2"/>
                                          </p:val>
                                        </p:tav>
                                        <p:tav tm="100000">
                                          <p:val>
                                            <p:strVal val="#ppt_x"/>
                                          </p:val>
                                        </p:tav>
                                      </p:tavLst>
                                    </p:anim>
                                    <p:anim calcmode="lin" valueType="num">
                                      <p:cBhvr additive="base">
                                        <p:cTn id="103" dur="500" fill="hold"/>
                                        <p:tgtEl>
                                          <p:spTgt spid="49"/>
                                        </p:tgtEl>
                                        <p:attrNameLst>
                                          <p:attrName>ppt_y</p:attrName>
                                        </p:attrNameLst>
                                      </p:cBhvr>
                                      <p:tavLst>
                                        <p:tav tm="0">
                                          <p:val>
                                            <p:strVal val="#ppt_y"/>
                                          </p:val>
                                        </p:tav>
                                        <p:tav tm="100000">
                                          <p:val>
                                            <p:strVal val="#ppt_y"/>
                                          </p:val>
                                        </p:tav>
                                      </p:tavLst>
                                    </p:anim>
                                  </p:childTnLst>
                                </p:cTn>
                              </p:par>
                            </p:childTnLst>
                          </p:cTn>
                        </p:par>
                        <p:par>
                          <p:cTn id="104" fill="hold">
                            <p:stCondLst>
                              <p:cond delay="4800"/>
                            </p:stCondLst>
                            <p:childTnLst>
                              <p:par>
                                <p:cTn id="105" presetID="22" presetClass="entr" presetSubtype="8" fill="hold" nodeType="afterEffect">
                                  <p:stCondLst>
                                    <p:cond delay="500"/>
                                  </p:stCondLst>
                                  <p:childTnLst>
                                    <p:set>
                                      <p:cBhvr>
                                        <p:cTn id="106" dur="1" fill="hold">
                                          <p:stCondLst>
                                            <p:cond delay="0"/>
                                          </p:stCondLst>
                                        </p:cTn>
                                        <p:tgtEl>
                                          <p:spTgt spid="30"/>
                                        </p:tgtEl>
                                        <p:attrNameLst>
                                          <p:attrName>style.visibility</p:attrName>
                                        </p:attrNameLst>
                                      </p:cBhvr>
                                      <p:to>
                                        <p:strVal val="visible"/>
                                      </p:to>
                                    </p:set>
                                    <p:animEffect transition="in" filter="wipe(left)">
                                      <p:cBhvr>
                                        <p:cTn id="107" dur="500"/>
                                        <p:tgtEl>
                                          <p:spTgt spid="30"/>
                                        </p:tgtEl>
                                      </p:cBhvr>
                                    </p:animEffect>
                                  </p:childTnLst>
                                </p:cTn>
                              </p:par>
                              <p:par>
                                <p:cTn id="108" presetID="10" presetClass="entr" presetSubtype="0" fill="hold" grpId="0" nodeType="withEffect">
                                  <p:stCondLst>
                                    <p:cond delay="500"/>
                                  </p:stCondLst>
                                  <p:childTnLst>
                                    <p:set>
                                      <p:cBhvr>
                                        <p:cTn id="109" dur="1" fill="hold">
                                          <p:stCondLst>
                                            <p:cond delay="0"/>
                                          </p:stCondLst>
                                        </p:cTn>
                                        <p:tgtEl>
                                          <p:spTgt spid="14"/>
                                        </p:tgtEl>
                                        <p:attrNameLst>
                                          <p:attrName>style.visibility</p:attrName>
                                        </p:attrNameLst>
                                      </p:cBhvr>
                                      <p:to>
                                        <p:strVal val="visible"/>
                                      </p:to>
                                    </p:set>
                                    <p:animEffect transition="in" filter="fade">
                                      <p:cBhvr>
                                        <p:cTn id="110" dur="500"/>
                                        <p:tgtEl>
                                          <p:spTgt spid="14"/>
                                        </p:tgtEl>
                                      </p:cBhvr>
                                    </p:animEffect>
                                  </p:childTnLst>
                                </p:cTn>
                              </p:par>
                              <p:par>
                                <p:cTn id="111" presetID="10" presetClass="entr" presetSubtype="0" fill="hold" grpId="0" nodeType="withEffect">
                                  <p:stCondLst>
                                    <p:cond delay="500"/>
                                  </p:stCondLst>
                                  <p:childTnLst>
                                    <p:set>
                                      <p:cBhvr>
                                        <p:cTn id="112" dur="1" fill="hold">
                                          <p:stCondLst>
                                            <p:cond delay="0"/>
                                          </p:stCondLst>
                                        </p:cTn>
                                        <p:tgtEl>
                                          <p:spTgt spid="17"/>
                                        </p:tgtEl>
                                        <p:attrNameLst>
                                          <p:attrName>style.visibility</p:attrName>
                                        </p:attrNameLst>
                                      </p:cBhvr>
                                      <p:to>
                                        <p:strVal val="visible"/>
                                      </p:to>
                                    </p:set>
                                    <p:animEffect transition="in" filter="fade">
                                      <p:cBhvr>
                                        <p:cTn id="113" dur="500"/>
                                        <p:tgtEl>
                                          <p:spTgt spid="17"/>
                                        </p:tgtEl>
                                      </p:cBhvr>
                                    </p:animEffect>
                                  </p:childTnLst>
                                </p:cTn>
                              </p:par>
                              <p:par>
                                <p:cTn id="114" presetID="10" presetClass="entr" presetSubtype="0" fill="hold" grpId="0" nodeType="withEffect">
                                  <p:stCondLst>
                                    <p:cond delay="500"/>
                                  </p:stCondLst>
                                  <p:childTnLst>
                                    <p:set>
                                      <p:cBhvr>
                                        <p:cTn id="115" dur="1" fill="hold">
                                          <p:stCondLst>
                                            <p:cond delay="0"/>
                                          </p:stCondLst>
                                        </p:cTn>
                                        <p:tgtEl>
                                          <p:spTgt spid="37"/>
                                        </p:tgtEl>
                                        <p:attrNameLst>
                                          <p:attrName>style.visibility</p:attrName>
                                        </p:attrNameLst>
                                      </p:cBhvr>
                                      <p:to>
                                        <p:strVal val="visible"/>
                                      </p:to>
                                    </p:set>
                                    <p:animEffect transition="in" filter="fade">
                                      <p:cBhvr>
                                        <p:cTn id="116" dur="500"/>
                                        <p:tgtEl>
                                          <p:spTgt spid="37"/>
                                        </p:tgtEl>
                                      </p:cBhvr>
                                    </p:animEffect>
                                  </p:childTnLst>
                                </p:cTn>
                              </p:par>
                              <p:par>
                                <p:cTn id="117" presetID="2" presetClass="entr" presetSubtype="2" decel="100000" fill="hold" grpId="0" nodeType="withEffect">
                                  <p:stCondLst>
                                    <p:cond delay="500"/>
                                  </p:stCondLst>
                                  <p:childTnLst>
                                    <p:set>
                                      <p:cBhvr>
                                        <p:cTn id="118" dur="1" fill="hold">
                                          <p:stCondLst>
                                            <p:cond delay="0"/>
                                          </p:stCondLst>
                                        </p:cTn>
                                        <p:tgtEl>
                                          <p:spTgt spid="52"/>
                                        </p:tgtEl>
                                        <p:attrNameLst>
                                          <p:attrName>style.visibility</p:attrName>
                                        </p:attrNameLst>
                                      </p:cBhvr>
                                      <p:to>
                                        <p:strVal val="visible"/>
                                      </p:to>
                                    </p:set>
                                    <p:anim calcmode="lin" valueType="num">
                                      <p:cBhvr additive="base">
                                        <p:cTn id="119" dur="500" fill="hold"/>
                                        <p:tgtEl>
                                          <p:spTgt spid="52"/>
                                        </p:tgtEl>
                                        <p:attrNameLst>
                                          <p:attrName>ppt_x</p:attrName>
                                        </p:attrNameLst>
                                      </p:cBhvr>
                                      <p:tavLst>
                                        <p:tav tm="0">
                                          <p:val>
                                            <p:strVal val="1+#ppt_w/2"/>
                                          </p:val>
                                        </p:tav>
                                        <p:tav tm="100000">
                                          <p:val>
                                            <p:strVal val="#ppt_x"/>
                                          </p:val>
                                        </p:tav>
                                      </p:tavLst>
                                    </p:anim>
                                    <p:anim calcmode="lin" valueType="num">
                                      <p:cBhvr additive="base">
                                        <p:cTn id="120" dur="500" fill="hold"/>
                                        <p:tgtEl>
                                          <p:spTgt spid="52"/>
                                        </p:tgtEl>
                                        <p:attrNameLst>
                                          <p:attrName>ppt_y</p:attrName>
                                        </p:attrNameLst>
                                      </p:cBhvr>
                                      <p:tavLst>
                                        <p:tav tm="0">
                                          <p:val>
                                            <p:strVal val="#ppt_y"/>
                                          </p:val>
                                        </p:tav>
                                        <p:tav tm="100000">
                                          <p:val>
                                            <p:strVal val="#ppt_y"/>
                                          </p:val>
                                        </p:tav>
                                      </p:tavLst>
                                    </p:anim>
                                  </p:childTnLst>
                                </p:cTn>
                              </p:par>
                              <p:par>
                                <p:cTn id="121" presetID="2" presetClass="entr" presetSubtype="2" decel="100000" fill="hold" grpId="0" nodeType="withEffect">
                                  <p:stCondLst>
                                    <p:cond delay="500"/>
                                  </p:stCondLst>
                                  <p:childTnLst>
                                    <p:set>
                                      <p:cBhvr>
                                        <p:cTn id="122" dur="1" fill="hold">
                                          <p:stCondLst>
                                            <p:cond delay="0"/>
                                          </p:stCondLst>
                                        </p:cTn>
                                        <p:tgtEl>
                                          <p:spTgt spid="53"/>
                                        </p:tgtEl>
                                        <p:attrNameLst>
                                          <p:attrName>style.visibility</p:attrName>
                                        </p:attrNameLst>
                                      </p:cBhvr>
                                      <p:to>
                                        <p:strVal val="visible"/>
                                      </p:to>
                                    </p:set>
                                    <p:anim calcmode="lin" valueType="num">
                                      <p:cBhvr additive="base">
                                        <p:cTn id="123" dur="500" fill="hold"/>
                                        <p:tgtEl>
                                          <p:spTgt spid="53"/>
                                        </p:tgtEl>
                                        <p:attrNameLst>
                                          <p:attrName>ppt_x</p:attrName>
                                        </p:attrNameLst>
                                      </p:cBhvr>
                                      <p:tavLst>
                                        <p:tav tm="0">
                                          <p:val>
                                            <p:strVal val="1+#ppt_w/2"/>
                                          </p:val>
                                        </p:tav>
                                        <p:tav tm="100000">
                                          <p:val>
                                            <p:strVal val="#ppt_x"/>
                                          </p:val>
                                        </p:tav>
                                      </p:tavLst>
                                    </p:anim>
                                    <p:anim calcmode="lin" valueType="num">
                                      <p:cBhvr additive="base">
                                        <p:cTn id="124"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55" grpId="0" animBg="1"/>
      <p:bldP spid="9" grpId="0"/>
      <p:bldP spid="10" grpId="0" animBg="1"/>
      <p:bldP spid="11" grpId="0" animBg="1"/>
      <p:bldP spid="12" grpId="0" animBg="1"/>
      <p:bldP spid="13" grpId="0" animBg="1"/>
      <p:bldP spid="14" grpId="0" animBg="1"/>
      <p:bldP spid="2" grpId="0" animBg="1"/>
      <p:bldP spid="15" grpId="0" animBg="1"/>
      <p:bldP spid="16" grpId="0" animBg="1"/>
      <p:bldP spid="17" grpId="0" animBg="1"/>
      <p:bldP spid="18" grpId="0" animBg="1"/>
      <p:bldP spid="33" grpId="0"/>
      <p:bldP spid="34" grpId="0"/>
      <p:bldP spid="35" grpId="0"/>
      <p:bldP spid="36" grpId="0"/>
      <p:bldP spid="37" grpId="0"/>
      <p:bldP spid="38" grpId="0">
        <p:tmplLst>
          <p:tmpl>
            <p:tnLst>
              <p:par>
                <p:cTn presetID="2" presetClass="entr" presetSubtype="2"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1" grpId="0">
        <p:tmplLst>
          <p:tmpl>
            <p:tnLst>
              <p:par>
                <p:cTn presetID="2" presetClass="entr" presetSubtype="2" decel="100000" fill="hold" nodeType="withEffect">
                  <p:stCondLst>
                    <p:cond delay="5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p:tmplLst>
          <p:tmpl>
            <p:tnLst>
              <p:par>
                <p:cTn presetID="2" presetClass="entr" presetSubtype="2" fill="hold" nodeType="withEffect">
                  <p:stCondLst>
                    <p:cond delay="50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2" decel="10000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p:tmplLst>
          <p:tmpl>
            <p:tnLst>
              <p:par>
                <p:cTn presetID="2" presetClass="entr" presetSubtype="2" decel="10000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p:tmplLst>
          <p:tmpl>
            <p:tnLst>
              <p:par>
                <p:cTn presetID="2" presetClass="entr" presetSubtype="2" decel="100000" fill="hold" nodeType="withEffect">
                  <p:stCondLst>
                    <p:cond delay="5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p:tmplLst>
          <p:tmpl>
            <p:tnLst>
              <p:par>
                <p:cTn presetID="2" presetClass="entr" presetSubtype="2" decel="10000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p:tmplLst>
          <p:tmpl>
            <p:tnLst>
              <p:par>
                <p:cTn presetID="10" presetClass="entr" presetSubtype="0" fill="hold" nodeType="withEffect">
                  <p:stCondLst>
                    <p:cond delay="3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14" name="正方形/長方形 13"/>
          <p:cNvSpPr/>
          <p:nvPr userDrawn="1"/>
        </p:nvSpPr>
        <p:spPr>
          <a:xfrm rot="151728">
            <a:off x="10521331" y="3403659"/>
            <a:ext cx="807522" cy="2889715"/>
          </a:xfrm>
          <a:custGeom>
            <a:avLst/>
            <a:gdLst/>
            <a:ahLst/>
            <a:cxnLst/>
            <a:rect l="l" t="t" r="r" b="b"/>
            <a:pathLst>
              <a:path w="807522" h="2889715">
                <a:moveTo>
                  <a:pt x="0" y="0"/>
                </a:moveTo>
                <a:lnTo>
                  <a:pt x="716529" y="829386"/>
                </a:lnTo>
                <a:lnTo>
                  <a:pt x="807522" y="2889715"/>
                </a:lnTo>
                <a:lnTo>
                  <a:pt x="0" y="1956432"/>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rot="257370">
            <a:off x="5185260" y="5869919"/>
            <a:ext cx="735604" cy="2693452"/>
          </a:xfrm>
          <a:custGeom>
            <a:avLst/>
            <a:gdLst/>
            <a:ahLst/>
            <a:cxnLst/>
            <a:rect l="l" t="t" r="r" b="b"/>
            <a:pathLst>
              <a:path w="735604" h="2693452">
                <a:moveTo>
                  <a:pt x="1" y="0"/>
                </a:moveTo>
                <a:lnTo>
                  <a:pt x="581518" y="639162"/>
                </a:lnTo>
                <a:lnTo>
                  <a:pt x="735604" y="2693452"/>
                </a:lnTo>
                <a:lnTo>
                  <a:pt x="0" y="1884931"/>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上矢印 4"/>
          <p:cNvSpPr/>
          <p:nvPr userDrawn="1"/>
        </p:nvSpPr>
        <p:spPr>
          <a:xfrm rot="3102645">
            <a:off x="12136692" y="687137"/>
            <a:ext cx="2477967" cy="6357058"/>
          </a:xfrm>
          <a:prstGeom prst="up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二等辺三角形 5"/>
          <p:cNvSpPr/>
          <p:nvPr userDrawn="1"/>
        </p:nvSpPr>
        <p:spPr>
          <a:xfrm rot="13925698">
            <a:off x="3105362" y="5193539"/>
            <a:ext cx="874064" cy="5122276"/>
          </a:xfrm>
          <a:prstGeom prst="triangle">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rot="19289162">
            <a:off x="4713645" y="5437249"/>
            <a:ext cx="6968744" cy="1093042"/>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4257656" y="6155100"/>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1</a:t>
            </a:r>
            <a:endParaRPr kumimoji="1" lang="ja-JP" altLang="en-US" dirty="0"/>
          </a:p>
        </p:txBody>
      </p:sp>
      <p:sp>
        <p:nvSpPr>
          <p:cNvPr id="19" name="円/楕円 18"/>
          <p:cNvSpPr/>
          <p:nvPr userDrawn="1"/>
        </p:nvSpPr>
        <p:spPr>
          <a:xfrm>
            <a:off x="7370114" y="6322204"/>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2</a:t>
            </a:r>
            <a:endParaRPr kumimoji="1" lang="ja-JP" altLang="en-US" dirty="0"/>
          </a:p>
        </p:txBody>
      </p:sp>
      <p:sp>
        <p:nvSpPr>
          <p:cNvPr id="20" name="円/楕円 19"/>
          <p:cNvSpPr/>
          <p:nvPr userDrawn="1"/>
        </p:nvSpPr>
        <p:spPr>
          <a:xfrm>
            <a:off x="9555832" y="3685458"/>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3</a:t>
            </a:r>
            <a:endParaRPr kumimoji="1" lang="ja-JP" altLang="en-US" dirty="0"/>
          </a:p>
        </p:txBody>
      </p:sp>
      <p:sp>
        <p:nvSpPr>
          <p:cNvPr id="21" name="円/楕円 20"/>
          <p:cNvSpPr/>
          <p:nvPr userDrawn="1"/>
        </p:nvSpPr>
        <p:spPr>
          <a:xfrm>
            <a:off x="13375675" y="3608273"/>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4</a:t>
            </a:r>
            <a:endParaRPr kumimoji="1" lang="ja-JP" altLang="en-US" dirty="0"/>
          </a:p>
        </p:txBody>
      </p:sp>
      <p:sp>
        <p:nvSpPr>
          <p:cNvPr id="22" name="テキスト プレースホルダー 11"/>
          <p:cNvSpPr>
            <a:spLocks noGrp="1"/>
          </p:cNvSpPr>
          <p:nvPr>
            <p:ph type="body" sz="quarter" idx="18" hasCustomPrompt="1"/>
          </p:nvPr>
        </p:nvSpPr>
        <p:spPr>
          <a:xfrm>
            <a:off x="465695" y="45528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19" hasCustomPrompt="1"/>
          </p:nvPr>
        </p:nvSpPr>
        <p:spPr>
          <a:xfrm>
            <a:off x="465695" y="40115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20" hasCustomPrompt="1"/>
          </p:nvPr>
        </p:nvSpPr>
        <p:spPr>
          <a:xfrm>
            <a:off x="8333116" y="711031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21" hasCustomPrompt="1"/>
          </p:nvPr>
        </p:nvSpPr>
        <p:spPr>
          <a:xfrm>
            <a:off x="8333116" y="656905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22" hasCustomPrompt="1"/>
          </p:nvPr>
        </p:nvSpPr>
        <p:spPr>
          <a:xfrm>
            <a:off x="8648151" y="163431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23" hasCustomPrompt="1"/>
          </p:nvPr>
        </p:nvSpPr>
        <p:spPr>
          <a:xfrm>
            <a:off x="8648151" y="109305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4" hasCustomPrompt="1"/>
          </p:nvPr>
        </p:nvSpPr>
        <p:spPr>
          <a:xfrm>
            <a:off x="13517145" y="51447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25" hasCustomPrompt="1"/>
          </p:nvPr>
        </p:nvSpPr>
        <p:spPr>
          <a:xfrm>
            <a:off x="13517145" y="46034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cxnSp>
        <p:nvCxnSpPr>
          <p:cNvPr id="35" name="直線コネクタ 34"/>
          <p:cNvCxnSpPr/>
          <p:nvPr userDrawn="1"/>
        </p:nvCxnSpPr>
        <p:spPr>
          <a:xfrm flipH="1">
            <a:off x="7193" y="2791178"/>
            <a:ext cx="801234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テキスト プレースホルダー 11"/>
          <p:cNvSpPr>
            <a:spLocks noGrp="1"/>
          </p:cNvSpPr>
          <p:nvPr>
            <p:ph type="body" sz="quarter" idx="14" hasCustomPrompt="1"/>
          </p:nvPr>
        </p:nvSpPr>
        <p:spPr>
          <a:xfrm>
            <a:off x="586569" y="578034"/>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42403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55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5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155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050"/>
                            </p:stCondLst>
                            <p:childTnLst>
                              <p:par>
                                <p:cTn id="25" presetID="22" presetClass="entr" presetSubtype="1"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2550"/>
                            </p:stCondLst>
                            <p:childTnLst>
                              <p:par>
                                <p:cTn id="29" presetID="22" presetClass="entr" presetSubtype="8"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par>
                          <p:cTn id="32" fill="hold">
                            <p:stCondLst>
                              <p:cond delay="305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par>
                          <p:cTn id="42" fill="hold">
                            <p:stCondLst>
                              <p:cond delay="3550"/>
                            </p:stCondLst>
                            <p:childTnLst>
                              <p:par>
                                <p:cTn id="43" presetID="10" presetClass="entr" presetSubtype="0" fill="hold" grpId="0" nodeType="afterEffect">
                                  <p:stCondLst>
                                    <p:cond delay="50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4550"/>
                            </p:stCondLst>
                            <p:childTnLst>
                              <p:par>
                                <p:cTn id="53" presetID="10" presetClass="entr" presetSubtype="0" fill="hold" grpId="0" nodeType="afterEffect">
                                  <p:stCondLst>
                                    <p:cond delay="50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par>
                          <p:cTn id="62" fill="hold">
                            <p:stCondLst>
                              <p:cond delay="5550"/>
                            </p:stCondLst>
                            <p:childTnLst>
                              <p:par>
                                <p:cTn id="63" presetID="10" presetClass="entr" presetSubtype="0" fill="hold" grpId="0" nodeType="afterEffect">
                                  <p:stCondLst>
                                    <p:cond delay="50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animBg="1"/>
      <p:bldP spid="5" grpId="0" animBg="1"/>
      <p:bldP spid="6" grpId="0" animBg="1"/>
      <p:bldP spid="7" grpId="0" animBg="1"/>
      <p:bldP spid="18" grpId="0" animBg="1"/>
      <p:bldP spid="19" grpId="0" animBg="1"/>
      <p:bldP spid="20" grpId="0" animBg="1"/>
      <p:bldP spid="21" grpId="0" animBg="1"/>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20" name="フローチャート: データ 19"/>
          <p:cNvSpPr/>
          <p:nvPr userDrawn="1"/>
        </p:nvSpPr>
        <p:spPr>
          <a:xfrm>
            <a:off x="3424072" y="2668224"/>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flipH="1">
            <a:off x="405326" y="1093050"/>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flipH="1">
            <a:off x="3438677" y="3210525"/>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フローチャート: データ 26"/>
          <p:cNvSpPr/>
          <p:nvPr userDrawn="1"/>
        </p:nvSpPr>
        <p:spPr>
          <a:xfrm>
            <a:off x="6443668" y="4785700"/>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userDrawn="1"/>
        </p:nvSpPr>
        <p:spPr>
          <a:xfrm flipH="1">
            <a:off x="6465943" y="5328001"/>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フローチャート: データ 28"/>
          <p:cNvSpPr/>
          <p:nvPr userDrawn="1"/>
        </p:nvSpPr>
        <p:spPr>
          <a:xfrm>
            <a:off x="9470934" y="6903176"/>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flipH="1">
            <a:off x="9476256" y="7445477"/>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flipH="1">
            <a:off x="405326" y="109305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平行四辺形 31"/>
          <p:cNvSpPr/>
          <p:nvPr userDrawn="1"/>
        </p:nvSpPr>
        <p:spPr>
          <a:xfrm flipH="1">
            <a:off x="3438677" y="3210524"/>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平行四辺形 32"/>
          <p:cNvSpPr/>
          <p:nvPr userDrawn="1"/>
        </p:nvSpPr>
        <p:spPr>
          <a:xfrm flipH="1">
            <a:off x="6465943" y="532800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9470934" y="7445476"/>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24" hasCustomPrompt="1"/>
          </p:nvPr>
        </p:nvSpPr>
        <p:spPr>
          <a:xfrm>
            <a:off x="960201" y="126941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6" name="テキスト プレースホルダー 11"/>
          <p:cNvSpPr>
            <a:spLocks noGrp="1"/>
          </p:cNvSpPr>
          <p:nvPr>
            <p:ph type="body" sz="quarter" idx="25" hasCustomPrompt="1"/>
          </p:nvPr>
        </p:nvSpPr>
        <p:spPr>
          <a:xfrm>
            <a:off x="4008647" y="3383823"/>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7" name="テキスト プレースホルダー 11"/>
          <p:cNvSpPr>
            <a:spLocks noGrp="1"/>
          </p:cNvSpPr>
          <p:nvPr>
            <p:ph type="body" sz="quarter" idx="26" hasCustomPrompt="1"/>
          </p:nvPr>
        </p:nvSpPr>
        <p:spPr>
          <a:xfrm>
            <a:off x="7035913" y="550130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8" name="テキスト プレースホルダー 11"/>
          <p:cNvSpPr>
            <a:spLocks noGrp="1"/>
          </p:cNvSpPr>
          <p:nvPr>
            <p:ph type="body" sz="quarter" idx="27" hasCustomPrompt="1"/>
          </p:nvPr>
        </p:nvSpPr>
        <p:spPr>
          <a:xfrm>
            <a:off x="10040904" y="7618775"/>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9" name="テキスト プレースホルダー 11"/>
          <p:cNvSpPr>
            <a:spLocks noGrp="1"/>
          </p:cNvSpPr>
          <p:nvPr>
            <p:ph type="body" sz="quarter" idx="28" hasCustomPrompt="1"/>
          </p:nvPr>
        </p:nvSpPr>
        <p:spPr>
          <a:xfrm>
            <a:off x="2167431" y="1002439"/>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29" hasCustomPrompt="1"/>
          </p:nvPr>
        </p:nvSpPr>
        <p:spPr>
          <a:xfrm>
            <a:off x="2438450" y="1723122"/>
            <a:ext cx="5972971" cy="945103"/>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1" name="テキスト プレースホルダー 11"/>
          <p:cNvSpPr>
            <a:spLocks noGrp="1"/>
          </p:cNvSpPr>
          <p:nvPr>
            <p:ph type="body" sz="quarter" idx="30" hasCustomPrompt="1"/>
          </p:nvPr>
        </p:nvSpPr>
        <p:spPr>
          <a:xfrm>
            <a:off x="5219874" y="3119913"/>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31" hasCustomPrompt="1"/>
          </p:nvPr>
        </p:nvSpPr>
        <p:spPr>
          <a:xfrm>
            <a:off x="5490893" y="3840596"/>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32" hasCustomPrompt="1"/>
          </p:nvPr>
        </p:nvSpPr>
        <p:spPr>
          <a:xfrm>
            <a:off x="8206875" y="5237390"/>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33" hasCustomPrompt="1"/>
          </p:nvPr>
        </p:nvSpPr>
        <p:spPr>
          <a:xfrm>
            <a:off x="8477894" y="5958073"/>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5" name="テキスト プレースホルダー 11"/>
          <p:cNvSpPr>
            <a:spLocks noGrp="1"/>
          </p:cNvSpPr>
          <p:nvPr>
            <p:ph type="body" sz="quarter" idx="34" hasCustomPrompt="1"/>
          </p:nvPr>
        </p:nvSpPr>
        <p:spPr>
          <a:xfrm>
            <a:off x="11225141" y="7354865"/>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35" hasCustomPrompt="1"/>
          </p:nvPr>
        </p:nvSpPr>
        <p:spPr>
          <a:xfrm>
            <a:off x="11496160" y="8075548"/>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7" name="テキスト プレースホルダー 11"/>
          <p:cNvSpPr>
            <a:spLocks noGrp="1"/>
          </p:cNvSpPr>
          <p:nvPr>
            <p:ph type="body" sz="quarter" idx="14" hasCustomPrompt="1"/>
          </p:nvPr>
        </p:nvSpPr>
        <p:spPr>
          <a:xfrm>
            <a:off x="630069" y="5671751"/>
            <a:ext cx="6088231" cy="209061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p>
        </p:txBody>
      </p:sp>
      <p:sp>
        <p:nvSpPr>
          <p:cNvPr id="48" name="テキスト プレースホルダー 11"/>
          <p:cNvSpPr>
            <a:spLocks noGrp="1"/>
          </p:cNvSpPr>
          <p:nvPr>
            <p:ph type="body" sz="quarter" idx="15" hasCustomPrompt="1"/>
          </p:nvPr>
        </p:nvSpPr>
        <p:spPr>
          <a:xfrm>
            <a:off x="630069" y="7798795"/>
            <a:ext cx="7658042" cy="157517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49" name="直線コネクタ 48"/>
          <p:cNvCxnSpPr/>
          <p:nvPr userDrawn="1"/>
        </p:nvCxnSpPr>
        <p:spPr>
          <a:xfrm>
            <a:off x="0" y="7708785"/>
            <a:ext cx="82881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95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left)">
                                      <p:cBhvr>
                                        <p:cTn id="11" dur="500"/>
                                        <p:tgtEl>
                                          <p:spTgt spid="49"/>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0-#ppt_w/2"/>
                                          </p:val>
                                        </p:tav>
                                        <p:tav tm="100000">
                                          <p:val>
                                            <p:strVal val="#ppt_x"/>
                                          </p:val>
                                        </p:tav>
                                      </p:tavLst>
                                    </p:anim>
                                    <p:anim calcmode="lin" valueType="num">
                                      <p:cBhvr additive="base">
                                        <p:cTn id="16" dur="500" fill="hold"/>
                                        <p:tgtEl>
                                          <p:spTgt spid="48"/>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22" presetClass="entr" presetSubtype="8"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5">
                                            <p:txEl>
                                              <p:pRg st="0" end="0"/>
                                            </p:txEl>
                                          </p:spTgt>
                                        </p:tgtEl>
                                        <p:attrNameLst>
                                          <p:attrName>style.visibility</p:attrName>
                                        </p:attrNameLst>
                                      </p:cBhvr>
                                      <p:to>
                                        <p:strVal val="visible"/>
                                      </p:to>
                                    </p:set>
                                    <p:animEffect transition="in" filter="fade">
                                      <p:cBhvr>
                                        <p:cTn id="26" dur="500"/>
                                        <p:tgtEl>
                                          <p:spTgt spid="35">
                                            <p:txEl>
                                              <p:pRg st="0" end="0"/>
                                            </p:txEl>
                                          </p:spTgt>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39"/>
                                        </p:tgtEl>
                                        <p:attrNameLst>
                                          <p:attrName>style.visibility</p:attrName>
                                        </p:attrNameLst>
                                      </p:cBhvr>
                                      <p:to>
                                        <p:strVal val="visible"/>
                                      </p:to>
                                    </p:set>
                                    <p:animEffect transition="in" filter="wipe(left)">
                                      <p:cBhvr>
                                        <p:cTn id="29" dur="500"/>
                                        <p:tgtEl>
                                          <p:spTgt spid="39"/>
                                        </p:tgtEl>
                                      </p:cBhvr>
                                    </p:animEffect>
                                  </p:childTnLst>
                                </p:cTn>
                              </p:par>
                              <p:par>
                                <p:cTn id="30" presetID="22" presetClass="entr" presetSubtype="8" fill="hold" grpId="0" nodeType="withEffect">
                                  <p:stCondLst>
                                    <p:cond delay="500"/>
                                  </p:stCondLst>
                                  <p:childTnLst>
                                    <p:set>
                                      <p:cBhvr>
                                        <p:cTn id="31" dur="1" fill="hold">
                                          <p:stCondLst>
                                            <p:cond delay="0"/>
                                          </p:stCondLst>
                                        </p:cTn>
                                        <p:tgtEl>
                                          <p:spTgt spid="40"/>
                                        </p:tgtEl>
                                        <p:attrNameLst>
                                          <p:attrName>style.visibility</p:attrName>
                                        </p:attrNameLst>
                                      </p:cBhvr>
                                      <p:to>
                                        <p:strVal val="visible"/>
                                      </p:to>
                                    </p:set>
                                    <p:animEffect transition="in" filter="wipe(left)">
                                      <p:cBhvr>
                                        <p:cTn id="32" dur="500"/>
                                        <p:tgtEl>
                                          <p:spTgt spid="40"/>
                                        </p:tgtEl>
                                      </p:cBhvr>
                                    </p:animEffect>
                                  </p:childTnLst>
                                </p:cTn>
                              </p:par>
                            </p:childTnLst>
                          </p:cTn>
                        </p:par>
                        <p:par>
                          <p:cTn id="33" fill="hold">
                            <p:stCondLst>
                              <p:cond delay="2050"/>
                            </p:stCondLst>
                            <p:childTnLst>
                              <p:par>
                                <p:cTn id="34" presetID="22" presetClass="entr" presetSubtype="1"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up)">
                                      <p:cBhvr>
                                        <p:cTn id="36" dur="500"/>
                                        <p:tgtEl>
                                          <p:spTgt spid="20"/>
                                        </p:tgtEl>
                                      </p:cBhvr>
                                    </p:animEffect>
                                  </p:childTnLst>
                                </p:cTn>
                              </p:par>
                            </p:childTnLst>
                          </p:cTn>
                        </p:par>
                        <p:par>
                          <p:cTn id="37" fill="hold">
                            <p:stCondLst>
                              <p:cond delay="2550"/>
                            </p:stCondLst>
                            <p:childTnLst>
                              <p:par>
                                <p:cTn id="38" presetID="2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6">
                                            <p:txEl>
                                              <p:pRg st="0" end="0"/>
                                            </p:txEl>
                                          </p:spTgt>
                                        </p:tgtEl>
                                        <p:attrNameLst>
                                          <p:attrName>style.visibility</p:attrName>
                                        </p:attrNameLst>
                                      </p:cBhvr>
                                      <p:to>
                                        <p:strVal val="visible"/>
                                      </p:to>
                                    </p:set>
                                    <p:animEffect transition="in" filter="fade">
                                      <p:cBhvr>
                                        <p:cTn id="46" dur="500"/>
                                        <p:tgtEl>
                                          <p:spTgt spid="36">
                                            <p:txEl>
                                              <p:pRg st="0" end="0"/>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childTnLst>
                          </p:cTn>
                        </p:par>
                        <p:par>
                          <p:cTn id="53" fill="hold">
                            <p:stCondLst>
                              <p:cond delay="3050"/>
                            </p:stCondLst>
                            <p:childTnLst>
                              <p:par>
                                <p:cTn id="54" presetID="22" presetClass="entr" presetSubtype="1"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up)">
                                      <p:cBhvr>
                                        <p:cTn id="56" dur="500"/>
                                        <p:tgtEl>
                                          <p:spTgt spid="27"/>
                                        </p:tgtEl>
                                      </p:cBhvr>
                                    </p:animEffect>
                                  </p:childTnLst>
                                </p:cTn>
                              </p:par>
                            </p:childTnLst>
                          </p:cTn>
                        </p:par>
                        <p:par>
                          <p:cTn id="57" fill="hold">
                            <p:stCondLst>
                              <p:cond delay="3550"/>
                            </p:stCondLst>
                            <p:childTnLst>
                              <p:par>
                                <p:cTn id="58" presetID="22" presetClass="entr" presetSubtype="8"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left)">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
                                            <p:txEl>
                                              <p:pRg st="0" end="0"/>
                                            </p:txEl>
                                          </p:spTgt>
                                        </p:tgtEl>
                                        <p:attrNameLst>
                                          <p:attrName>style.visibility</p:attrName>
                                        </p:attrNameLst>
                                      </p:cBhvr>
                                      <p:to>
                                        <p:strVal val="visible"/>
                                      </p:to>
                                    </p:set>
                                    <p:animEffect transition="in" filter="fade">
                                      <p:cBhvr>
                                        <p:cTn id="66" dur="500"/>
                                        <p:tgtEl>
                                          <p:spTgt spid="37">
                                            <p:txEl>
                                              <p:pRg st="0" end="0"/>
                                            </p:txEl>
                                          </p:spTgt>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wipe(left)">
                                      <p:cBhvr>
                                        <p:cTn id="72" dur="500"/>
                                        <p:tgtEl>
                                          <p:spTgt spid="44"/>
                                        </p:tgtEl>
                                      </p:cBhvr>
                                    </p:animEffect>
                                  </p:childTnLst>
                                </p:cTn>
                              </p:par>
                            </p:childTnLst>
                          </p:cTn>
                        </p:par>
                        <p:par>
                          <p:cTn id="73" fill="hold">
                            <p:stCondLst>
                              <p:cond delay="4050"/>
                            </p:stCondLst>
                            <p:childTnLst>
                              <p:par>
                                <p:cTn id="74" presetID="22" presetClass="entr" presetSubtype="1" fill="hold" grpId="0"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up)">
                                      <p:cBhvr>
                                        <p:cTn id="76" dur="500"/>
                                        <p:tgtEl>
                                          <p:spTgt spid="29"/>
                                        </p:tgtEl>
                                      </p:cBhvr>
                                    </p:animEffect>
                                  </p:childTnLst>
                                </p:cTn>
                              </p:par>
                            </p:childTnLst>
                          </p:cTn>
                        </p:par>
                        <p:par>
                          <p:cTn id="77" fill="hold">
                            <p:stCondLst>
                              <p:cond delay="4550"/>
                            </p:stCondLst>
                            <p:childTnLst>
                              <p:par>
                                <p:cTn id="78" presetID="22" presetClass="entr" presetSubtype="8"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ipe(left)">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500"/>
                                        <p:tgtEl>
                                          <p:spTgt spid="3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8">
                                            <p:txEl>
                                              <p:pRg st="0" end="0"/>
                                            </p:txEl>
                                          </p:spTgt>
                                        </p:tgtEl>
                                        <p:attrNameLst>
                                          <p:attrName>style.visibility</p:attrName>
                                        </p:attrNameLst>
                                      </p:cBhvr>
                                      <p:to>
                                        <p:strVal val="visible"/>
                                      </p:to>
                                    </p:set>
                                    <p:animEffect transition="in" filter="fade">
                                      <p:cBhvr>
                                        <p:cTn id="86" dur="500"/>
                                        <p:tgtEl>
                                          <p:spTgt spid="38">
                                            <p:txEl>
                                              <p:pRg st="0" end="0"/>
                                            </p:txEl>
                                          </p:spTgt>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animEffect transition="in" filter="wipe(left)">
                                      <p:cBhvr>
                                        <p:cTn id="89" dur="500"/>
                                        <p:tgtEl>
                                          <p:spTgt spid="45"/>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wipe(left)">
                                      <p:cBhvr>
                                        <p:cTn id="9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22" presetClass="entr" presetSubtype="8"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p:tmplLst>
          <p:tmpl>
            <p:tnLst>
              <p:par>
                <p:cTn presetID="22" presetClass="entr" presetSubtype="8"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p:tmplLst>
          <p:tmpl>
            <p:tnLst>
              <p:par>
                <p:cTn presetID="22" presetClass="entr" presetSubtype="8"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p:tmplLst>
          <p:tmpl>
            <p:tnLst>
              <p:par>
                <p:cTn presetID="22" presetClass="entr" presetSubtype="8"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p:tmplLst>
          <p:tmpl>
            <p:tnLst>
              <p:par>
                <p:cTn presetID="22" presetClass="entr" presetSubtype="8"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p:tmplLst>
          <p:tmpl>
            <p:tnLst>
              <p:par>
                <p:cTn presetID="22" presetClass="entr" presetSubtype="8"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p:tmplLst>
          <p:tmpl>
            <p:tnLst>
              <p:par>
                <p:cTn presetID="22" presetClass="entr" presetSubtype="8"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8"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平行四辺形 5"/>
          <p:cNvSpPr/>
          <p:nvPr userDrawn="1"/>
        </p:nvSpPr>
        <p:spPr>
          <a:xfrm>
            <a:off x="852615" y="2488885"/>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a:off x="617837" y="385611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6"/>
          <p:cNvSpPr/>
          <p:nvPr userDrawn="1"/>
        </p:nvSpPr>
        <p:spPr>
          <a:xfrm flipV="1">
            <a:off x="617837" y="521903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5"/>
          <p:cNvSpPr/>
          <p:nvPr userDrawn="1"/>
        </p:nvSpPr>
        <p:spPr>
          <a:xfrm flipV="1">
            <a:off x="852615" y="5458626"/>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図プレースホルダー 7"/>
          <p:cNvSpPr>
            <a:spLocks noGrp="1"/>
          </p:cNvSpPr>
          <p:nvPr>
            <p:ph type="pic" sz="quarter" idx="16" hasCustomPrompt="1"/>
          </p:nvPr>
        </p:nvSpPr>
        <p:spPr>
          <a:xfrm>
            <a:off x="10448351" y="2753104"/>
            <a:ext cx="793284" cy="793284"/>
          </a:xfrm>
        </p:spPr>
        <p:txBody>
          <a:bodyPr>
            <a:normAutofit/>
          </a:bodyPr>
          <a:lstStyle>
            <a:lvl1pPr>
              <a:defRPr sz="1600"/>
            </a:lvl1pPr>
          </a:lstStyle>
          <a:p>
            <a:r>
              <a:rPr kumimoji="1" lang="en-US" altLang="ja-JP" dirty="0"/>
              <a:t>ICON</a:t>
            </a:r>
            <a:endParaRPr kumimoji="1" lang="ja-JP" altLang="en-US" dirty="0"/>
          </a:p>
        </p:txBody>
      </p:sp>
      <p:sp>
        <p:nvSpPr>
          <p:cNvPr id="17" name="図プレースホルダー 7"/>
          <p:cNvSpPr>
            <a:spLocks noGrp="1"/>
          </p:cNvSpPr>
          <p:nvPr>
            <p:ph type="pic" sz="quarter" idx="17" hasCustomPrompt="1"/>
          </p:nvPr>
        </p:nvSpPr>
        <p:spPr>
          <a:xfrm>
            <a:off x="10448351" y="4104964"/>
            <a:ext cx="793284" cy="793284"/>
          </a:xfrm>
        </p:spPr>
        <p:txBody>
          <a:bodyPr>
            <a:normAutofit/>
          </a:bodyPr>
          <a:lstStyle>
            <a:lvl1pPr>
              <a:defRPr sz="1600"/>
            </a:lvl1pPr>
          </a:lstStyle>
          <a:p>
            <a:r>
              <a:rPr kumimoji="1" lang="en-US" altLang="ja-JP" dirty="0"/>
              <a:t>ICON</a:t>
            </a:r>
            <a:endParaRPr kumimoji="1" lang="ja-JP" altLang="en-US" dirty="0"/>
          </a:p>
        </p:txBody>
      </p:sp>
      <p:sp>
        <p:nvSpPr>
          <p:cNvPr id="18" name="図プレースホルダー 7"/>
          <p:cNvSpPr>
            <a:spLocks noGrp="1"/>
          </p:cNvSpPr>
          <p:nvPr>
            <p:ph type="pic" sz="quarter" idx="18" hasCustomPrompt="1"/>
          </p:nvPr>
        </p:nvSpPr>
        <p:spPr>
          <a:xfrm>
            <a:off x="10448351" y="5456824"/>
            <a:ext cx="793284" cy="793284"/>
          </a:xfrm>
        </p:spPr>
        <p:txBody>
          <a:bodyPr>
            <a:normAutofit/>
          </a:bodyPr>
          <a:lstStyle>
            <a:lvl1pPr>
              <a:defRPr sz="1600"/>
            </a:lvl1pPr>
          </a:lstStyle>
          <a:p>
            <a:r>
              <a:rPr kumimoji="1" lang="en-US" altLang="ja-JP" dirty="0"/>
              <a:t>ICON</a:t>
            </a:r>
            <a:endParaRPr kumimoji="1" lang="ja-JP" altLang="en-US" dirty="0"/>
          </a:p>
        </p:txBody>
      </p:sp>
      <p:sp>
        <p:nvSpPr>
          <p:cNvPr id="19" name="図プレースホルダー 7"/>
          <p:cNvSpPr>
            <a:spLocks noGrp="1"/>
          </p:cNvSpPr>
          <p:nvPr>
            <p:ph type="pic" sz="quarter" idx="19" hasCustomPrompt="1"/>
          </p:nvPr>
        </p:nvSpPr>
        <p:spPr>
          <a:xfrm>
            <a:off x="10448351" y="6808685"/>
            <a:ext cx="793284" cy="793284"/>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1" hasCustomPrompt="1"/>
          </p:nvPr>
        </p:nvSpPr>
        <p:spPr>
          <a:xfrm>
            <a:off x="11316140" y="2566146"/>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2" hasCustomPrompt="1"/>
          </p:nvPr>
        </p:nvSpPr>
        <p:spPr>
          <a:xfrm>
            <a:off x="11316140" y="393525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33" hasCustomPrompt="1"/>
          </p:nvPr>
        </p:nvSpPr>
        <p:spPr>
          <a:xfrm>
            <a:off x="11316140" y="529817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4" hasCustomPrompt="1"/>
          </p:nvPr>
        </p:nvSpPr>
        <p:spPr>
          <a:xfrm>
            <a:off x="11316140" y="6661603"/>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14" hasCustomPrompt="1"/>
          </p:nvPr>
        </p:nvSpPr>
        <p:spPr>
          <a:xfrm>
            <a:off x="1042306" y="2488886"/>
            <a:ext cx="68407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15" hasCustomPrompt="1"/>
          </p:nvPr>
        </p:nvSpPr>
        <p:spPr>
          <a:xfrm>
            <a:off x="1042306" y="5784005"/>
            <a:ext cx="6840760" cy="255485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57417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0">
                                            <p:txEl>
                                              <p:pRg st="0" end="0"/>
                                            </p:txEl>
                                          </p:spTgt>
                                        </p:tgtEl>
                                        <p:attrNameLst>
                                          <p:attrName>style.visibility</p:attrName>
                                        </p:attrNameLst>
                                      </p:cBhvr>
                                      <p:to>
                                        <p:strVal val="visible"/>
                                      </p:to>
                                    </p:set>
                                    <p:animEffect transition="in" filter="fade">
                                      <p:cBhvr>
                                        <p:cTn id="14" dur="500"/>
                                        <p:tgtEl>
                                          <p:spTgt spid="20">
                                            <p:txEl>
                                              <p:pRg st="0" end="0"/>
                                            </p:txEl>
                                          </p:spTgt>
                                        </p:tgtEl>
                                      </p:cBhvr>
                                    </p:animEffect>
                                  </p:childTnLst>
                                </p:cTn>
                              </p:par>
                            </p:childTnLst>
                          </p:cTn>
                        </p:par>
                        <p:par>
                          <p:cTn id="15" fill="hold">
                            <p:stCondLst>
                              <p:cond delay="1250"/>
                            </p:stCondLst>
                            <p:childTnLst>
                              <p:par>
                                <p:cTn id="16" presetID="22" presetClass="entr" presetSubtype="8" fill="hold" grpId="0" nodeType="afterEffect">
                                  <p:stCondLst>
                                    <p:cond delay="25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animEffect transition="in" filter="fade">
                                      <p:cBhvr>
                                        <p:cTn id="25" dur="500"/>
                                        <p:tgtEl>
                                          <p:spTgt spid="21">
                                            <p:txEl>
                                              <p:pRg st="0" end="0"/>
                                            </p:txEl>
                                          </p:spTgt>
                                        </p:tgtEl>
                                      </p:cBhvr>
                                    </p:animEffect>
                                  </p:childTnLst>
                                </p:cTn>
                              </p:par>
                            </p:childTnLst>
                          </p:cTn>
                        </p:par>
                        <p:par>
                          <p:cTn id="26" fill="hold">
                            <p:stCondLst>
                              <p:cond delay="2500"/>
                            </p:stCondLst>
                            <p:childTnLst>
                              <p:par>
                                <p:cTn id="27" presetID="22" presetClass="entr" presetSubtype="8" fill="hold" grpId="0" nodeType="afterEffect">
                                  <p:stCondLst>
                                    <p:cond delay="25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par>
                          <p:cTn id="30" fill="hold">
                            <p:stCondLst>
                              <p:cond delay="3250"/>
                            </p:stCondLst>
                            <p:childTnLst>
                              <p:par>
                                <p:cTn id="31" presetID="10"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
                                            <p:txEl>
                                              <p:pRg st="0" end="0"/>
                                            </p:txEl>
                                          </p:spTgt>
                                        </p:tgtEl>
                                        <p:attrNameLst>
                                          <p:attrName>style.visibility</p:attrName>
                                        </p:attrNameLst>
                                      </p:cBhvr>
                                      <p:to>
                                        <p:strVal val="visible"/>
                                      </p:to>
                                    </p:set>
                                    <p:animEffect transition="in" filter="fade">
                                      <p:cBhvr>
                                        <p:cTn id="36" dur="500"/>
                                        <p:tgtEl>
                                          <p:spTgt spid="22">
                                            <p:txEl>
                                              <p:pRg st="0" end="0"/>
                                            </p:txEl>
                                          </p:spTgt>
                                        </p:tgtEl>
                                      </p:cBhvr>
                                    </p:animEffect>
                                  </p:childTnLst>
                                </p:cTn>
                              </p:par>
                            </p:childTnLst>
                          </p:cTn>
                        </p:par>
                        <p:par>
                          <p:cTn id="37" fill="hold">
                            <p:stCondLst>
                              <p:cond delay="3750"/>
                            </p:stCondLst>
                            <p:childTnLst>
                              <p:par>
                                <p:cTn id="38" presetID="22" presetClass="entr" presetSubtype="8" fill="hold" grpId="0" nodeType="afterEffect">
                                  <p:stCondLst>
                                    <p:cond delay="25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3">
                                            <p:txEl>
                                              <p:pRg st="0" end="0"/>
                                            </p:txEl>
                                          </p:spTgt>
                                        </p:tgtEl>
                                        <p:attrNameLst>
                                          <p:attrName>style.visibility</p:attrName>
                                        </p:attrNameLst>
                                      </p:cBhvr>
                                      <p:to>
                                        <p:strVal val="visible"/>
                                      </p:to>
                                    </p:set>
                                    <p:animEffect transition="in" filter="fade">
                                      <p:cBhvr>
                                        <p:cTn id="47" dur="500"/>
                                        <p:tgtEl>
                                          <p:spTgt spid="23">
                                            <p:txEl>
                                              <p:pRg st="0" end="0"/>
                                            </p:txEl>
                                          </p:spTgt>
                                        </p:tgtEl>
                                      </p:cBhvr>
                                    </p:animEffect>
                                  </p:childTnLst>
                                </p:cTn>
                              </p:par>
                            </p:childTnLst>
                          </p:cTn>
                        </p:par>
                        <p:par>
                          <p:cTn id="48" fill="hold">
                            <p:stCondLst>
                              <p:cond delay="5000"/>
                            </p:stCondLst>
                            <p:childTnLst>
                              <p:par>
                                <p:cTn id="49" presetID="2" presetClass="entr" presetSubtype="8" decel="100000" fill="hold" grpId="0" nodeType="afterEffect">
                                  <p:stCondLst>
                                    <p:cond delay="0"/>
                                  </p:stCondLst>
                                  <p:iterate type="wd">
                                    <p:tmPct val="10000"/>
                                  </p:iterate>
                                  <p:childTnLst>
                                    <p:set>
                                      <p:cBhvr>
                                        <p:cTn id="50" dur="1" fill="hold">
                                          <p:stCondLst>
                                            <p:cond delay="0"/>
                                          </p:stCondLst>
                                        </p:cTn>
                                        <p:tgtEl>
                                          <p:spTgt spid="24">
                                            <p:txEl>
                                              <p:pRg st="0" end="0"/>
                                            </p:txEl>
                                          </p:spTgt>
                                        </p:tgtEl>
                                        <p:attrNameLst>
                                          <p:attrName>style.visibility</p:attrName>
                                        </p:attrNameLst>
                                      </p:cBhvr>
                                      <p:to>
                                        <p:strVal val="visible"/>
                                      </p:to>
                                    </p:set>
                                    <p:anim calcmode="lin" valueType="num">
                                      <p:cBhvr additive="base">
                                        <p:cTn id="5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5550"/>
                            </p:stCondLst>
                            <p:childTnLst>
                              <p:par>
                                <p:cTn id="54" presetID="2" presetClass="entr" presetSubtype="8" decel="100000" fill="hold" grpId="0" nodeType="afterEffect">
                                  <p:stCondLst>
                                    <p:cond delay="0"/>
                                  </p:stCondLst>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animBg="1"/>
      <p:bldP spid="16" grpId="0"/>
      <p:bldP spid="17" grpId="0"/>
      <p:bldP spid="18" grpId="0"/>
      <p:bldP spid="19" grpId="0"/>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tep">
    <p:spTree>
      <p:nvGrpSpPr>
        <p:cNvPr id="1" name=""/>
        <p:cNvGrpSpPr/>
        <p:nvPr/>
      </p:nvGrpSpPr>
      <p:grpSpPr>
        <a:xfrm>
          <a:off x="0" y="0"/>
          <a:ext cx="0" cy="0"/>
          <a:chOff x="0" y="0"/>
          <a:chExt cx="0" cy="0"/>
        </a:xfrm>
      </p:grpSpPr>
      <p:cxnSp>
        <p:nvCxnSpPr>
          <p:cNvPr id="33" name="直線コネクタ 32"/>
          <p:cNvCxnSpPr/>
          <p:nvPr userDrawn="1"/>
        </p:nvCxnSpPr>
        <p:spPr>
          <a:xfrm flipH="1">
            <a:off x="7192" y="7631705"/>
            <a:ext cx="9259471"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正方形/長方形 5"/>
          <p:cNvSpPr/>
          <p:nvPr userDrawn="1"/>
        </p:nvSpPr>
        <p:spPr>
          <a:xfrm rot="18000000">
            <a:off x="7641771" y="8548321"/>
            <a:ext cx="2942561" cy="1447590"/>
          </a:xfrm>
          <a:custGeom>
            <a:avLst/>
            <a:gdLst/>
            <a:ahLst/>
            <a:cxnLst/>
            <a:rect l="l" t="t" r="r" b="b"/>
            <a:pathLst>
              <a:path w="2942561" h="1447590">
                <a:moveTo>
                  <a:pt x="2942561" y="0"/>
                </a:moveTo>
                <a:lnTo>
                  <a:pt x="2942561" y="1447590"/>
                </a:lnTo>
                <a:lnTo>
                  <a:pt x="2024614" y="1447590"/>
                </a:lnTo>
                <a:cubicBezTo>
                  <a:pt x="1725966" y="1164530"/>
                  <a:pt x="1322349" y="991867"/>
                  <a:pt x="878406" y="991867"/>
                </a:cubicBezTo>
                <a:cubicBezTo>
                  <a:pt x="741840" y="991867"/>
                  <a:pt x="609089" y="1008206"/>
                  <a:pt x="482485" y="1040920"/>
                </a:cubicBezTo>
                <a:lnTo>
                  <a:pt x="0" y="205230"/>
                </a:lnTo>
                <a:cubicBezTo>
                  <a:pt x="254597" y="364578"/>
                  <a:pt x="555858" y="455722"/>
                  <a:pt x="878406" y="455722"/>
                </a:cubicBezTo>
                <a:cubicBezTo>
                  <a:pt x="1322350" y="455722"/>
                  <a:pt x="1725965" y="283060"/>
                  <a:pt x="2024613" y="0"/>
                </a:cubicBez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5"/>
          <p:cNvSpPr/>
          <p:nvPr userDrawn="1"/>
        </p:nvSpPr>
        <p:spPr>
          <a:xfrm rot="8100000">
            <a:off x="7041556" y="3905431"/>
            <a:ext cx="2869913" cy="10063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5"/>
          <p:cNvSpPr/>
          <p:nvPr userDrawn="1"/>
        </p:nvSpPr>
        <p:spPr>
          <a:xfrm rot="2864116">
            <a:off x="7402105" y="2013750"/>
            <a:ext cx="2402012" cy="842264"/>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円/楕円 1"/>
          <p:cNvSpPr/>
          <p:nvPr userDrawn="1"/>
        </p:nvSpPr>
        <p:spPr>
          <a:xfrm>
            <a:off x="8642661" y="2531946"/>
            <a:ext cx="1726122" cy="1726122"/>
          </a:xfrm>
          <a:prstGeom prst="ellipse">
            <a:avLst/>
          </a:prstGeom>
          <a:solidFill>
            <a:schemeClr val="bg1">
              <a:lumMod val="95000"/>
            </a:schemeClr>
          </a:solidFill>
          <a:ln w="1270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002116" y="824546"/>
            <a:ext cx="1474395" cy="1474395"/>
          </a:xfrm>
          <a:prstGeom prst="ellipse">
            <a:avLst/>
          </a:prstGeom>
          <a:solidFill>
            <a:schemeClr val="bg1">
              <a:lumMod val="95000"/>
            </a:schemeClr>
          </a:solidFill>
          <a:ln w="127000" cmpd="sng">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rot="2700000">
            <a:off x="6865970" y="6128846"/>
            <a:ext cx="3248068" cy="11389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307812" y="4514532"/>
            <a:ext cx="1978401" cy="1978401"/>
          </a:xfrm>
          <a:prstGeom prst="ellipse">
            <a:avLst/>
          </a:prstGeom>
          <a:solidFill>
            <a:schemeClr val="bg1">
              <a:lumMod val="95000"/>
            </a:schemeClr>
          </a:solidFill>
          <a:ln w="127000" cmpd="sng">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661660" y="6876764"/>
            <a:ext cx="2330114" cy="2330114"/>
          </a:xfrm>
          <a:prstGeom prst="ellipse">
            <a:avLst/>
          </a:prstGeom>
          <a:solidFill>
            <a:schemeClr val="bg1">
              <a:lumMod val="95000"/>
            </a:schemeClr>
          </a:solidFill>
          <a:ln w="1270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17" name="円弧 16"/>
          <p:cNvSpPr/>
          <p:nvPr userDrawn="1"/>
        </p:nvSpPr>
        <p:spPr>
          <a:xfrm rot="2700000">
            <a:off x="8595702" y="2404897"/>
            <a:ext cx="1980219" cy="1980219"/>
          </a:xfrm>
          <a:prstGeom prst="arc">
            <a:avLst>
              <a:gd name="adj1" fmla="val 16200000"/>
              <a:gd name="adj2" fmla="val 20392033"/>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円弧 17"/>
          <p:cNvSpPr/>
          <p:nvPr userDrawn="1"/>
        </p:nvSpPr>
        <p:spPr>
          <a:xfrm rot="2700000">
            <a:off x="6822804" y="627945"/>
            <a:ext cx="1883035" cy="1883035"/>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円弧 18"/>
          <p:cNvSpPr/>
          <p:nvPr userDrawn="1"/>
        </p:nvSpPr>
        <p:spPr>
          <a:xfrm rot="2700000">
            <a:off x="8457163" y="6669875"/>
            <a:ext cx="2766089" cy="2766089"/>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円弧 19"/>
          <p:cNvSpPr/>
          <p:nvPr userDrawn="1"/>
        </p:nvSpPr>
        <p:spPr>
          <a:xfrm rot="2700000">
            <a:off x="6126781" y="4311196"/>
            <a:ext cx="2385072" cy="2385072"/>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2" name="直線コネクタ 21"/>
          <p:cNvCxnSpPr/>
          <p:nvPr userDrawn="1"/>
        </p:nvCxnSpPr>
        <p:spPr>
          <a:xfrm>
            <a:off x="8420753" y="869551"/>
            <a:ext cx="1620291"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a:off x="10297470" y="2669751"/>
            <a:ext cx="840525"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a:off x="8185585" y="4649971"/>
            <a:ext cx="2532147"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a:off x="10851023" y="7035236"/>
            <a:ext cx="472552"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30" name="テキスト プレースホルダー 11"/>
          <p:cNvSpPr>
            <a:spLocks noGrp="1"/>
          </p:cNvSpPr>
          <p:nvPr userDrawn="1">
            <p:ph type="body" sz="quarter" idx="26" hasCustomPrompt="1"/>
          </p:nvPr>
        </p:nvSpPr>
        <p:spPr>
          <a:xfrm>
            <a:off x="10088311" y="3279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userDrawn="1">
            <p:ph type="body" sz="quarter" idx="28" hasCustomPrompt="1"/>
          </p:nvPr>
        </p:nvSpPr>
        <p:spPr>
          <a:xfrm>
            <a:off x="10088311" y="1048045"/>
            <a:ext cx="6165685"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32" name="テキスト プレースホルダー 11"/>
          <p:cNvSpPr>
            <a:spLocks noGrp="1"/>
          </p:cNvSpPr>
          <p:nvPr userDrawn="1">
            <p:ph type="body" sz="quarter" idx="14" hasCustomPrompt="1"/>
          </p:nvPr>
        </p:nvSpPr>
        <p:spPr>
          <a:xfrm>
            <a:off x="586569" y="5418561"/>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userDrawn="1">
            <p:ph type="body" sz="quarter" idx="15" hasCustomPrompt="1"/>
          </p:nvPr>
        </p:nvSpPr>
        <p:spPr>
          <a:xfrm>
            <a:off x="620583" y="7676465"/>
            <a:ext cx="7397498" cy="196753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userDrawn="1">
            <p:ph type="body" sz="quarter" idx="29" hasCustomPrompt="1"/>
          </p:nvPr>
        </p:nvSpPr>
        <p:spPr>
          <a:xfrm>
            <a:off x="11168431" y="21281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7" name="テキスト プレースホルダー 11"/>
          <p:cNvSpPr>
            <a:spLocks noGrp="1"/>
          </p:cNvSpPr>
          <p:nvPr userDrawn="1">
            <p:ph type="body" sz="quarter" idx="30" hasCustomPrompt="1"/>
          </p:nvPr>
        </p:nvSpPr>
        <p:spPr>
          <a:xfrm>
            <a:off x="11168431" y="284824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userDrawn="1">
            <p:ph type="body" sz="quarter" idx="31" hasCustomPrompt="1"/>
          </p:nvPr>
        </p:nvSpPr>
        <p:spPr>
          <a:xfrm>
            <a:off x="10763386" y="41083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userDrawn="1">
            <p:ph type="body" sz="quarter" idx="32" hasCustomPrompt="1"/>
          </p:nvPr>
        </p:nvSpPr>
        <p:spPr>
          <a:xfrm>
            <a:off x="10763386" y="482846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userDrawn="1">
            <p:ph type="body" sz="quarter" idx="33" hasCustomPrompt="1"/>
          </p:nvPr>
        </p:nvSpPr>
        <p:spPr>
          <a:xfrm>
            <a:off x="11438461" y="6493650"/>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userDrawn="1">
            <p:ph type="body" sz="quarter" idx="34" hasCustomPrompt="1"/>
          </p:nvPr>
        </p:nvSpPr>
        <p:spPr>
          <a:xfrm>
            <a:off x="11438461" y="7213730"/>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6" name="図プレースホルダー 7"/>
          <p:cNvSpPr>
            <a:spLocks noGrp="1"/>
          </p:cNvSpPr>
          <p:nvPr userDrawn="1">
            <p:ph type="pic" sz="quarter" idx="16" hasCustomPrompt="1"/>
          </p:nvPr>
        </p:nvSpPr>
        <p:spPr>
          <a:xfrm>
            <a:off x="7395177" y="1183060"/>
            <a:ext cx="712914" cy="712914"/>
          </a:xfrm>
        </p:spPr>
        <p:txBody>
          <a:bodyPr>
            <a:normAutofit/>
          </a:bodyPr>
          <a:lstStyle>
            <a:lvl1pPr>
              <a:defRPr sz="16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9089200" y="2978484"/>
            <a:ext cx="833044" cy="833044"/>
          </a:xfrm>
        </p:spPr>
        <p:txBody>
          <a:bodyPr>
            <a:normAutofit/>
          </a:bodyPr>
          <a:lstStyle>
            <a:lvl1pPr>
              <a:defRPr sz="16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6783267" y="4988806"/>
            <a:ext cx="1009789" cy="1009789"/>
          </a:xfrm>
        </p:spPr>
        <p:txBody>
          <a:bodyPr>
            <a:normAutofit/>
          </a:bodyPr>
          <a:lstStyle>
            <a:lvl1pPr>
              <a:defRPr sz="16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9188211" y="7438755"/>
            <a:ext cx="1222868" cy="1222868"/>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226021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0-#ppt_w/2"/>
                                          </p:val>
                                        </p:tav>
                                        <p:tav tm="100000">
                                          <p:val>
                                            <p:strVal val="#ppt_x"/>
                                          </p:val>
                                        </p:tav>
                                      </p:tavLst>
                                    </p:anim>
                                    <p:anim calcmode="lin" valueType="num">
                                      <p:cBhvr additive="base">
                                        <p:cTn id="16" dur="500" fill="hold"/>
                                        <p:tgtEl>
                                          <p:spTgt spid="35"/>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par>
                          <p:cTn id="24" fill="hold">
                            <p:stCondLst>
                              <p:cond delay="1550"/>
                            </p:stCondLst>
                            <p:childTnLst>
                              <p:par>
                                <p:cTn id="25" presetID="22" presetClass="entr" presetSubtype="4"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205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 presetClass="entr" presetSubtype="2" decel="10000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1+#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2550"/>
                            </p:stCondLst>
                            <p:childTnLst>
                              <p:par>
                                <p:cTn id="41" presetID="10" presetClass="entr" presetSubtype="0" fill="hold" grpId="0" nodeType="afterEffect">
                                  <p:stCondLst>
                                    <p:cond delay="25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500"/>
                                        <p:tgtEl>
                                          <p:spTgt spid="2"/>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childTnLst>
                          </p:cTn>
                        </p:par>
                        <p:par>
                          <p:cTn id="47" fill="hold">
                            <p:stCondLst>
                              <p:cond delay="3300"/>
                            </p:stCondLst>
                            <p:childTnLst>
                              <p:par>
                                <p:cTn id="48" presetID="22" presetClass="entr" presetSubtype="8"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par>
                          <p:cTn id="51" fill="hold">
                            <p:stCondLst>
                              <p:cond delay="3800"/>
                            </p:stCondLst>
                            <p:childTnLst>
                              <p:par>
                                <p:cTn id="52" presetID="22" presetClass="entr" presetSubtype="4"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down)">
                                      <p:cBhvr>
                                        <p:cTn id="54" dur="500"/>
                                        <p:tgtEl>
                                          <p:spTgt spid="17"/>
                                        </p:tgtEl>
                                      </p:cBhvr>
                                    </p:animEffect>
                                  </p:childTnLst>
                                </p:cTn>
                              </p:par>
                            </p:childTnLst>
                          </p:cTn>
                        </p:par>
                        <p:par>
                          <p:cTn id="55" fill="hold">
                            <p:stCondLst>
                              <p:cond delay="4300"/>
                            </p:stCondLst>
                            <p:childTnLst>
                              <p:par>
                                <p:cTn id="56" presetID="22" presetClass="entr" presetSubtype="8" fill="hold"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left)">
                                      <p:cBhvr>
                                        <p:cTn id="58" dur="500"/>
                                        <p:tgtEl>
                                          <p:spTgt spid="23"/>
                                        </p:tgtEl>
                                      </p:cBhvr>
                                    </p:animEffect>
                                  </p:childTnLst>
                                </p:cTn>
                              </p:par>
                              <p:par>
                                <p:cTn id="59" presetID="2" presetClass="entr" presetSubtype="2" decel="10000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500" fill="hold"/>
                                        <p:tgtEl>
                                          <p:spTgt spid="36"/>
                                        </p:tgtEl>
                                        <p:attrNameLst>
                                          <p:attrName>ppt_x</p:attrName>
                                        </p:attrNameLst>
                                      </p:cBhvr>
                                      <p:tavLst>
                                        <p:tav tm="0">
                                          <p:val>
                                            <p:strVal val="1+#ppt_w/2"/>
                                          </p:val>
                                        </p:tav>
                                        <p:tav tm="100000">
                                          <p:val>
                                            <p:strVal val="#ppt_x"/>
                                          </p:val>
                                        </p:tav>
                                      </p:tavLst>
                                    </p:anim>
                                    <p:anim calcmode="lin" valueType="num">
                                      <p:cBhvr additive="base">
                                        <p:cTn id="62" dur="500" fill="hold"/>
                                        <p:tgtEl>
                                          <p:spTgt spid="36"/>
                                        </p:tgtEl>
                                        <p:attrNameLst>
                                          <p:attrName>ppt_y</p:attrName>
                                        </p:attrNameLst>
                                      </p:cBhvr>
                                      <p:tavLst>
                                        <p:tav tm="0">
                                          <p:val>
                                            <p:strVal val="#ppt_y"/>
                                          </p:val>
                                        </p:tav>
                                        <p:tav tm="100000">
                                          <p:val>
                                            <p:strVal val="#ppt_y"/>
                                          </p:val>
                                        </p:tav>
                                      </p:tavLst>
                                    </p:anim>
                                  </p:childTnLst>
                                </p:cTn>
                              </p:par>
                              <p:par>
                                <p:cTn id="63" presetID="2" presetClass="entr" presetSubtype="2" decel="10000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1+#ppt_w/2"/>
                                          </p:val>
                                        </p:tav>
                                        <p:tav tm="100000">
                                          <p:val>
                                            <p:strVal val="#ppt_x"/>
                                          </p:val>
                                        </p:tav>
                                      </p:tavLst>
                                    </p:anim>
                                    <p:anim calcmode="lin" valueType="num">
                                      <p:cBhvr additive="base">
                                        <p:cTn id="66" dur="500" fill="hold"/>
                                        <p:tgtEl>
                                          <p:spTgt spid="37"/>
                                        </p:tgtEl>
                                        <p:attrNameLst>
                                          <p:attrName>ppt_y</p:attrName>
                                        </p:attrNameLst>
                                      </p:cBhvr>
                                      <p:tavLst>
                                        <p:tav tm="0">
                                          <p:val>
                                            <p:strVal val="#ppt_y"/>
                                          </p:val>
                                        </p:tav>
                                        <p:tav tm="100000">
                                          <p:val>
                                            <p:strVal val="#ppt_y"/>
                                          </p:val>
                                        </p:tav>
                                      </p:tavLst>
                                    </p:anim>
                                  </p:childTnLst>
                                </p:cTn>
                              </p:par>
                            </p:childTnLst>
                          </p:cTn>
                        </p:par>
                        <p:par>
                          <p:cTn id="67" fill="hold">
                            <p:stCondLst>
                              <p:cond delay="4800"/>
                            </p:stCondLst>
                            <p:childTnLst>
                              <p:par>
                                <p:cTn id="68" presetID="10" presetClass="entr" presetSubtype="0" fill="hold" grpId="0" nodeType="afterEffect">
                                  <p:stCondLst>
                                    <p:cond delay="25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500"/>
                                        <p:tgtEl>
                                          <p:spTgt spid="49"/>
                                        </p:tgtEl>
                                      </p:cBhvr>
                                    </p:animEffect>
                                  </p:childTnLst>
                                </p:cTn>
                              </p:par>
                              <p:par>
                                <p:cTn id="71" presetID="10" presetClass="entr" presetSubtype="0" fill="hold" grpId="0" nodeType="withEffect">
                                  <p:stCondLst>
                                    <p:cond delay="250"/>
                                  </p:stCondLst>
                                  <p:childTnLst>
                                    <p:set>
                                      <p:cBhvr>
                                        <p:cTn id="72" dur="1" fill="hold">
                                          <p:stCondLst>
                                            <p:cond delay="0"/>
                                          </p:stCondLst>
                                        </p:cTn>
                                        <p:tgtEl>
                                          <p:spTgt spid="11"/>
                                        </p:tgtEl>
                                        <p:attrNameLst>
                                          <p:attrName>style.visibility</p:attrName>
                                        </p:attrNameLst>
                                      </p:cBhvr>
                                      <p:to>
                                        <p:strVal val="visible"/>
                                      </p:to>
                                    </p:set>
                                    <p:animEffect transition="in" filter="fade">
                                      <p:cBhvr>
                                        <p:cTn id="73" dur="500"/>
                                        <p:tgtEl>
                                          <p:spTgt spid="11"/>
                                        </p:tgtEl>
                                      </p:cBhvr>
                                    </p:animEffect>
                                  </p:childTnLst>
                                </p:cTn>
                              </p:par>
                            </p:childTnLst>
                          </p:cTn>
                        </p:par>
                        <p:par>
                          <p:cTn id="74" fill="hold">
                            <p:stCondLst>
                              <p:cond delay="5550"/>
                            </p:stCondLst>
                            <p:childTnLst>
                              <p:par>
                                <p:cTn id="75" presetID="22" presetClass="entr" presetSubtype="1"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wipe(up)">
                                      <p:cBhvr>
                                        <p:cTn id="77" dur="500"/>
                                        <p:tgtEl>
                                          <p:spTgt spid="10"/>
                                        </p:tgtEl>
                                      </p:cBhvr>
                                    </p:animEffect>
                                  </p:childTnLst>
                                </p:cTn>
                              </p:par>
                            </p:childTnLst>
                          </p:cTn>
                        </p:par>
                        <p:par>
                          <p:cTn id="78" fill="hold">
                            <p:stCondLst>
                              <p:cond delay="6050"/>
                            </p:stCondLst>
                            <p:childTnLst>
                              <p:par>
                                <p:cTn id="79" presetID="22" presetClass="entr" presetSubtype="4" fill="hold" grpId="0" nodeType="after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wipe(down)">
                                      <p:cBhvr>
                                        <p:cTn id="81" dur="500"/>
                                        <p:tgtEl>
                                          <p:spTgt spid="20"/>
                                        </p:tgtEl>
                                      </p:cBhvr>
                                    </p:animEffect>
                                  </p:childTnLst>
                                </p:cTn>
                              </p:par>
                            </p:childTnLst>
                          </p:cTn>
                        </p:par>
                        <p:par>
                          <p:cTn id="82" fill="hold">
                            <p:stCondLst>
                              <p:cond delay="6550"/>
                            </p:stCondLst>
                            <p:childTnLst>
                              <p:par>
                                <p:cTn id="83" presetID="22" presetClass="entr" presetSubtype="8" fill="hold"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left)">
                                      <p:cBhvr>
                                        <p:cTn id="85" dur="500"/>
                                        <p:tgtEl>
                                          <p:spTgt spid="24"/>
                                        </p:tgtEl>
                                      </p:cBhvr>
                                    </p:animEffect>
                                  </p:childTnLst>
                                </p:cTn>
                              </p:par>
                              <p:par>
                                <p:cTn id="86" presetID="2" presetClass="entr" presetSubtype="2" decel="10000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additive="base">
                                        <p:cTn id="88" dur="500" fill="hold"/>
                                        <p:tgtEl>
                                          <p:spTgt spid="39"/>
                                        </p:tgtEl>
                                        <p:attrNameLst>
                                          <p:attrName>ppt_x</p:attrName>
                                        </p:attrNameLst>
                                      </p:cBhvr>
                                      <p:tavLst>
                                        <p:tav tm="0">
                                          <p:val>
                                            <p:strVal val="1+#ppt_w/2"/>
                                          </p:val>
                                        </p:tav>
                                        <p:tav tm="100000">
                                          <p:val>
                                            <p:strVal val="#ppt_x"/>
                                          </p:val>
                                        </p:tav>
                                      </p:tavLst>
                                    </p:anim>
                                    <p:anim calcmode="lin" valueType="num">
                                      <p:cBhvr additive="base">
                                        <p:cTn id="89" dur="500" fill="hold"/>
                                        <p:tgtEl>
                                          <p:spTgt spid="39"/>
                                        </p:tgtEl>
                                        <p:attrNameLst>
                                          <p:attrName>ppt_y</p:attrName>
                                        </p:attrNameLst>
                                      </p:cBhvr>
                                      <p:tavLst>
                                        <p:tav tm="0">
                                          <p:val>
                                            <p:strVal val="#ppt_y"/>
                                          </p:val>
                                        </p:tav>
                                        <p:tav tm="100000">
                                          <p:val>
                                            <p:strVal val="#ppt_y"/>
                                          </p:val>
                                        </p:tav>
                                      </p:tavLst>
                                    </p:anim>
                                  </p:childTnLst>
                                </p:cTn>
                              </p:par>
                              <p:par>
                                <p:cTn id="90" presetID="2" presetClass="entr" presetSubtype="2" decel="10000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 calcmode="lin" valueType="num">
                                      <p:cBhvr additive="base">
                                        <p:cTn id="92" dur="500" fill="hold"/>
                                        <p:tgtEl>
                                          <p:spTgt spid="40"/>
                                        </p:tgtEl>
                                        <p:attrNameLst>
                                          <p:attrName>ppt_x</p:attrName>
                                        </p:attrNameLst>
                                      </p:cBhvr>
                                      <p:tavLst>
                                        <p:tav tm="0">
                                          <p:val>
                                            <p:strVal val="1+#ppt_w/2"/>
                                          </p:val>
                                        </p:tav>
                                        <p:tav tm="100000">
                                          <p:val>
                                            <p:strVal val="#ppt_x"/>
                                          </p:val>
                                        </p:tav>
                                      </p:tavLst>
                                    </p:anim>
                                    <p:anim calcmode="lin" valueType="num">
                                      <p:cBhvr additive="base">
                                        <p:cTn id="93" dur="500" fill="hold"/>
                                        <p:tgtEl>
                                          <p:spTgt spid="40"/>
                                        </p:tgtEl>
                                        <p:attrNameLst>
                                          <p:attrName>ppt_y</p:attrName>
                                        </p:attrNameLst>
                                      </p:cBhvr>
                                      <p:tavLst>
                                        <p:tav tm="0">
                                          <p:val>
                                            <p:strVal val="#ppt_y"/>
                                          </p:val>
                                        </p:tav>
                                        <p:tav tm="100000">
                                          <p:val>
                                            <p:strVal val="#ppt_y"/>
                                          </p:val>
                                        </p:tav>
                                      </p:tavLst>
                                    </p:anim>
                                  </p:childTnLst>
                                </p:cTn>
                              </p:par>
                            </p:childTnLst>
                          </p:cTn>
                        </p:par>
                        <p:par>
                          <p:cTn id="94" fill="hold">
                            <p:stCondLst>
                              <p:cond delay="7050"/>
                            </p:stCondLst>
                            <p:childTnLst>
                              <p:par>
                                <p:cTn id="95" presetID="10" presetClass="entr" presetSubtype="0" fill="hold" grpId="0" nodeType="afterEffect">
                                  <p:stCondLst>
                                    <p:cond delay="250"/>
                                  </p:stCondLst>
                                  <p:childTnLst>
                                    <p:set>
                                      <p:cBhvr>
                                        <p:cTn id="96" dur="1" fill="hold">
                                          <p:stCondLst>
                                            <p:cond delay="0"/>
                                          </p:stCondLst>
                                        </p:cTn>
                                        <p:tgtEl>
                                          <p:spTgt spid="12"/>
                                        </p:tgtEl>
                                        <p:attrNameLst>
                                          <p:attrName>style.visibility</p:attrName>
                                        </p:attrNameLst>
                                      </p:cBhvr>
                                      <p:to>
                                        <p:strVal val="visible"/>
                                      </p:to>
                                    </p:set>
                                    <p:animEffect transition="in" filter="fade">
                                      <p:cBhvr>
                                        <p:cTn id="97" dur="500"/>
                                        <p:tgtEl>
                                          <p:spTgt spid="12"/>
                                        </p:tgtEl>
                                      </p:cBhvr>
                                    </p:animEffect>
                                  </p:childTnLst>
                                </p:cTn>
                              </p:par>
                              <p:par>
                                <p:cTn id="98" presetID="10" presetClass="entr" presetSubtype="0" fill="hold" grpId="0" nodeType="withEffect">
                                  <p:stCondLst>
                                    <p:cond delay="25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500"/>
                                        <p:tgtEl>
                                          <p:spTgt spid="50"/>
                                        </p:tgtEl>
                                      </p:cBhvr>
                                    </p:animEffect>
                                  </p:childTnLst>
                                </p:cTn>
                              </p:par>
                            </p:childTnLst>
                          </p:cTn>
                        </p:par>
                        <p:par>
                          <p:cTn id="101" fill="hold">
                            <p:stCondLst>
                              <p:cond delay="7800"/>
                            </p:stCondLst>
                            <p:childTnLst>
                              <p:par>
                                <p:cTn id="102" presetID="22" presetClass="entr" presetSubtype="8" fill="hold" grpId="0" nodeType="afterEffect">
                                  <p:stCondLst>
                                    <p:cond delay="0"/>
                                  </p:stCondLst>
                                  <p:childTnLst>
                                    <p:set>
                                      <p:cBhvr>
                                        <p:cTn id="103" dur="1" fill="hold">
                                          <p:stCondLst>
                                            <p:cond delay="0"/>
                                          </p:stCondLst>
                                        </p:cTn>
                                        <p:tgtEl>
                                          <p:spTgt spid="6"/>
                                        </p:tgtEl>
                                        <p:attrNameLst>
                                          <p:attrName>style.visibility</p:attrName>
                                        </p:attrNameLst>
                                      </p:cBhvr>
                                      <p:to>
                                        <p:strVal val="visible"/>
                                      </p:to>
                                    </p:set>
                                    <p:animEffect transition="in" filter="wipe(left)">
                                      <p:cBhvr>
                                        <p:cTn id="104" dur="500"/>
                                        <p:tgtEl>
                                          <p:spTgt spid="6"/>
                                        </p:tgtEl>
                                      </p:cBhvr>
                                    </p:animEffect>
                                  </p:childTnLst>
                                </p:cTn>
                              </p:par>
                            </p:childTnLst>
                          </p:cTn>
                        </p:par>
                        <p:par>
                          <p:cTn id="105" fill="hold">
                            <p:stCondLst>
                              <p:cond delay="8300"/>
                            </p:stCondLst>
                            <p:childTnLst>
                              <p:par>
                                <p:cTn id="106" presetID="22" presetClass="entr" presetSubtype="4" fill="hold" grpId="0"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down)">
                                      <p:cBhvr>
                                        <p:cTn id="108" dur="500"/>
                                        <p:tgtEl>
                                          <p:spTgt spid="19"/>
                                        </p:tgtEl>
                                      </p:cBhvr>
                                    </p:animEffect>
                                  </p:childTnLst>
                                </p:cTn>
                              </p:par>
                            </p:childTnLst>
                          </p:cTn>
                        </p:par>
                        <p:par>
                          <p:cTn id="109" fill="hold">
                            <p:stCondLst>
                              <p:cond delay="8800"/>
                            </p:stCondLst>
                            <p:childTnLst>
                              <p:par>
                                <p:cTn id="110" presetID="22" presetClass="entr" presetSubtype="8" fill="hold" nodeType="after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wipe(left)">
                                      <p:cBhvr>
                                        <p:cTn id="112" dur="500"/>
                                        <p:tgtEl>
                                          <p:spTgt spid="25"/>
                                        </p:tgtEl>
                                      </p:cBhvr>
                                    </p:animEffect>
                                  </p:childTnLst>
                                </p:cTn>
                              </p:par>
                              <p:par>
                                <p:cTn id="113" presetID="2" presetClass="entr" presetSubtype="2" decel="100000" fill="hold" grpId="0" nodeType="withEffect">
                                  <p:stCondLst>
                                    <p:cond delay="0"/>
                                  </p:stCondLst>
                                  <p:childTnLst>
                                    <p:set>
                                      <p:cBhvr>
                                        <p:cTn id="114" dur="1" fill="hold">
                                          <p:stCondLst>
                                            <p:cond delay="0"/>
                                          </p:stCondLst>
                                        </p:cTn>
                                        <p:tgtEl>
                                          <p:spTgt spid="44"/>
                                        </p:tgtEl>
                                        <p:attrNameLst>
                                          <p:attrName>style.visibility</p:attrName>
                                        </p:attrNameLst>
                                      </p:cBhvr>
                                      <p:to>
                                        <p:strVal val="visible"/>
                                      </p:to>
                                    </p:set>
                                    <p:anim calcmode="lin" valueType="num">
                                      <p:cBhvr additive="base">
                                        <p:cTn id="115" dur="500" fill="hold"/>
                                        <p:tgtEl>
                                          <p:spTgt spid="44"/>
                                        </p:tgtEl>
                                        <p:attrNameLst>
                                          <p:attrName>ppt_x</p:attrName>
                                        </p:attrNameLst>
                                      </p:cBhvr>
                                      <p:tavLst>
                                        <p:tav tm="0">
                                          <p:val>
                                            <p:strVal val="1+#ppt_w/2"/>
                                          </p:val>
                                        </p:tav>
                                        <p:tav tm="100000">
                                          <p:val>
                                            <p:strVal val="#ppt_x"/>
                                          </p:val>
                                        </p:tav>
                                      </p:tavLst>
                                    </p:anim>
                                    <p:anim calcmode="lin" valueType="num">
                                      <p:cBhvr additive="base">
                                        <p:cTn id="116" dur="500" fill="hold"/>
                                        <p:tgtEl>
                                          <p:spTgt spid="44"/>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 calcmode="lin" valueType="num">
                                      <p:cBhvr additive="base">
                                        <p:cTn id="119" dur="500" fill="hold"/>
                                        <p:tgtEl>
                                          <p:spTgt spid="43"/>
                                        </p:tgtEl>
                                        <p:attrNameLst>
                                          <p:attrName>ppt_x</p:attrName>
                                        </p:attrNameLst>
                                      </p:cBhvr>
                                      <p:tavLst>
                                        <p:tav tm="0">
                                          <p:val>
                                            <p:strVal val="1+#ppt_w/2"/>
                                          </p:val>
                                        </p:tav>
                                        <p:tav tm="100000">
                                          <p:val>
                                            <p:strVal val="#ppt_x"/>
                                          </p:val>
                                        </p:tav>
                                      </p:tavLst>
                                    </p:anim>
                                    <p:anim calcmode="lin" valueType="num">
                                      <p:cBhvr additive="base">
                                        <p:cTn id="120" dur="500" fill="hold"/>
                                        <p:tgtEl>
                                          <p:spTgt spid="43"/>
                                        </p:tgtEl>
                                        <p:attrNameLst>
                                          <p:attrName>ppt_y</p:attrName>
                                        </p:attrNameLst>
                                      </p:cBhvr>
                                      <p:tavLst>
                                        <p:tav tm="0">
                                          <p:val>
                                            <p:strVal val="#ppt_y"/>
                                          </p:val>
                                        </p:tav>
                                        <p:tav tm="100000">
                                          <p:val>
                                            <p:strVal val="#ppt_y"/>
                                          </p:val>
                                        </p:tav>
                                      </p:tavLst>
                                    </p:anim>
                                  </p:childTnLst>
                                </p:cTn>
                              </p:par>
                            </p:childTnLst>
                          </p:cTn>
                        </p:par>
                        <p:par>
                          <p:cTn id="121" fill="hold">
                            <p:stCondLst>
                              <p:cond delay="9300"/>
                            </p:stCondLst>
                            <p:childTnLst>
                              <p:par>
                                <p:cTn id="122" presetID="22" presetClass="entr" presetSubtype="1" fill="hold" grpId="0" nodeType="afterEffect">
                                  <p:stCondLst>
                                    <p:cond delay="0"/>
                                  </p:stCondLst>
                                  <p:childTnLst>
                                    <p:set>
                                      <p:cBhvr>
                                        <p:cTn id="123" dur="1" fill="hold">
                                          <p:stCondLst>
                                            <p:cond delay="0"/>
                                          </p:stCondLst>
                                        </p:cTn>
                                        <p:tgtEl>
                                          <p:spTgt spid="13"/>
                                        </p:tgtEl>
                                        <p:attrNameLst>
                                          <p:attrName>style.visibility</p:attrName>
                                        </p:attrNameLst>
                                      </p:cBhvr>
                                      <p:to>
                                        <p:strVal val="visible"/>
                                      </p:to>
                                    </p:set>
                                    <p:animEffect transition="in" filter="wipe(up)">
                                      <p:cBhvr>
                                        <p:cTn id="1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P spid="9" grpId="0" animBg="1"/>
      <p:bldP spid="2" grpId="0" animBg="1"/>
      <p:bldP spid="5" grpId="0" animBg="1"/>
      <p:bldP spid="6" grpId="0" animBg="1"/>
      <p:bldP spid="11" grpId="0" animBg="1"/>
      <p:bldP spid="12" grpId="0" animBg="1"/>
      <p:bldP spid="17" grpId="0" animBg="1"/>
      <p:bldP spid="18" grpId="0" animBg="1"/>
      <p:bldP spid="19" grpId="0" animBg="1"/>
      <p:bldP spid="20" grpId="0" animBg="1"/>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p:tmplLst>
          <p:tmpl>
            <p:tnLst>
              <p:par>
                <p:cTn presetID="2" presetClass="entr" presetSubtype="2"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6" grpId="0"/>
      <p:bldP spid="48" grpId="0"/>
      <p:bldP spid="49" grpId="0"/>
      <p:bldP spid="50" grpId="0"/>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5 Step">
    <p:spTree>
      <p:nvGrpSpPr>
        <p:cNvPr id="1" name=""/>
        <p:cNvGrpSpPr/>
        <p:nvPr/>
      </p:nvGrpSpPr>
      <p:grpSpPr>
        <a:xfrm>
          <a:off x="0" y="0"/>
          <a:ext cx="0" cy="0"/>
          <a:chOff x="0" y="0"/>
          <a:chExt cx="0" cy="0"/>
        </a:xfrm>
      </p:grpSpPr>
      <p:cxnSp>
        <p:nvCxnSpPr>
          <p:cNvPr id="68" name="直線コネクタ 67"/>
          <p:cNvCxnSpPr/>
          <p:nvPr userDrawn="1"/>
        </p:nvCxnSpPr>
        <p:spPr>
          <a:xfrm>
            <a:off x="-135015" y="1003040"/>
            <a:ext cx="18594256" cy="7661476"/>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円/楕円 6"/>
          <p:cNvSpPr/>
          <p:nvPr userDrawn="1"/>
        </p:nvSpPr>
        <p:spPr>
          <a:xfrm>
            <a:off x="3876495" y="182561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4" name="円/楕円 63"/>
          <p:cNvSpPr/>
          <p:nvPr userDrawn="1"/>
        </p:nvSpPr>
        <p:spPr>
          <a:xfrm>
            <a:off x="443629" y="41797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3" name="円/楕円 62"/>
          <p:cNvSpPr/>
          <p:nvPr userDrawn="1"/>
        </p:nvSpPr>
        <p:spPr>
          <a:xfrm>
            <a:off x="3041432" y="749270"/>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円/楕円 68"/>
          <p:cNvSpPr/>
          <p:nvPr userDrawn="1"/>
        </p:nvSpPr>
        <p:spPr>
          <a:xfrm>
            <a:off x="7341880" y="3253290"/>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0" name="円/楕円 69"/>
          <p:cNvSpPr/>
          <p:nvPr userDrawn="1"/>
        </p:nvSpPr>
        <p:spPr>
          <a:xfrm>
            <a:off x="10839784" y="470593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円/楕円 70"/>
          <p:cNvSpPr/>
          <p:nvPr userDrawn="1"/>
        </p:nvSpPr>
        <p:spPr>
          <a:xfrm>
            <a:off x="14376272" y="608860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円/楕円 71"/>
          <p:cNvSpPr/>
          <p:nvPr userDrawn="1"/>
        </p:nvSpPr>
        <p:spPr>
          <a:xfrm>
            <a:off x="6487910" y="217317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円/楕円 72"/>
          <p:cNvSpPr/>
          <p:nvPr userDrawn="1"/>
        </p:nvSpPr>
        <p:spPr>
          <a:xfrm>
            <a:off x="9953295" y="361333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円/楕円 73"/>
          <p:cNvSpPr/>
          <p:nvPr userDrawn="1"/>
        </p:nvSpPr>
        <p:spPr>
          <a:xfrm>
            <a:off x="13463686" y="5098495"/>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円/楕円 74"/>
          <p:cNvSpPr/>
          <p:nvPr userDrawn="1"/>
        </p:nvSpPr>
        <p:spPr>
          <a:xfrm>
            <a:off x="16974075" y="649365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テキスト プレースホルダー 11"/>
          <p:cNvSpPr>
            <a:spLocks noGrp="1"/>
          </p:cNvSpPr>
          <p:nvPr>
            <p:ph type="body" sz="quarter" idx="14" hasCustomPrompt="1"/>
          </p:nvPr>
        </p:nvSpPr>
        <p:spPr>
          <a:xfrm>
            <a:off x="586569" y="5418561"/>
            <a:ext cx="67576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78" name="テキスト プレースホルダー 11"/>
          <p:cNvSpPr>
            <a:spLocks noGrp="1"/>
          </p:cNvSpPr>
          <p:nvPr>
            <p:ph type="body" sz="quarter" idx="15" hasCustomPrompt="1"/>
          </p:nvPr>
        </p:nvSpPr>
        <p:spPr>
          <a:xfrm>
            <a:off x="620582" y="7676465"/>
            <a:ext cx="8792653" cy="169750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79" name="直線コネクタ 78"/>
          <p:cNvCxnSpPr/>
          <p:nvPr userDrawn="1"/>
        </p:nvCxnSpPr>
        <p:spPr>
          <a:xfrm flipH="1">
            <a:off x="7193" y="7631705"/>
            <a:ext cx="94060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直角三角形 81"/>
          <p:cNvSpPr/>
          <p:nvPr userDrawn="1"/>
        </p:nvSpPr>
        <p:spPr>
          <a:xfrm rot="14829042">
            <a:off x="-6039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直角三角形 82"/>
          <p:cNvSpPr/>
          <p:nvPr userDrawn="1"/>
        </p:nvSpPr>
        <p:spPr>
          <a:xfrm rot="14829042">
            <a:off x="801897"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直角三角形 83"/>
          <p:cNvSpPr/>
          <p:nvPr userDrawn="1"/>
        </p:nvSpPr>
        <p:spPr>
          <a:xfrm rot="14829042">
            <a:off x="159601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直角三角形 84"/>
          <p:cNvSpPr/>
          <p:nvPr userDrawn="1"/>
        </p:nvSpPr>
        <p:spPr>
          <a:xfrm rot="14829042">
            <a:off x="2364596" y="-726068"/>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ボックス 85"/>
          <p:cNvSpPr txBox="1"/>
          <p:nvPr userDrawn="1"/>
        </p:nvSpPr>
        <p:spPr>
          <a:xfrm>
            <a:off x="3337561" y="951937"/>
            <a:ext cx="412292" cy="584775"/>
          </a:xfrm>
          <a:prstGeom prst="rect">
            <a:avLst/>
          </a:prstGeom>
          <a:noFill/>
        </p:spPr>
        <p:txBody>
          <a:bodyPr wrap="none" rtlCol="0">
            <a:spAutoFit/>
          </a:bodyPr>
          <a:lstStyle/>
          <a:p>
            <a:r>
              <a:rPr kumimoji="1" lang="en-US" altLang="ja-JP" dirty="0">
                <a:solidFill>
                  <a:schemeClr val="bg1"/>
                </a:solidFill>
              </a:rPr>
              <a:t>1</a:t>
            </a:r>
            <a:endParaRPr kumimoji="1" lang="ja-JP" altLang="en-US" dirty="0">
              <a:solidFill>
                <a:schemeClr val="bg1"/>
              </a:solidFill>
            </a:endParaRPr>
          </a:p>
        </p:txBody>
      </p:sp>
      <p:sp>
        <p:nvSpPr>
          <p:cNvPr id="87" name="テキスト ボックス 86"/>
          <p:cNvSpPr txBox="1"/>
          <p:nvPr userDrawn="1"/>
        </p:nvSpPr>
        <p:spPr>
          <a:xfrm>
            <a:off x="6776819" y="2375838"/>
            <a:ext cx="412292" cy="584775"/>
          </a:xfrm>
          <a:prstGeom prst="rect">
            <a:avLst/>
          </a:prstGeom>
          <a:noFill/>
        </p:spPr>
        <p:txBody>
          <a:bodyPr wrap="none" rtlCol="0">
            <a:spAutoFit/>
          </a:bodyPr>
          <a:lstStyle/>
          <a:p>
            <a:r>
              <a:rPr kumimoji="1" lang="en-US" altLang="ja-JP" dirty="0">
                <a:solidFill>
                  <a:schemeClr val="bg1"/>
                </a:solidFill>
              </a:rPr>
              <a:t>2</a:t>
            </a:r>
            <a:endParaRPr kumimoji="1" lang="ja-JP" altLang="en-US" dirty="0">
              <a:solidFill>
                <a:schemeClr val="bg1"/>
              </a:solidFill>
            </a:endParaRPr>
          </a:p>
        </p:txBody>
      </p:sp>
      <p:sp>
        <p:nvSpPr>
          <p:cNvPr id="88" name="テキスト ボックス 87"/>
          <p:cNvSpPr txBox="1"/>
          <p:nvPr userDrawn="1"/>
        </p:nvSpPr>
        <p:spPr>
          <a:xfrm>
            <a:off x="10242204" y="3815997"/>
            <a:ext cx="412292" cy="584775"/>
          </a:xfrm>
          <a:prstGeom prst="rect">
            <a:avLst/>
          </a:prstGeom>
          <a:noFill/>
        </p:spPr>
        <p:txBody>
          <a:bodyPr wrap="none" rtlCol="0">
            <a:spAutoFit/>
          </a:bodyPr>
          <a:lstStyle/>
          <a:p>
            <a:r>
              <a:rPr kumimoji="1" lang="en-US" altLang="ja-JP" dirty="0">
                <a:solidFill>
                  <a:schemeClr val="bg1"/>
                </a:solidFill>
              </a:rPr>
              <a:t>3</a:t>
            </a:r>
            <a:endParaRPr kumimoji="1" lang="ja-JP" altLang="en-US" dirty="0">
              <a:solidFill>
                <a:schemeClr val="bg1"/>
              </a:solidFill>
            </a:endParaRPr>
          </a:p>
        </p:txBody>
      </p:sp>
      <p:sp>
        <p:nvSpPr>
          <p:cNvPr id="89" name="テキスト ボックス 88"/>
          <p:cNvSpPr txBox="1"/>
          <p:nvPr userDrawn="1"/>
        </p:nvSpPr>
        <p:spPr>
          <a:xfrm>
            <a:off x="13752595" y="5301162"/>
            <a:ext cx="412292" cy="584775"/>
          </a:xfrm>
          <a:prstGeom prst="rect">
            <a:avLst/>
          </a:prstGeom>
          <a:noFill/>
        </p:spPr>
        <p:txBody>
          <a:bodyPr wrap="none" rtlCol="0">
            <a:spAutoFit/>
          </a:bodyPr>
          <a:lstStyle/>
          <a:p>
            <a:r>
              <a:rPr kumimoji="1" lang="en-US" altLang="ja-JP" dirty="0">
                <a:solidFill>
                  <a:schemeClr val="bg1"/>
                </a:solidFill>
              </a:rPr>
              <a:t>4</a:t>
            </a:r>
            <a:endParaRPr kumimoji="1" lang="ja-JP" altLang="en-US" dirty="0">
              <a:solidFill>
                <a:schemeClr val="bg1"/>
              </a:solidFill>
            </a:endParaRPr>
          </a:p>
        </p:txBody>
      </p:sp>
      <p:sp>
        <p:nvSpPr>
          <p:cNvPr id="90" name="テキスト ボックス 89"/>
          <p:cNvSpPr txBox="1"/>
          <p:nvPr userDrawn="1"/>
        </p:nvSpPr>
        <p:spPr>
          <a:xfrm>
            <a:off x="17262984" y="6696318"/>
            <a:ext cx="412292" cy="584775"/>
          </a:xfrm>
          <a:prstGeom prst="rect">
            <a:avLst/>
          </a:prstGeom>
          <a:noFill/>
        </p:spPr>
        <p:txBody>
          <a:bodyPr wrap="none" rtlCol="0">
            <a:spAutoFit/>
          </a:bodyPr>
          <a:lstStyle/>
          <a:p>
            <a:r>
              <a:rPr kumimoji="1" lang="en-US" altLang="ja-JP" dirty="0">
                <a:solidFill>
                  <a:schemeClr val="bg1"/>
                </a:solidFill>
              </a:rPr>
              <a:t>5</a:t>
            </a:r>
            <a:endParaRPr kumimoji="1" lang="ja-JP" altLang="en-US" dirty="0">
              <a:solidFill>
                <a:schemeClr val="bg1"/>
              </a:solidFill>
            </a:endParaRPr>
          </a:p>
        </p:txBody>
      </p:sp>
      <p:sp>
        <p:nvSpPr>
          <p:cNvPr id="99" name="テキスト プレースホルダー 11"/>
          <p:cNvSpPr>
            <a:spLocks noGrp="1"/>
          </p:cNvSpPr>
          <p:nvPr>
            <p:ph type="body" sz="quarter" idx="30" hasCustomPrompt="1"/>
          </p:nvPr>
        </p:nvSpPr>
        <p:spPr>
          <a:xfrm>
            <a:off x="816155" y="82302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0" name="テキスト プレースホルダー 11"/>
          <p:cNvSpPr>
            <a:spLocks noGrp="1"/>
          </p:cNvSpPr>
          <p:nvPr>
            <p:ph type="body" sz="quarter" idx="31" hasCustomPrompt="1"/>
          </p:nvPr>
        </p:nvSpPr>
        <p:spPr>
          <a:xfrm>
            <a:off x="4265280" y="225421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1" name="テキスト プレースホルダー 11"/>
          <p:cNvSpPr>
            <a:spLocks noGrp="1"/>
          </p:cNvSpPr>
          <p:nvPr>
            <p:ph type="body" sz="quarter" idx="32" hasCustomPrompt="1"/>
          </p:nvPr>
        </p:nvSpPr>
        <p:spPr>
          <a:xfrm>
            <a:off x="7728018" y="369876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2" name="テキスト プレースホルダー 11"/>
          <p:cNvSpPr>
            <a:spLocks noGrp="1"/>
          </p:cNvSpPr>
          <p:nvPr>
            <p:ph type="body" sz="quarter" idx="33" hasCustomPrompt="1"/>
          </p:nvPr>
        </p:nvSpPr>
        <p:spPr>
          <a:xfrm>
            <a:off x="11228569" y="513453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3" name="テキスト プレースホルダー 11"/>
          <p:cNvSpPr>
            <a:spLocks noGrp="1"/>
          </p:cNvSpPr>
          <p:nvPr>
            <p:ph type="body" sz="quarter" idx="34" hasCustomPrompt="1"/>
          </p:nvPr>
        </p:nvSpPr>
        <p:spPr>
          <a:xfrm>
            <a:off x="14748798" y="6517199"/>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29845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anim calcmode="lin" valueType="num">
                                      <p:cBhvr additive="base">
                                        <p:cTn id="7" dur="500" fill="hold"/>
                                        <p:tgtEl>
                                          <p:spTgt spid="7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wipe(left)">
                                      <p:cBhvr>
                                        <p:cTn id="11" dur="500"/>
                                        <p:tgtEl>
                                          <p:spTgt spid="79"/>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78">
                                            <p:txEl>
                                              <p:pRg st="0" end="0"/>
                                            </p:txEl>
                                          </p:spTgt>
                                        </p:tgtEl>
                                        <p:attrNameLst>
                                          <p:attrName>style.visibility</p:attrName>
                                        </p:attrNameLst>
                                      </p:cBhvr>
                                      <p:to>
                                        <p:strVal val="visible"/>
                                      </p:to>
                                    </p:set>
                                    <p:anim calcmode="lin" valueType="num">
                                      <p:cBhvr additive="base">
                                        <p:cTn id="15" dur="500" fill="hold"/>
                                        <p:tgtEl>
                                          <p:spTgt spid="78">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8">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wipe(left)">
                                      <p:cBhvr>
                                        <p:cTn id="20" dur="500"/>
                                        <p:tgtEl>
                                          <p:spTgt spid="68"/>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fade">
                                      <p:cBhvr>
                                        <p:cTn id="24" dur="500"/>
                                        <p:tgtEl>
                                          <p:spTgt spid="6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9">
                                            <p:txEl>
                                              <p:pRg st="0" end="0"/>
                                            </p:txEl>
                                          </p:spTgt>
                                        </p:tgtEl>
                                        <p:attrNameLst>
                                          <p:attrName>style.visibility</p:attrName>
                                        </p:attrNameLst>
                                      </p:cBhvr>
                                      <p:to>
                                        <p:strVal val="visible"/>
                                      </p:to>
                                    </p:set>
                                    <p:animEffect transition="in" filter="fade">
                                      <p:cBhvr>
                                        <p:cTn id="27" dur="500"/>
                                        <p:tgtEl>
                                          <p:spTgt spid="99">
                                            <p:txEl>
                                              <p:pRg st="0" end="0"/>
                                            </p:txEl>
                                          </p:spTgt>
                                        </p:tgtEl>
                                      </p:cBhvr>
                                    </p:animEffect>
                                  </p:childTnLst>
                                </p:cTn>
                              </p:par>
                              <p:par>
                                <p:cTn id="28" presetID="49" presetClass="entr" presetSubtype="0" decel="100000" fill="hold" grpId="0" nodeType="withEffect">
                                  <p:stCondLst>
                                    <p:cond delay="0"/>
                                  </p:stCondLst>
                                  <p:childTnLst>
                                    <p:set>
                                      <p:cBhvr>
                                        <p:cTn id="29" dur="1" fill="hold">
                                          <p:stCondLst>
                                            <p:cond delay="0"/>
                                          </p:stCondLst>
                                        </p:cTn>
                                        <p:tgtEl>
                                          <p:spTgt spid="63"/>
                                        </p:tgtEl>
                                        <p:attrNameLst>
                                          <p:attrName>style.visibility</p:attrName>
                                        </p:attrNameLst>
                                      </p:cBhvr>
                                      <p:to>
                                        <p:strVal val="visible"/>
                                      </p:to>
                                    </p:set>
                                    <p:anim calcmode="lin" valueType="num">
                                      <p:cBhvr>
                                        <p:cTn id="30" dur="500" fill="hold"/>
                                        <p:tgtEl>
                                          <p:spTgt spid="63"/>
                                        </p:tgtEl>
                                        <p:attrNameLst>
                                          <p:attrName>ppt_w</p:attrName>
                                        </p:attrNameLst>
                                      </p:cBhvr>
                                      <p:tavLst>
                                        <p:tav tm="0">
                                          <p:val>
                                            <p:fltVal val="0"/>
                                          </p:val>
                                        </p:tav>
                                        <p:tav tm="100000">
                                          <p:val>
                                            <p:strVal val="#ppt_w"/>
                                          </p:val>
                                        </p:tav>
                                      </p:tavLst>
                                    </p:anim>
                                    <p:anim calcmode="lin" valueType="num">
                                      <p:cBhvr>
                                        <p:cTn id="31" dur="500" fill="hold"/>
                                        <p:tgtEl>
                                          <p:spTgt spid="63"/>
                                        </p:tgtEl>
                                        <p:attrNameLst>
                                          <p:attrName>ppt_h</p:attrName>
                                        </p:attrNameLst>
                                      </p:cBhvr>
                                      <p:tavLst>
                                        <p:tav tm="0">
                                          <p:val>
                                            <p:fltVal val="0"/>
                                          </p:val>
                                        </p:tav>
                                        <p:tav tm="100000">
                                          <p:val>
                                            <p:strVal val="#ppt_h"/>
                                          </p:val>
                                        </p:tav>
                                      </p:tavLst>
                                    </p:anim>
                                    <p:anim calcmode="lin" valueType="num">
                                      <p:cBhvr>
                                        <p:cTn id="32" dur="500" fill="hold"/>
                                        <p:tgtEl>
                                          <p:spTgt spid="63"/>
                                        </p:tgtEl>
                                        <p:attrNameLst>
                                          <p:attrName>style.rotation</p:attrName>
                                        </p:attrNameLst>
                                      </p:cBhvr>
                                      <p:tavLst>
                                        <p:tav tm="0">
                                          <p:val>
                                            <p:fltVal val="360"/>
                                          </p:val>
                                        </p:tav>
                                        <p:tav tm="100000">
                                          <p:val>
                                            <p:fltVal val="0"/>
                                          </p:val>
                                        </p:tav>
                                      </p:tavLst>
                                    </p:anim>
                                    <p:animEffect transition="in" filter="fade">
                                      <p:cBhvr>
                                        <p:cTn id="33" dur="500"/>
                                        <p:tgtEl>
                                          <p:spTgt spid="63"/>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86"/>
                                        </p:tgtEl>
                                        <p:attrNameLst>
                                          <p:attrName>style.visibility</p:attrName>
                                        </p:attrNameLst>
                                      </p:cBhvr>
                                      <p:to>
                                        <p:strVal val="visible"/>
                                      </p:to>
                                    </p:set>
                                    <p:anim calcmode="lin" valueType="num">
                                      <p:cBhvr>
                                        <p:cTn id="36" dur="500" fill="hold"/>
                                        <p:tgtEl>
                                          <p:spTgt spid="86"/>
                                        </p:tgtEl>
                                        <p:attrNameLst>
                                          <p:attrName>ppt_w</p:attrName>
                                        </p:attrNameLst>
                                      </p:cBhvr>
                                      <p:tavLst>
                                        <p:tav tm="0">
                                          <p:val>
                                            <p:fltVal val="0"/>
                                          </p:val>
                                        </p:tav>
                                        <p:tav tm="100000">
                                          <p:val>
                                            <p:strVal val="#ppt_w"/>
                                          </p:val>
                                        </p:tav>
                                      </p:tavLst>
                                    </p:anim>
                                    <p:anim calcmode="lin" valueType="num">
                                      <p:cBhvr>
                                        <p:cTn id="37" dur="500" fill="hold"/>
                                        <p:tgtEl>
                                          <p:spTgt spid="86"/>
                                        </p:tgtEl>
                                        <p:attrNameLst>
                                          <p:attrName>ppt_h</p:attrName>
                                        </p:attrNameLst>
                                      </p:cBhvr>
                                      <p:tavLst>
                                        <p:tav tm="0">
                                          <p:val>
                                            <p:fltVal val="0"/>
                                          </p:val>
                                        </p:tav>
                                        <p:tav tm="100000">
                                          <p:val>
                                            <p:strVal val="#ppt_h"/>
                                          </p:val>
                                        </p:tav>
                                      </p:tavLst>
                                    </p:anim>
                                    <p:anim calcmode="lin" valueType="num">
                                      <p:cBhvr>
                                        <p:cTn id="38" dur="500" fill="hold"/>
                                        <p:tgtEl>
                                          <p:spTgt spid="86"/>
                                        </p:tgtEl>
                                        <p:attrNameLst>
                                          <p:attrName>style.rotation</p:attrName>
                                        </p:attrNameLst>
                                      </p:cBhvr>
                                      <p:tavLst>
                                        <p:tav tm="0">
                                          <p:val>
                                            <p:fltVal val="360"/>
                                          </p:val>
                                        </p:tav>
                                        <p:tav tm="100000">
                                          <p:val>
                                            <p:fltVal val="0"/>
                                          </p:val>
                                        </p:tav>
                                      </p:tavLst>
                                    </p:anim>
                                    <p:animEffect transition="in" filter="fade">
                                      <p:cBhvr>
                                        <p:cTn id="39" dur="500"/>
                                        <p:tgtEl>
                                          <p:spTgt spid="86"/>
                                        </p:tgtEl>
                                      </p:cBhvr>
                                    </p:animEffect>
                                  </p:childTnLst>
                                </p:cTn>
                              </p:par>
                            </p:childTnLst>
                          </p:cTn>
                        </p:par>
                        <p:par>
                          <p:cTn id="40" fill="hold">
                            <p:stCondLst>
                              <p:cond delay="2000"/>
                            </p:stCondLst>
                            <p:childTnLst>
                              <p:par>
                                <p:cTn id="41" presetID="42" presetClass="path" presetSubtype="0" decel="100000" fill="hold" grpId="0" nodeType="afterEffect">
                                  <p:stCondLst>
                                    <p:cond delay="0"/>
                                  </p:stCondLst>
                                  <p:childTnLst>
                                    <p:animMotion origin="layout" path="M -0.10077 0.08735 L 0.18751 0.2966 " pathEditMode="fixed" rAng="0" ptsTypes="AA">
                                      <p:cBhvr>
                                        <p:cTn id="42" dur="500" fill="hold"/>
                                        <p:tgtEl>
                                          <p:spTgt spid="82"/>
                                        </p:tgtEl>
                                        <p:attrNameLst>
                                          <p:attrName>ppt_x</p:attrName>
                                          <p:attrName>ppt_y</p:attrName>
                                        </p:attrNameLst>
                                      </p:cBhvr>
                                      <p:rCtr x="14410" y="10463"/>
                                    </p:animMotion>
                                  </p:childTnLst>
                                </p:cTn>
                              </p:par>
                            </p:childTnLst>
                          </p:cTn>
                        </p:par>
                        <p:par>
                          <p:cTn id="43" fill="hold">
                            <p:stCondLst>
                              <p:cond delay="2500"/>
                            </p:stCondLst>
                            <p:childTnLst>
                              <p:par>
                                <p:cTn id="44" presetID="10" presetClass="entr" presetSubtype="0" fill="hold" grpId="0" nodeType="afterEffect">
                                  <p:stCondLst>
                                    <p:cond delay="250"/>
                                  </p:stCondLst>
                                  <p:childTnLst>
                                    <p:set>
                                      <p:cBhvr>
                                        <p:cTn id="45" dur="1" fill="hold">
                                          <p:stCondLst>
                                            <p:cond delay="0"/>
                                          </p:stCondLst>
                                        </p:cTn>
                                        <p:tgtEl>
                                          <p:spTgt spid="100">
                                            <p:txEl>
                                              <p:pRg st="0" end="0"/>
                                            </p:txEl>
                                          </p:spTgt>
                                        </p:tgtEl>
                                        <p:attrNameLst>
                                          <p:attrName>style.visibility</p:attrName>
                                        </p:attrNameLst>
                                      </p:cBhvr>
                                      <p:to>
                                        <p:strVal val="visible"/>
                                      </p:to>
                                    </p:set>
                                    <p:animEffect transition="in" filter="fade">
                                      <p:cBhvr>
                                        <p:cTn id="46" dur="500"/>
                                        <p:tgtEl>
                                          <p:spTgt spid="100">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par>
                                <p:cTn id="50" presetID="49" presetClass="entr" presetSubtype="0" decel="100000" fill="hold" grpId="0" nodeType="withEffect">
                                  <p:stCondLst>
                                    <p:cond delay="250"/>
                                  </p:stCondLst>
                                  <p:childTnLst>
                                    <p:set>
                                      <p:cBhvr>
                                        <p:cTn id="51" dur="1" fill="hold">
                                          <p:stCondLst>
                                            <p:cond delay="0"/>
                                          </p:stCondLst>
                                        </p:cTn>
                                        <p:tgtEl>
                                          <p:spTgt spid="87"/>
                                        </p:tgtEl>
                                        <p:attrNameLst>
                                          <p:attrName>style.visibility</p:attrName>
                                        </p:attrNameLst>
                                      </p:cBhvr>
                                      <p:to>
                                        <p:strVal val="visible"/>
                                      </p:to>
                                    </p:set>
                                    <p:anim calcmode="lin" valueType="num">
                                      <p:cBhvr>
                                        <p:cTn id="52" dur="500" fill="hold"/>
                                        <p:tgtEl>
                                          <p:spTgt spid="87"/>
                                        </p:tgtEl>
                                        <p:attrNameLst>
                                          <p:attrName>ppt_w</p:attrName>
                                        </p:attrNameLst>
                                      </p:cBhvr>
                                      <p:tavLst>
                                        <p:tav tm="0">
                                          <p:val>
                                            <p:fltVal val="0"/>
                                          </p:val>
                                        </p:tav>
                                        <p:tav tm="100000">
                                          <p:val>
                                            <p:strVal val="#ppt_w"/>
                                          </p:val>
                                        </p:tav>
                                      </p:tavLst>
                                    </p:anim>
                                    <p:anim calcmode="lin" valueType="num">
                                      <p:cBhvr>
                                        <p:cTn id="53" dur="500" fill="hold"/>
                                        <p:tgtEl>
                                          <p:spTgt spid="87"/>
                                        </p:tgtEl>
                                        <p:attrNameLst>
                                          <p:attrName>ppt_h</p:attrName>
                                        </p:attrNameLst>
                                      </p:cBhvr>
                                      <p:tavLst>
                                        <p:tav tm="0">
                                          <p:val>
                                            <p:fltVal val="0"/>
                                          </p:val>
                                        </p:tav>
                                        <p:tav tm="100000">
                                          <p:val>
                                            <p:strVal val="#ppt_h"/>
                                          </p:val>
                                        </p:tav>
                                      </p:tavLst>
                                    </p:anim>
                                    <p:anim calcmode="lin" valueType="num">
                                      <p:cBhvr>
                                        <p:cTn id="54" dur="500" fill="hold"/>
                                        <p:tgtEl>
                                          <p:spTgt spid="87"/>
                                        </p:tgtEl>
                                        <p:attrNameLst>
                                          <p:attrName>style.rotation</p:attrName>
                                        </p:attrNameLst>
                                      </p:cBhvr>
                                      <p:tavLst>
                                        <p:tav tm="0">
                                          <p:val>
                                            <p:fltVal val="360"/>
                                          </p:val>
                                        </p:tav>
                                        <p:tav tm="100000">
                                          <p:val>
                                            <p:fltVal val="0"/>
                                          </p:val>
                                        </p:tav>
                                      </p:tavLst>
                                    </p:anim>
                                    <p:animEffect transition="in" filter="fade">
                                      <p:cBhvr>
                                        <p:cTn id="55" dur="500"/>
                                        <p:tgtEl>
                                          <p:spTgt spid="87"/>
                                        </p:tgtEl>
                                      </p:cBhvr>
                                    </p:animEffect>
                                  </p:childTnLst>
                                </p:cTn>
                              </p:par>
                              <p:par>
                                <p:cTn id="56" presetID="49" presetClass="entr" presetSubtype="0" decel="100000" fill="hold" grpId="0" nodeType="withEffect">
                                  <p:stCondLst>
                                    <p:cond delay="250"/>
                                  </p:stCondLst>
                                  <p:childTnLst>
                                    <p:set>
                                      <p:cBhvr>
                                        <p:cTn id="57" dur="1" fill="hold">
                                          <p:stCondLst>
                                            <p:cond delay="0"/>
                                          </p:stCondLst>
                                        </p:cTn>
                                        <p:tgtEl>
                                          <p:spTgt spid="72"/>
                                        </p:tgtEl>
                                        <p:attrNameLst>
                                          <p:attrName>style.visibility</p:attrName>
                                        </p:attrNameLst>
                                      </p:cBhvr>
                                      <p:to>
                                        <p:strVal val="visible"/>
                                      </p:to>
                                    </p:set>
                                    <p:anim calcmode="lin" valueType="num">
                                      <p:cBhvr>
                                        <p:cTn id="58" dur="500" fill="hold"/>
                                        <p:tgtEl>
                                          <p:spTgt spid="72"/>
                                        </p:tgtEl>
                                        <p:attrNameLst>
                                          <p:attrName>ppt_w</p:attrName>
                                        </p:attrNameLst>
                                      </p:cBhvr>
                                      <p:tavLst>
                                        <p:tav tm="0">
                                          <p:val>
                                            <p:fltVal val="0"/>
                                          </p:val>
                                        </p:tav>
                                        <p:tav tm="100000">
                                          <p:val>
                                            <p:strVal val="#ppt_w"/>
                                          </p:val>
                                        </p:tav>
                                      </p:tavLst>
                                    </p:anim>
                                    <p:anim calcmode="lin" valueType="num">
                                      <p:cBhvr>
                                        <p:cTn id="59" dur="500" fill="hold"/>
                                        <p:tgtEl>
                                          <p:spTgt spid="72"/>
                                        </p:tgtEl>
                                        <p:attrNameLst>
                                          <p:attrName>ppt_h</p:attrName>
                                        </p:attrNameLst>
                                      </p:cBhvr>
                                      <p:tavLst>
                                        <p:tav tm="0">
                                          <p:val>
                                            <p:fltVal val="0"/>
                                          </p:val>
                                        </p:tav>
                                        <p:tav tm="100000">
                                          <p:val>
                                            <p:strVal val="#ppt_h"/>
                                          </p:val>
                                        </p:tav>
                                      </p:tavLst>
                                    </p:anim>
                                    <p:anim calcmode="lin" valueType="num">
                                      <p:cBhvr>
                                        <p:cTn id="60" dur="500" fill="hold"/>
                                        <p:tgtEl>
                                          <p:spTgt spid="72"/>
                                        </p:tgtEl>
                                        <p:attrNameLst>
                                          <p:attrName>style.rotation</p:attrName>
                                        </p:attrNameLst>
                                      </p:cBhvr>
                                      <p:tavLst>
                                        <p:tav tm="0">
                                          <p:val>
                                            <p:fltVal val="360"/>
                                          </p:val>
                                        </p:tav>
                                        <p:tav tm="100000">
                                          <p:val>
                                            <p:fltVal val="0"/>
                                          </p:val>
                                        </p:tav>
                                      </p:tavLst>
                                    </p:anim>
                                    <p:animEffect transition="in" filter="fade">
                                      <p:cBhvr>
                                        <p:cTn id="61" dur="500"/>
                                        <p:tgtEl>
                                          <p:spTgt spid="72"/>
                                        </p:tgtEl>
                                      </p:cBhvr>
                                    </p:animEffect>
                                  </p:childTnLst>
                                </p:cTn>
                              </p:par>
                            </p:childTnLst>
                          </p:cTn>
                        </p:par>
                        <p:par>
                          <p:cTn id="62" fill="hold">
                            <p:stCondLst>
                              <p:cond delay="3250"/>
                            </p:stCondLst>
                            <p:childTnLst>
                              <p:par>
                                <p:cTn id="63" presetID="42" presetClass="path" presetSubtype="0" decel="100000" fill="hold" grpId="0" nodeType="afterEffect">
                                  <p:stCondLst>
                                    <p:cond delay="0"/>
                                  </p:stCondLst>
                                  <p:childTnLst>
                                    <p:animMotion origin="layout" path="M -0.12578 0.10478 L 0.32908 0.43364 " pathEditMode="fixed" rAng="0" ptsTypes="AA">
                                      <p:cBhvr>
                                        <p:cTn id="64" dur="500" fill="hold"/>
                                        <p:tgtEl>
                                          <p:spTgt spid="83"/>
                                        </p:tgtEl>
                                        <p:attrNameLst>
                                          <p:attrName>ppt_x</p:attrName>
                                          <p:attrName>ppt_y</p:attrName>
                                        </p:attrNameLst>
                                      </p:cBhvr>
                                      <p:rCtr x="22743" y="16435"/>
                                    </p:animMotion>
                                  </p:childTnLst>
                                </p:cTn>
                              </p:par>
                            </p:childTnLst>
                          </p:cTn>
                        </p:par>
                        <p:par>
                          <p:cTn id="65" fill="hold">
                            <p:stCondLst>
                              <p:cond delay="3750"/>
                            </p:stCondLst>
                            <p:childTnLst>
                              <p:par>
                                <p:cTn id="66" presetID="10" presetClass="entr" presetSubtype="0" fill="hold" grpId="0" nodeType="afterEffect">
                                  <p:stCondLst>
                                    <p:cond delay="250"/>
                                  </p:stCondLst>
                                  <p:childTnLst>
                                    <p:set>
                                      <p:cBhvr>
                                        <p:cTn id="67" dur="1" fill="hold">
                                          <p:stCondLst>
                                            <p:cond delay="0"/>
                                          </p:stCondLst>
                                        </p:cTn>
                                        <p:tgtEl>
                                          <p:spTgt spid="101">
                                            <p:txEl>
                                              <p:pRg st="0" end="0"/>
                                            </p:txEl>
                                          </p:spTgt>
                                        </p:tgtEl>
                                        <p:attrNameLst>
                                          <p:attrName>style.visibility</p:attrName>
                                        </p:attrNameLst>
                                      </p:cBhvr>
                                      <p:to>
                                        <p:strVal val="visible"/>
                                      </p:to>
                                    </p:set>
                                    <p:animEffect transition="in" filter="fade">
                                      <p:cBhvr>
                                        <p:cTn id="68" dur="500"/>
                                        <p:tgtEl>
                                          <p:spTgt spid="101">
                                            <p:txEl>
                                              <p:pRg st="0" end="0"/>
                                            </p:txEl>
                                          </p:spTgt>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500"/>
                                        <p:tgtEl>
                                          <p:spTgt spid="69"/>
                                        </p:tgtEl>
                                      </p:cBhvr>
                                    </p:animEffect>
                                  </p:childTnLst>
                                </p:cTn>
                              </p:par>
                              <p:par>
                                <p:cTn id="72" presetID="49" presetClass="entr" presetSubtype="0" decel="100000" fill="hold" grpId="0" nodeType="withEffect">
                                  <p:stCondLst>
                                    <p:cond delay="250"/>
                                  </p:stCondLst>
                                  <p:childTnLst>
                                    <p:set>
                                      <p:cBhvr>
                                        <p:cTn id="73" dur="1" fill="hold">
                                          <p:stCondLst>
                                            <p:cond delay="0"/>
                                          </p:stCondLst>
                                        </p:cTn>
                                        <p:tgtEl>
                                          <p:spTgt spid="73"/>
                                        </p:tgtEl>
                                        <p:attrNameLst>
                                          <p:attrName>style.visibility</p:attrName>
                                        </p:attrNameLst>
                                      </p:cBhvr>
                                      <p:to>
                                        <p:strVal val="visible"/>
                                      </p:to>
                                    </p:set>
                                    <p:anim calcmode="lin" valueType="num">
                                      <p:cBhvr>
                                        <p:cTn id="74" dur="500" fill="hold"/>
                                        <p:tgtEl>
                                          <p:spTgt spid="73"/>
                                        </p:tgtEl>
                                        <p:attrNameLst>
                                          <p:attrName>ppt_w</p:attrName>
                                        </p:attrNameLst>
                                      </p:cBhvr>
                                      <p:tavLst>
                                        <p:tav tm="0">
                                          <p:val>
                                            <p:fltVal val="0"/>
                                          </p:val>
                                        </p:tav>
                                        <p:tav tm="100000">
                                          <p:val>
                                            <p:strVal val="#ppt_w"/>
                                          </p:val>
                                        </p:tav>
                                      </p:tavLst>
                                    </p:anim>
                                    <p:anim calcmode="lin" valueType="num">
                                      <p:cBhvr>
                                        <p:cTn id="75" dur="500" fill="hold"/>
                                        <p:tgtEl>
                                          <p:spTgt spid="73"/>
                                        </p:tgtEl>
                                        <p:attrNameLst>
                                          <p:attrName>ppt_h</p:attrName>
                                        </p:attrNameLst>
                                      </p:cBhvr>
                                      <p:tavLst>
                                        <p:tav tm="0">
                                          <p:val>
                                            <p:fltVal val="0"/>
                                          </p:val>
                                        </p:tav>
                                        <p:tav tm="100000">
                                          <p:val>
                                            <p:strVal val="#ppt_h"/>
                                          </p:val>
                                        </p:tav>
                                      </p:tavLst>
                                    </p:anim>
                                    <p:anim calcmode="lin" valueType="num">
                                      <p:cBhvr>
                                        <p:cTn id="76" dur="500" fill="hold"/>
                                        <p:tgtEl>
                                          <p:spTgt spid="73"/>
                                        </p:tgtEl>
                                        <p:attrNameLst>
                                          <p:attrName>style.rotation</p:attrName>
                                        </p:attrNameLst>
                                      </p:cBhvr>
                                      <p:tavLst>
                                        <p:tav tm="0">
                                          <p:val>
                                            <p:fltVal val="360"/>
                                          </p:val>
                                        </p:tav>
                                        <p:tav tm="100000">
                                          <p:val>
                                            <p:fltVal val="0"/>
                                          </p:val>
                                        </p:tav>
                                      </p:tavLst>
                                    </p:anim>
                                    <p:animEffect transition="in" filter="fade">
                                      <p:cBhvr>
                                        <p:cTn id="77" dur="500"/>
                                        <p:tgtEl>
                                          <p:spTgt spid="73"/>
                                        </p:tgtEl>
                                      </p:cBhvr>
                                    </p:animEffect>
                                  </p:childTnLst>
                                </p:cTn>
                              </p:par>
                              <p:par>
                                <p:cTn id="78" presetID="49" presetClass="entr" presetSubtype="0" decel="100000" fill="hold" grpId="0" nodeType="withEffect">
                                  <p:stCondLst>
                                    <p:cond delay="250"/>
                                  </p:stCondLst>
                                  <p:childTnLst>
                                    <p:set>
                                      <p:cBhvr>
                                        <p:cTn id="79" dur="1" fill="hold">
                                          <p:stCondLst>
                                            <p:cond delay="0"/>
                                          </p:stCondLst>
                                        </p:cTn>
                                        <p:tgtEl>
                                          <p:spTgt spid="88"/>
                                        </p:tgtEl>
                                        <p:attrNameLst>
                                          <p:attrName>style.visibility</p:attrName>
                                        </p:attrNameLst>
                                      </p:cBhvr>
                                      <p:to>
                                        <p:strVal val="visible"/>
                                      </p:to>
                                    </p:set>
                                    <p:anim calcmode="lin" valueType="num">
                                      <p:cBhvr>
                                        <p:cTn id="80" dur="500" fill="hold"/>
                                        <p:tgtEl>
                                          <p:spTgt spid="88"/>
                                        </p:tgtEl>
                                        <p:attrNameLst>
                                          <p:attrName>ppt_w</p:attrName>
                                        </p:attrNameLst>
                                      </p:cBhvr>
                                      <p:tavLst>
                                        <p:tav tm="0">
                                          <p:val>
                                            <p:fltVal val="0"/>
                                          </p:val>
                                        </p:tav>
                                        <p:tav tm="100000">
                                          <p:val>
                                            <p:strVal val="#ppt_w"/>
                                          </p:val>
                                        </p:tav>
                                      </p:tavLst>
                                    </p:anim>
                                    <p:anim calcmode="lin" valueType="num">
                                      <p:cBhvr>
                                        <p:cTn id="81" dur="500" fill="hold"/>
                                        <p:tgtEl>
                                          <p:spTgt spid="88"/>
                                        </p:tgtEl>
                                        <p:attrNameLst>
                                          <p:attrName>ppt_h</p:attrName>
                                        </p:attrNameLst>
                                      </p:cBhvr>
                                      <p:tavLst>
                                        <p:tav tm="0">
                                          <p:val>
                                            <p:fltVal val="0"/>
                                          </p:val>
                                        </p:tav>
                                        <p:tav tm="100000">
                                          <p:val>
                                            <p:strVal val="#ppt_h"/>
                                          </p:val>
                                        </p:tav>
                                      </p:tavLst>
                                    </p:anim>
                                    <p:anim calcmode="lin" valueType="num">
                                      <p:cBhvr>
                                        <p:cTn id="82" dur="500" fill="hold"/>
                                        <p:tgtEl>
                                          <p:spTgt spid="88"/>
                                        </p:tgtEl>
                                        <p:attrNameLst>
                                          <p:attrName>style.rotation</p:attrName>
                                        </p:attrNameLst>
                                      </p:cBhvr>
                                      <p:tavLst>
                                        <p:tav tm="0">
                                          <p:val>
                                            <p:fltVal val="360"/>
                                          </p:val>
                                        </p:tav>
                                        <p:tav tm="100000">
                                          <p:val>
                                            <p:fltVal val="0"/>
                                          </p:val>
                                        </p:tav>
                                      </p:tavLst>
                                    </p:anim>
                                    <p:animEffect transition="in" filter="fade">
                                      <p:cBhvr>
                                        <p:cTn id="83" dur="500"/>
                                        <p:tgtEl>
                                          <p:spTgt spid="88"/>
                                        </p:tgtEl>
                                      </p:cBhvr>
                                    </p:animEffect>
                                  </p:childTnLst>
                                </p:cTn>
                              </p:par>
                            </p:childTnLst>
                          </p:cTn>
                        </p:par>
                        <p:par>
                          <p:cTn id="84" fill="hold">
                            <p:stCondLst>
                              <p:cond delay="4500"/>
                            </p:stCondLst>
                            <p:childTnLst>
                              <p:par>
                                <p:cTn id="85" presetID="42" presetClass="path" presetSubtype="0" decel="100000" fill="hold" grpId="0" nodeType="afterEffect">
                                  <p:stCondLst>
                                    <p:cond delay="0"/>
                                  </p:stCondLst>
                                  <p:childTnLst>
                                    <p:animMotion origin="layout" path="M -0.14948 0.1179 L 0.47517 0.57361 " pathEditMode="fixed" rAng="0" ptsTypes="AA">
                                      <p:cBhvr>
                                        <p:cTn id="86" dur="500" fill="hold"/>
                                        <p:tgtEl>
                                          <p:spTgt spid="84"/>
                                        </p:tgtEl>
                                        <p:attrNameLst>
                                          <p:attrName>ppt_x</p:attrName>
                                          <p:attrName>ppt_y</p:attrName>
                                        </p:attrNameLst>
                                      </p:cBhvr>
                                      <p:rCtr x="31233" y="22778"/>
                                    </p:animMotion>
                                  </p:childTnLst>
                                </p:cTn>
                              </p:par>
                            </p:childTnLst>
                          </p:cTn>
                        </p:par>
                        <p:par>
                          <p:cTn id="87" fill="hold">
                            <p:stCondLst>
                              <p:cond delay="5000"/>
                            </p:stCondLst>
                            <p:childTnLst>
                              <p:par>
                                <p:cTn id="88" presetID="10" presetClass="entr" presetSubtype="0" fill="hold" grpId="0" nodeType="afterEffect">
                                  <p:stCondLst>
                                    <p:cond delay="250"/>
                                  </p:stCondLst>
                                  <p:childTnLst>
                                    <p:set>
                                      <p:cBhvr>
                                        <p:cTn id="89" dur="1" fill="hold">
                                          <p:stCondLst>
                                            <p:cond delay="0"/>
                                          </p:stCondLst>
                                        </p:cTn>
                                        <p:tgtEl>
                                          <p:spTgt spid="102">
                                            <p:txEl>
                                              <p:pRg st="0" end="0"/>
                                            </p:txEl>
                                          </p:spTgt>
                                        </p:tgtEl>
                                        <p:attrNameLst>
                                          <p:attrName>style.visibility</p:attrName>
                                        </p:attrNameLst>
                                      </p:cBhvr>
                                      <p:to>
                                        <p:strVal val="visible"/>
                                      </p:to>
                                    </p:set>
                                    <p:animEffect transition="in" filter="fade">
                                      <p:cBhvr>
                                        <p:cTn id="90" dur="500"/>
                                        <p:tgtEl>
                                          <p:spTgt spid="102">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0"/>
                                        </p:tgtEl>
                                        <p:attrNameLst>
                                          <p:attrName>style.visibility</p:attrName>
                                        </p:attrNameLst>
                                      </p:cBhvr>
                                      <p:to>
                                        <p:strVal val="visible"/>
                                      </p:to>
                                    </p:set>
                                    <p:animEffect transition="in" filter="fade">
                                      <p:cBhvr>
                                        <p:cTn id="93" dur="500"/>
                                        <p:tgtEl>
                                          <p:spTgt spid="70"/>
                                        </p:tgtEl>
                                      </p:cBhvr>
                                    </p:animEffect>
                                  </p:childTnLst>
                                </p:cTn>
                              </p:par>
                              <p:par>
                                <p:cTn id="94" presetID="49" presetClass="entr" presetSubtype="0" decel="100000" fill="hold" grpId="0" nodeType="withEffect">
                                  <p:stCondLst>
                                    <p:cond delay="250"/>
                                  </p:stCondLst>
                                  <p:childTnLst>
                                    <p:set>
                                      <p:cBhvr>
                                        <p:cTn id="95" dur="1" fill="hold">
                                          <p:stCondLst>
                                            <p:cond delay="0"/>
                                          </p:stCondLst>
                                        </p:cTn>
                                        <p:tgtEl>
                                          <p:spTgt spid="74"/>
                                        </p:tgtEl>
                                        <p:attrNameLst>
                                          <p:attrName>style.visibility</p:attrName>
                                        </p:attrNameLst>
                                      </p:cBhvr>
                                      <p:to>
                                        <p:strVal val="visible"/>
                                      </p:to>
                                    </p:set>
                                    <p:anim calcmode="lin" valueType="num">
                                      <p:cBhvr>
                                        <p:cTn id="96" dur="500" fill="hold"/>
                                        <p:tgtEl>
                                          <p:spTgt spid="74"/>
                                        </p:tgtEl>
                                        <p:attrNameLst>
                                          <p:attrName>ppt_w</p:attrName>
                                        </p:attrNameLst>
                                      </p:cBhvr>
                                      <p:tavLst>
                                        <p:tav tm="0">
                                          <p:val>
                                            <p:fltVal val="0"/>
                                          </p:val>
                                        </p:tav>
                                        <p:tav tm="100000">
                                          <p:val>
                                            <p:strVal val="#ppt_w"/>
                                          </p:val>
                                        </p:tav>
                                      </p:tavLst>
                                    </p:anim>
                                    <p:anim calcmode="lin" valueType="num">
                                      <p:cBhvr>
                                        <p:cTn id="97" dur="500" fill="hold"/>
                                        <p:tgtEl>
                                          <p:spTgt spid="74"/>
                                        </p:tgtEl>
                                        <p:attrNameLst>
                                          <p:attrName>ppt_h</p:attrName>
                                        </p:attrNameLst>
                                      </p:cBhvr>
                                      <p:tavLst>
                                        <p:tav tm="0">
                                          <p:val>
                                            <p:fltVal val="0"/>
                                          </p:val>
                                        </p:tav>
                                        <p:tav tm="100000">
                                          <p:val>
                                            <p:strVal val="#ppt_h"/>
                                          </p:val>
                                        </p:tav>
                                      </p:tavLst>
                                    </p:anim>
                                    <p:anim calcmode="lin" valueType="num">
                                      <p:cBhvr>
                                        <p:cTn id="98" dur="500" fill="hold"/>
                                        <p:tgtEl>
                                          <p:spTgt spid="74"/>
                                        </p:tgtEl>
                                        <p:attrNameLst>
                                          <p:attrName>style.rotation</p:attrName>
                                        </p:attrNameLst>
                                      </p:cBhvr>
                                      <p:tavLst>
                                        <p:tav tm="0">
                                          <p:val>
                                            <p:fltVal val="360"/>
                                          </p:val>
                                        </p:tav>
                                        <p:tav tm="100000">
                                          <p:val>
                                            <p:fltVal val="0"/>
                                          </p:val>
                                        </p:tav>
                                      </p:tavLst>
                                    </p:anim>
                                    <p:animEffect transition="in" filter="fade">
                                      <p:cBhvr>
                                        <p:cTn id="99" dur="500"/>
                                        <p:tgtEl>
                                          <p:spTgt spid="74"/>
                                        </p:tgtEl>
                                      </p:cBhvr>
                                    </p:animEffect>
                                  </p:childTnLst>
                                </p:cTn>
                              </p:par>
                              <p:par>
                                <p:cTn id="100" presetID="49" presetClass="entr" presetSubtype="0" decel="100000" fill="hold" grpId="0" nodeType="withEffect">
                                  <p:stCondLst>
                                    <p:cond delay="250"/>
                                  </p:stCondLst>
                                  <p:childTnLst>
                                    <p:set>
                                      <p:cBhvr>
                                        <p:cTn id="101" dur="1" fill="hold">
                                          <p:stCondLst>
                                            <p:cond delay="0"/>
                                          </p:stCondLst>
                                        </p:cTn>
                                        <p:tgtEl>
                                          <p:spTgt spid="89"/>
                                        </p:tgtEl>
                                        <p:attrNameLst>
                                          <p:attrName>style.visibility</p:attrName>
                                        </p:attrNameLst>
                                      </p:cBhvr>
                                      <p:to>
                                        <p:strVal val="visible"/>
                                      </p:to>
                                    </p:set>
                                    <p:anim calcmode="lin" valueType="num">
                                      <p:cBhvr>
                                        <p:cTn id="102" dur="500" fill="hold"/>
                                        <p:tgtEl>
                                          <p:spTgt spid="89"/>
                                        </p:tgtEl>
                                        <p:attrNameLst>
                                          <p:attrName>ppt_w</p:attrName>
                                        </p:attrNameLst>
                                      </p:cBhvr>
                                      <p:tavLst>
                                        <p:tav tm="0">
                                          <p:val>
                                            <p:fltVal val="0"/>
                                          </p:val>
                                        </p:tav>
                                        <p:tav tm="100000">
                                          <p:val>
                                            <p:strVal val="#ppt_w"/>
                                          </p:val>
                                        </p:tav>
                                      </p:tavLst>
                                    </p:anim>
                                    <p:anim calcmode="lin" valueType="num">
                                      <p:cBhvr>
                                        <p:cTn id="103" dur="500" fill="hold"/>
                                        <p:tgtEl>
                                          <p:spTgt spid="89"/>
                                        </p:tgtEl>
                                        <p:attrNameLst>
                                          <p:attrName>ppt_h</p:attrName>
                                        </p:attrNameLst>
                                      </p:cBhvr>
                                      <p:tavLst>
                                        <p:tav tm="0">
                                          <p:val>
                                            <p:fltVal val="0"/>
                                          </p:val>
                                        </p:tav>
                                        <p:tav tm="100000">
                                          <p:val>
                                            <p:strVal val="#ppt_h"/>
                                          </p:val>
                                        </p:tav>
                                      </p:tavLst>
                                    </p:anim>
                                    <p:anim calcmode="lin" valueType="num">
                                      <p:cBhvr>
                                        <p:cTn id="104" dur="500" fill="hold"/>
                                        <p:tgtEl>
                                          <p:spTgt spid="89"/>
                                        </p:tgtEl>
                                        <p:attrNameLst>
                                          <p:attrName>style.rotation</p:attrName>
                                        </p:attrNameLst>
                                      </p:cBhvr>
                                      <p:tavLst>
                                        <p:tav tm="0">
                                          <p:val>
                                            <p:fltVal val="360"/>
                                          </p:val>
                                        </p:tav>
                                        <p:tav tm="100000">
                                          <p:val>
                                            <p:fltVal val="0"/>
                                          </p:val>
                                        </p:tav>
                                      </p:tavLst>
                                    </p:anim>
                                    <p:animEffect transition="in" filter="fade">
                                      <p:cBhvr>
                                        <p:cTn id="105" dur="500"/>
                                        <p:tgtEl>
                                          <p:spTgt spid="89"/>
                                        </p:tgtEl>
                                      </p:cBhvr>
                                    </p:animEffect>
                                  </p:childTnLst>
                                </p:cTn>
                              </p:par>
                            </p:childTnLst>
                          </p:cTn>
                        </p:par>
                        <p:par>
                          <p:cTn id="106" fill="hold">
                            <p:stCondLst>
                              <p:cond delay="5750"/>
                            </p:stCondLst>
                            <p:childTnLst>
                              <p:par>
                                <p:cTn id="107" presetID="42" presetClass="path" presetSubtype="0" decel="100000" fill="hold" grpId="0" nodeType="afterEffect">
                                  <p:stCondLst>
                                    <p:cond delay="0"/>
                                  </p:stCondLst>
                                  <p:childTnLst>
                                    <p:animMotion origin="layout" path="M -0.16945 0.13549 L 0.625 0.71358 " pathEditMode="fixed" rAng="0" ptsTypes="AA">
                                      <p:cBhvr>
                                        <p:cTn id="108" dur="500" fill="hold"/>
                                        <p:tgtEl>
                                          <p:spTgt spid="85"/>
                                        </p:tgtEl>
                                        <p:attrNameLst>
                                          <p:attrName>ppt_x</p:attrName>
                                          <p:attrName>ppt_y</p:attrName>
                                        </p:attrNameLst>
                                      </p:cBhvr>
                                      <p:rCtr x="39722" y="28904"/>
                                    </p:animMotion>
                                  </p:childTnLst>
                                </p:cTn>
                              </p:par>
                            </p:childTnLst>
                          </p:cTn>
                        </p:par>
                        <p:par>
                          <p:cTn id="109" fill="hold">
                            <p:stCondLst>
                              <p:cond delay="6250"/>
                            </p:stCondLst>
                            <p:childTnLst>
                              <p:par>
                                <p:cTn id="110" presetID="10" presetClass="entr" presetSubtype="0" fill="hold" grpId="0" nodeType="afterEffect">
                                  <p:stCondLst>
                                    <p:cond delay="250"/>
                                  </p:stCondLst>
                                  <p:childTnLst>
                                    <p:set>
                                      <p:cBhvr>
                                        <p:cTn id="111" dur="1" fill="hold">
                                          <p:stCondLst>
                                            <p:cond delay="0"/>
                                          </p:stCondLst>
                                        </p:cTn>
                                        <p:tgtEl>
                                          <p:spTgt spid="71"/>
                                        </p:tgtEl>
                                        <p:attrNameLst>
                                          <p:attrName>style.visibility</p:attrName>
                                        </p:attrNameLst>
                                      </p:cBhvr>
                                      <p:to>
                                        <p:strVal val="visible"/>
                                      </p:to>
                                    </p:set>
                                    <p:animEffect transition="in" filter="fade">
                                      <p:cBhvr>
                                        <p:cTn id="112" dur="500"/>
                                        <p:tgtEl>
                                          <p:spTgt spid="71"/>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103">
                                            <p:txEl>
                                              <p:pRg st="0" end="0"/>
                                            </p:txEl>
                                          </p:spTgt>
                                        </p:tgtEl>
                                        <p:attrNameLst>
                                          <p:attrName>style.visibility</p:attrName>
                                        </p:attrNameLst>
                                      </p:cBhvr>
                                      <p:to>
                                        <p:strVal val="visible"/>
                                      </p:to>
                                    </p:set>
                                    <p:animEffect transition="in" filter="fade">
                                      <p:cBhvr>
                                        <p:cTn id="115" dur="500"/>
                                        <p:tgtEl>
                                          <p:spTgt spid="103">
                                            <p:txEl>
                                              <p:pRg st="0" end="0"/>
                                            </p:txEl>
                                          </p:spTgt>
                                        </p:tgtEl>
                                      </p:cBhvr>
                                    </p:animEffect>
                                  </p:childTnLst>
                                </p:cTn>
                              </p:par>
                              <p:par>
                                <p:cTn id="116" presetID="49" presetClass="entr" presetSubtype="0" decel="100000" fill="hold" grpId="0" nodeType="withEffect">
                                  <p:stCondLst>
                                    <p:cond delay="250"/>
                                  </p:stCondLst>
                                  <p:childTnLst>
                                    <p:set>
                                      <p:cBhvr>
                                        <p:cTn id="117" dur="1" fill="hold">
                                          <p:stCondLst>
                                            <p:cond delay="0"/>
                                          </p:stCondLst>
                                        </p:cTn>
                                        <p:tgtEl>
                                          <p:spTgt spid="75"/>
                                        </p:tgtEl>
                                        <p:attrNameLst>
                                          <p:attrName>style.visibility</p:attrName>
                                        </p:attrNameLst>
                                      </p:cBhvr>
                                      <p:to>
                                        <p:strVal val="visible"/>
                                      </p:to>
                                    </p:set>
                                    <p:anim calcmode="lin" valueType="num">
                                      <p:cBhvr>
                                        <p:cTn id="118" dur="500" fill="hold"/>
                                        <p:tgtEl>
                                          <p:spTgt spid="75"/>
                                        </p:tgtEl>
                                        <p:attrNameLst>
                                          <p:attrName>ppt_w</p:attrName>
                                        </p:attrNameLst>
                                      </p:cBhvr>
                                      <p:tavLst>
                                        <p:tav tm="0">
                                          <p:val>
                                            <p:fltVal val="0"/>
                                          </p:val>
                                        </p:tav>
                                        <p:tav tm="100000">
                                          <p:val>
                                            <p:strVal val="#ppt_w"/>
                                          </p:val>
                                        </p:tav>
                                      </p:tavLst>
                                    </p:anim>
                                    <p:anim calcmode="lin" valueType="num">
                                      <p:cBhvr>
                                        <p:cTn id="119" dur="500" fill="hold"/>
                                        <p:tgtEl>
                                          <p:spTgt spid="75"/>
                                        </p:tgtEl>
                                        <p:attrNameLst>
                                          <p:attrName>ppt_h</p:attrName>
                                        </p:attrNameLst>
                                      </p:cBhvr>
                                      <p:tavLst>
                                        <p:tav tm="0">
                                          <p:val>
                                            <p:fltVal val="0"/>
                                          </p:val>
                                        </p:tav>
                                        <p:tav tm="100000">
                                          <p:val>
                                            <p:strVal val="#ppt_h"/>
                                          </p:val>
                                        </p:tav>
                                      </p:tavLst>
                                    </p:anim>
                                    <p:anim calcmode="lin" valueType="num">
                                      <p:cBhvr>
                                        <p:cTn id="120" dur="500" fill="hold"/>
                                        <p:tgtEl>
                                          <p:spTgt spid="75"/>
                                        </p:tgtEl>
                                        <p:attrNameLst>
                                          <p:attrName>style.rotation</p:attrName>
                                        </p:attrNameLst>
                                      </p:cBhvr>
                                      <p:tavLst>
                                        <p:tav tm="0">
                                          <p:val>
                                            <p:fltVal val="360"/>
                                          </p:val>
                                        </p:tav>
                                        <p:tav tm="100000">
                                          <p:val>
                                            <p:fltVal val="0"/>
                                          </p:val>
                                        </p:tav>
                                      </p:tavLst>
                                    </p:anim>
                                    <p:animEffect transition="in" filter="fade">
                                      <p:cBhvr>
                                        <p:cTn id="121" dur="500"/>
                                        <p:tgtEl>
                                          <p:spTgt spid="75"/>
                                        </p:tgtEl>
                                      </p:cBhvr>
                                    </p:animEffect>
                                  </p:childTnLst>
                                </p:cTn>
                              </p:par>
                              <p:par>
                                <p:cTn id="122" presetID="49" presetClass="entr" presetSubtype="0" decel="100000" fill="hold" grpId="0" nodeType="withEffect">
                                  <p:stCondLst>
                                    <p:cond delay="250"/>
                                  </p:stCondLst>
                                  <p:childTnLst>
                                    <p:set>
                                      <p:cBhvr>
                                        <p:cTn id="123" dur="1" fill="hold">
                                          <p:stCondLst>
                                            <p:cond delay="0"/>
                                          </p:stCondLst>
                                        </p:cTn>
                                        <p:tgtEl>
                                          <p:spTgt spid="90"/>
                                        </p:tgtEl>
                                        <p:attrNameLst>
                                          <p:attrName>style.visibility</p:attrName>
                                        </p:attrNameLst>
                                      </p:cBhvr>
                                      <p:to>
                                        <p:strVal val="visible"/>
                                      </p:to>
                                    </p:set>
                                    <p:anim calcmode="lin" valueType="num">
                                      <p:cBhvr>
                                        <p:cTn id="124" dur="500" fill="hold"/>
                                        <p:tgtEl>
                                          <p:spTgt spid="90"/>
                                        </p:tgtEl>
                                        <p:attrNameLst>
                                          <p:attrName>ppt_w</p:attrName>
                                        </p:attrNameLst>
                                      </p:cBhvr>
                                      <p:tavLst>
                                        <p:tav tm="0">
                                          <p:val>
                                            <p:fltVal val="0"/>
                                          </p:val>
                                        </p:tav>
                                        <p:tav tm="100000">
                                          <p:val>
                                            <p:strVal val="#ppt_w"/>
                                          </p:val>
                                        </p:tav>
                                      </p:tavLst>
                                    </p:anim>
                                    <p:anim calcmode="lin" valueType="num">
                                      <p:cBhvr>
                                        <p:cTn id="125" dur="500" fill="hold"/>
                                        <p:tgtEl>
                                          <p:spTgt spid="90"/>
                                        </p:tgtEl>
                                        <p:attrNameLst>
                                          <p:attrName>ppt_h</p:attrName>
                                        </p:attrNameLst>
                                      </p:cBhvr>
                                      <p:tavLst>
                                        <p:tav tm="0">
                                          <p:val>
                                            <p:fltVal val="0"/>
                                          </p:val>
                                        </p:tav>
                                        <p:tav tm="100000">
                                          <p:val>
                                            <p:strVal val="#ppt_h"/>
                                          </p:val>
                                        </p:tav>
                                      </p:tavLst>
                                    </p:anim>
                                    <p:anim calcmode="lin" valueType="num">
                                      <p:cBhvr>
                                        <p:cTn id="126" dur="500" fill="hold"/>
                                        <p:tgtEl>
                                          <p:spTgt spid="90"/>
                                        </p:tgtEl>
                                        <p:attrNameLst>
                                          <p:attrName>style.rotation</p:attrName>
                                        </p:attrNameLst>
                                      </p:cBhvr>
                                      <p:tavLst>
                                        <p:tav tm="0">
                                          <p:val>
                                            <p:fltVal val="360"/>
                                          </p:val>
                                        </p:tav>
                                        <p:tav tm="100000">
                                          <p:val>
                                            <p:fltVal val="0"/>
                                          </p:val>
                                        </p:tav>
                                      </p:tavLst>
                                    </p:anim>
                                    <p:animEffect transition="in" filter="fade">
                                      <p:cBhvr>
                                        <p:cTn id="12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4" grpId="0" animBg="1"/>
      <p:bldP spid="63" grpId="0" animBg="1"/>
      <p:bldP spid="69" grpId="0" animBg="1"/>
      <p:bldP spid="70" grpId="0" animBg="1"/>
      <p:bldP spid="71" grpId="0" animBg="1"/>
      <p:bldP spid="72" grpId="0" animBg="1"/>
      <p:bldP spid="73" grpId="0" animBg="1"/>
      <p:bldP spid="74" grpId="0" animBg="1"/>
      <p:bldP spid="75" grpId="0" animBg="1"/>
      <p:bldP spid="77" grpId="0" build="p">
        <p:tmplLst>
          <p:tmpl lvl="1">
            <p:tnLst>
              <p:par>
                <p:cTn presetID="2" presetClass="entr" presetSubtype="8" decel="100000" fill="hold" nodeType="afterEffect">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0-#ppt_w/2"/>
                          </p:val>
                        </p:tav>
                        <p:tav tm="100000">
                          <p:val>
                            <p:strVal val="#ppt_x"/>
                          </p:val>
                        </p:tav>
                      </p:tavLst>
                    </p:anim>
                    <p:anim calcmode="lin" valueType="num">
                      <p:cBhvr additive="base">
                        <p:cTn dur="500" fill="hold"/>
                        <p:tgtEl>
                          <p:spTgt spid="77"/>
                        </p:tgtEl>
                        <p:attrNameLst>
                          <p:attrName>ppt_y</p:attrName>
                        </p:attrNameLst>
                      </p:cBhvr>
                      <p:tavLst>
                        <p:tav tm="0">
                          <p:val>
                            <p:strVal val="#ppt_y"/>
                          </p:val>
                        </p:tav>
                        <p:tav tm="100000">
                          <p:val>
                            <p:strVal val="#ppt_y"/>
                          </p:val>
                        </p:tav>
                      </p:tavLst>
                    </p:anim>
                  </p:childTnLst>
                </p:cTn>
              </p:par>
            </p:tnLst>
          </p:tmpl>
        </p:tmplLst>
      </p:bldP>
      <p:bldP spid="78" grpId="0" build="p">
        <p:tmplLst>
          <p:tmpl lvl="1">
            <p:tnLst>
              <p:par>
                <p:cTn presetID="2" presetClass="entr" presetSubtype="8" decel="100000"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 calcmode="lin" valueType="num">
                      <p:cBhvr additive="base">
                        <p:cTn dur="500" fill="hold"/>
                        <p:tgtEl>
                          <p:spTgt spid="78"/>
                        </p:tgtEl>
                        <p:attrNameLst>
                          <p:attrName>ppt_x</p:attrName>
                        </p:attrNameLst>
                      </p:cBhvr>
                      <p:tavLst>
                        <p:tav tm="0">
                          <p:val>
                            <p:strVal val="0-#ppt_w/2"/>
                          </p:val>
                        </p:tav>
                        <p:tav tm="100000">
                          <p:val>
                            <p:strVal val="#ppt_x"/>
                          </p:val>
                        </p:tav>
                      </p:tavLst>
                    </p:anim>
                    <p:anim calcmode="lin" valueType="num">
                      <p:cBhvr additive="base">
                        <p:cTn dur="500" fill="hold"/>
                        <p:tgtEl>
                          <p:spTgt spid="78"/>
                        </p:tgtEl>
                        <p:attrNameLst>
                          <p:attrName>ppt_y</p:attrName>
                        </p:attrNameLst>
                      </p:cBhvr>
                      <p:tavLst>
                        <p:tav tm="0">
                          <p:val>
                            <p:strVal val="#ppt_y"/>
                          </p:val>
                        </p:tav>
                        <p:tav tm="100000">
                          <p:val>
                            <p:strVal val="#ppt_y"/>
                          </p:val>
                        </p:tav>
                      </p:tavLst>
                    </p:anim>
                  </p:childTnLst>
                </p:cTn>
              </p:par>
            </p:tnLst>
          </p:tmpl>
        </p:tmplLst>
      </p:bldP>
      <p:bldP spid="82" grpId="0" animBg="1"/>
      <p:bldP spid="83" grpId="0" animBg="1"/>
      <p:bldP spid="84" grpId="0" animBg="1"/>
      <p:bldP spid="85" grpId="0" animBg="1"/>
      <p:bldP spid="86" grpId="0"/>
      <p:bldP spid="87" grpId="0"/>
      <p:bldP spid="88" grpId="0"/>
      <p:bldP spid="89" grpId="0"/>
      <p:bldP spid="90" grpId="0"/>
      <p:bldP spid="99" grpId="0" build="p">
        <p:tmplLst>
          <p:tmpl lvl="1">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build="p">
        <p:tmplLst>
          <p:tmpl lvl="1">
            <p:tnLst>
              <p:par>
                <p:cTn presetID="10" presetClass="entr" presetSubtype="0" fill="hold" nodeType="afterEffect">
                  <p:stCondLst>
                    <p:cond delay="25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P spid="101" grpId="0" build="p">
        <p:tmplLst>
          <p:tmpl lvl="1">
            <p:tnLst>
              <p:par>
                <p:cTn presetID="10" presetClass="entr" presetSubtype="0" fill="hold" nodeType="after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P spid="102" grpId="0" build="p">
        <p:tmplLst>
          <p:tmpl lvl="1">
            <p:tnLst>
              <p:par>
                <p:cTn presetID="10" presetClass="entr" presetSubtype="0" fill="hold" nodeType="afterEffect">
                  <p:stCondLst>
                    <p:cond delay="25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build="p">
        <p:tmplLst>
          <p:tmpl lvl="1">
            <p:tnLst>
              <p:par>
                <p:cTn presetID="10" presetClass="entr" presetSubtype="0" fill="hold" nodeType="withEffect">
                  <p:stCondLst>
                    <p:cond delay="25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g Image and 3 Icons">
    <p:spTree>
      <p:nvGrpSpPr>
        <p:cNvPr id="1" name=""/>
        <p:cNvGrpSpPr/>
        <p:nvPr/>
      </p:nvGrpSpPr>
      <p:grpSpPr>
        <a:xfrm>
          <a:off x="0" y="0"/>
          <a:ext cx="0" cy="0"/>
          <a:chOff x="0" y="0"/>
          <a:chExt cx="0" cy="0"/>
        </a:xfrm>
      </p:grpSpPr>
      <p:sp>
        <p:nvSpPr>
          <p:cNvPr id="9" name="正方形/長方形 8"/>
          <p:cNvSpPr/>
          <p:nvPr userDrawn="1"/>
        </p:nvSpPr>
        <p:spPr>
          <a:xfrm>
            <a:off x="0" y="6313630"/>
            <a:ext cx="18286413" cy="3973369"/>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図プレースホルダー 6"/>
          <p:cNvSpPr>
            <a:spLocks noGrp="1"/>
          </p:cNvSpPr>
          <p:nvPr>
            <p:ph type="pic" sz="quarter" idx="10" hasCustomPrompt="1"/>
          </p:nvPr>
        </p:nvSpPr>
        <p:spPr>
          <a:xfrm>
            <a:off x="0" y="0"/>
            <a:ext cx="18286413" cy="6313630"/>
          </a:xfrm>
        </p:spPr>
        <p:txBody>
          <a:bodyPr/>
          <a:lstStyle>
            <a:lvl1pPr>
              <a:defRPr baseline="0"/>
            </a:lvl1pPr>
          </a:lstStyle>
          <a:p>
            <a:r>
              <a:rPr kumimoji="1" lang="en-US" altLang="ja-JP" dirty="0"/>
              <a:t>Add an image</a:t>
            </a:r>
            <a:endParaRPr kumimoji="1" lang="ja-JP" altLang="en-US" dirty="0"/>
          </a:p>
        </p:txBody>
      </p:sp>
      <p:sp>
        <p:nvSpPr>
          <p:cNvPr id="14" name="テキスト プレースホルダー 4"/>
          <p:cNvSpPr>
            <a:spLocks noGrp="1"/>
          </p:cNvSpPr>
          <p:nvPr>
            <p:ph type="body" sz="quarter" idx="25" hasCustomPrompt="1"/>
          </p:nvPr>
        </p:nvSpPr>
        <p:spPr>
          <a:xfrm>
            <a:off x="7994650" y="516242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15" name="図プレースホルダー 2"/>
          <p:cNvSpPr>
            <a:spLocks noGrp="1"/>
          </p:cNvSpPr>
          <p:nvPr>
            <p:ph type="pic" sz="quarter" idx="26" hasCustomPrompt="1"/>
          </p:nvPr>
        </p:nvSpPr>
        <p:spPr>
          <a:xfrm>
            <a:off x="8579850" y="5747489"/>
            <a:ext cx="1125125" cy="1125125"/>
          </a:xfrm>
        </p:spPr>
        <p:txBody>
          <a:bodyPr/>
          <a:lstStyle>
            <a:lvl1pPr>
              <a:defRPr/>
            </a:lvl1pPr>
          </a:lstStyle>
          <a:p>
            <a:r>
              <a:rPr kumimoji="1" lang="en-US" altLang="ja-JP" dirty="0"/>
              <a:t>ICON</a:t>
            </a:r>
            <a:endParaRPr kumimoji="1" lang="ja-JP" altLang="en-US" dirty="0"/>
          </a:p>
        </p:txBody>
      </p:sp>
      <p:sp>
        <p:nvSpPr>
          <p:cNvPr id="16" name="テキスト プレースホルダー 11"/>
          <p:cNvSpPr>
            <a:spLocks noGrp="1"/>
          </p:cNvSpPr>
          <p:nvPr>
            <p:ph type="body" sz="quarter" idx="27" hasCustomPrompt="1"/>
          </p:nvPr>
        </p:nvSpPr>
        <p:spPr>
          <a:xfrm>
            <a:off x="6737980" y="814409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8" hasCustomPrompt="1"/>
          </p:nvPr>
        </p:nvSpPr>
        <p:spPr>
          <a:xfrm>
            <a:off x="6737980" y="756466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18" name="テキスト プレースホルダー 4"/>
          <p:cNvSpPr>
            <a:spLocks noGrp="1"/>
          </p:cNvSpPr>
          <p:nvPr>
            <p:ph type="body" sz="quarter" idx="29" hasCustomPrompt="1"/>
          </p:nvPr>
        </p:nvSpPr>
        <p:spPr>
          <a:xfrm>
            <a:off x="2707491" y="5160640"/>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19" name="図プレースホルダー 2"/>
          <p:cNvSpPr>
            <a:spLocks noGrp="1"/>
          </p:cNvSpPr>
          <p:nvPr>
            <p:ph type="pic" sz="quarter" idx="30" hasCustomPrompt="1"/>
          </p:nvPr>
        </p:nvSpPr>
        <p:spPr>
          <a:xfrm>
            <a:off x="3292691" y="5745705"/>
            <a:ext cx="1125125" cy="1125125"/>
          </a:xfrm>
        </p:spPr>
        <p:txBody>
          <a:bodyPr/>
          <a:lstStyle>
            <a:lvl1pPr>
              <a:defRPr/>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1" hasCustomPrompt="1"/>
          </p:nvPr>
        </p:nvSpPr>
        <p:spPr>
          <a:xfrm>
            <a:off x="1450821" y="8142315"/>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2" hasCustomPrompt="1"/>
          </p:nvPr>
        </p:nvSpPr>
        <p:spPr>
          <a:xfrm>
            <a:off x="1450821" y="7562884"/>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22" name="テキスト プレースホルダー 4"/>
          <p:cNvSpPr>
            <a:spLocks noGrp="1"/>
          </p:cNvSpPr>
          <p:nvPr>
            <p:ph type="body" sz="quarter" idx="33" hasCustomPrompt="1"/>
          </p:nvPr>
        </p:nvSpPr>
        <p:spPr>
          <a:xfrm>
            <a:off x="13286867" y="515775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23" name="図プレースホルダー 2"/>
          <p:cNvSpPr>
            <a:spLocks noGrp="1"/>
          </p:cNvSpPr>
          <p:nvPr>
            <p:ph type="pic" sz="quarter" idx="34" hasCustomPrompt="1"/>
          </p:nvPr>
        </p:nvSpPr>
        <p:spPr>
          <a:xfrm>
            <a:off x="13872067" y="5742819"/>
            <a:ext cx="1125125" cy="1125125"/>
          </a:xfrm>
        </p:spPr>
        <p:txBody>
          <a:bodyPr/>
          <a:lstStyle>
            <a:lvl1pPr>
              <a:defRPr/>
            </a:lvl1pPr>
          </a:lstStyle>
          <a:p>
            <a:r>
              <a:rPr kumimoji="1" lang="en-US" altLang="ja-JP" dirty="0"/>
              <a:t>ICON</a:t>
            </a:r>
            <a:endParaRPr kumimoji="1" lang="ja-JP" altLang="en-US" dirty="0"/>
          </a:p>
        </p:txBody>
      </p:sp>
      <p:sp>
        <p:nvSpPr>
          <p:cNvPr id="24" name="テキスト プレースホルダー 11"/>
          <p:cNvSpPr>
            <a:spLocks noGrp="1"/>
          </p:cNvSpPr>
          <p:nvPr>
            <p:ph type="body" sz="quarter" idx="35" hasCustomPrompt="1"/>
          </p:nvPr>
        </p:nvSpPr>
        <p:spPr>
          <a:xfrm>
            <a:off x="12030197" y="813942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6" hasCustomPrompt="1"/>
          </p:nvPr>
        </p:nvSpPr>
        <p:spPr>
          <a:xfrm>
            <a:off x="12030197" y="755999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69113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8">
                                            <p:bg/>
                                          </p:spTgt>
                                        </p:tgtEl>
                                        <p:attrNameLst>
                                          <p:attrName>style.visibility</p:attrName>
                                        </p:attrNameLst>
                                      </p:cBhvr>
                                      <p:to>
                                        <p:strVal val="visible"/>
                                      </p:to>
                                    </p:set>
                                    <p:animEffect transition="in" filter="wipe(up)">
                                      <p:cBhvr>
                                        <p:cTn id="14" dur="500"/>
                                        <p:tgtEl>
                                          <p:spTgt spid="18">
                                            <p:bg/>
                                          </p:spTgt>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up)">
                                      <p:cBhvr>
                                        <p:cTn id="17" dur="500"/>
                                        <p:tgtEl>
                                          <p:spTgt spid="18">
                                            <p:txEl>
                                              <p:pRg st="0" end="0"/>
                                            </p:txEl>
                                          </p:spTgt>
                                        </p:tgtEl>
                                      </p:cBhvr>
                                    </p:animEffect>
                                  </p:childTnLst>
                                </p:cTn>
                              </p:par>
                            </p:childTnLst>
                          </p:cTn>
                        </p:par>
                        <p:par>
                          <p:cTn id="18" fill="hold">
                            <p:stCondLst>
                              <p:cond delay="1000"/>
                            </p:stCondLst>
                            <p:childTnLst>
                              <p:par>
                                <p:cTn id="19" presetID="2" presetClass="entr" presetSubtype="4" decel="100000" fill="hold" grpId="0" nodeType="after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 calcmode="lin" valueType="num">
                                      <p:cBhvr additive="base">
                                        <p:cTn id="2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 calcmode="lin" valueType="num">
                                      <p:cBhvr additive="base">
                                        <p:cTn id="25"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25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par>
                                <p:cTn id="31" presetID="22" presetClass="entr" presetSubtype="1" fill="hold" grpId="0" nodeType="withEffect">
                                  <p:stCondLst>
                                    <p:cond delay="250"/>
                                  </p:stCondLst>
                                  <p:childTnLst>
                                    <p:set>
                                      <p:cBhvr>
                                        <p:cTn id="32" dur="1" fill="hold">
                                          <p:stCondLst>
                                            <p:cond delay="0"/>
                                          </p:stCondLst>
                                        </p:cTn>
                                        <p:tgtEl>
                                          <p:spTgt spid="14">
                                            <p:bg/>
                                          </p:spTgt>
                                        </p:tgtEl>
                                        <p:attrNameLst>
                                          <p:attrName>style.visibility</p:attrName>
                                        </p:attrNameLst>
                                      </p:cBhvr>
                                      <p:to>
                                        <p:strVal val="visible"/>
                                      </p:to>
                                    </p:set>
                                    <p:animEffect transition="in" filter="wipe(up)">
                                      <p:cBhvr>
                                        <p:cTn id="33" dur="500"/>
                                        <p:tgtEl>
                                          <p:spTgt spid="14">
                                            <p:bg/>
                                          </p:spTgt>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wipe(up)">
                                      <p:cBhvr>
                                        <p:cTn id="36" dur="500"/>
                                        <p:tgtEl>
                                          <p:spTgt spid="14">
                                            <p:txEl>
                                              <p:pRg st="0" end="0"/>
                                            </p:txEl>
                                          </p:spTgt>
                                        </p:tgtEl>
                                      </p:cBhvr>
                                    </p:animEffect>
                                  </p:childTnLst>
                                </p:cTn>
                              </p:par>
                            </p:childTnLst>
                          </p:cTn>
                        </p:par>
                        <p:par>
                          <p:cTn id="37" fill="hold">
                            <p:stCondLst>
                              <p:cond delay="2250"/>
                            </p:stCondLst>
                            <p:childTnLst>
                              <p:par>
                                <p:cTn id="38" presetID="2" presetClass="entr" presetSubtype="4" decel="100000" fill="hold" grpId="0" nodeType="after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 calcmode="lin" valueType="num">
                                      <p:cBhvr additive="base">
                                        <p:cTn id="40"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0"/>
                                  </p:stCondLst>
                                  <p:childTnLst>
                                    <p:set>
                                      <p:cBhvr>
                                        <p:cTn id="43" dur="1" fill="hold">
                                          <p:stCondLst>
                                            <p:cond delay="0"/>
                                          </p:stCondLst>
                                        </p:cTn>
                                        <p:tgtEl>
                                          <p:spTgt spid="17">
                                            <p:txEl>
                                              <p:pRg st="0" end="0"/>
                                            </p:txEl>
                                          </p:spTgt>
                                        </p:tgtEl>
                                        <p:attrNameLst>
                                          <p:attrName>style.visibility</p:attrName>
                                        </p:attrNameLst>
                                      </p:cBhvr>
                                      <p:to>
                                        <p:strVal val="visible"/>
                                      </p:to>
                                    </p:set>
                                    <p:anim calcmode="lin" valueType="num">
                                      <p:cBhvr additive="base">
                                        <p:cTn id="4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46" fill="hold">
                            <p:stCondLst>
                              <p:cond delay="2750"/>
                            </p:stCondLst>
                            <p:childTnLst>
                              <p:par>
                                <p:cTn id="47" presetID="22" presetClass="entr" presetSubtype="1" fill="hold" grpId="0" nodeType="afterEffect">
                                  <p:stCondLst>
                                    <p:cond delay="250"/>
                                  </p:stCondLst>
                                  <p:childTnLst>
                                    <p:set>
                                      <p:cBhvr>
                                        <p:cTn id="48" dur="1" fill="hold">
                                          <p:stCondLst>
                                            <p:cond delay="0"/>
                                          </p:stCondLst>
                                        </p:cTn>
                                        <p:tgtEl>
                                          <p:spTgt spid="23"/>
                                        </p:tgtEl>
                                        <p:attrNameLst>
                                          <p:attrName>style.visibility</p:attrName>
                                        </p:attrNameLst>
                                      </p:cBhvr>
                                      <p:to>
                                        <p:strVal val="visible"/>
                                      </p:to>
                                    </p:set>
                                    <p:animEffect transition="in" filter="wipe(up)">
                                      <p:cBhvr>
                                        <p:cTn id="49" dur="500"/>
                                        <p:tgtEl>
                                          <p:spTgt spid="23"/>
                                        </p:tgtEl>
                                      </p:cBhvr>
                                    </p:animEffect>
                                  </p:childTnLst>
                                </p:cTn>
                              </p:par>
                              <p:par>
                                <p:cTn id="50" presetID="22" presetClass="entr" presetSubtype="1" fill="hold" grpId="0" nodeType="withEffect">
                                  <p:stCondLst>
                                    <p:cond delay="250"/>
                                  </p:stCondLst>
                                  <p:childTnLst>
                                    <p:set>
                                      <p:cBhvr>
                                        <p:cTn id="51" dur="1" fill="hold">
                                          <p:stCondLst>
                                            <p:cond delay="0"/>
                                          </p:stCondLst>
                                        </p:cTn>
                                        <p:tgtEl>
                                          <p:spTgt spid="22">
                                            <p:bg/>
                                          </p:spTgt>
                                        </p:tgtEl>
                                        <p:attrNameLst>
                                          <p:attrName>style.visibility</p:attrName>
                                        </p:attrNameLst>
                                      </p:cBhvr>
                                      <p:to>
                                        <p:strVal val="visible"/>
                                      </p:to>
                                    </p:set>
                                    <p:animEffect transition="in" filter="wipe(up)">
                                      <p:cBhvr>
                                        <p:cTn id="52" dur="500"/>
                                        <p:tgtEl>
                                          <p:spTgt spid="22">
                                            <p:bg/>
                                          </p:spTgt>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wipe(up)">
                                      <p:cBhvr>
                                        <p:cTn id="55" dur="500"/>
                                        <p:tgtEl>
                                          <p:spTgt spid="22">
                                            <p:txEl>
                                              <p:pRg st="0" end="0"/>
                                            </p:txEl>
                                          </p:spTgt>
                                        </p:tgtEl>
                                      </p:cBhvr>
                                    </p:animEffect>
                                  </p:childTnLst>
                                </p:cTn>
                              </p:par>
                            </p:childTnLst>
                          </p:cTn>
                        </p:par>
                        <p:par>
                          <p:cTn id="56" fill="hold">
                            <p:stCondLst>
                              <p:cond delay="3500"/>
                            </p:stCondLst>
                            <p:childTnLst>
                              <p:par>
                                <p:cTn id="57" presetID="2" presetClass="entr" presetSubtype="4" decel="100000" fill="hold" grpId="0" nodeType="afterEffect">
                                  <p:stCondLst>
                                    <p:cond delay="0"/>
                                  </p:stCondLst>
                                  <p:childTnLst>
                                    <p:set>
                                      <p:cBhvr>
                                        <p:cTn id="58" dur="1" fill="hold">
                                          <p:stCondLst>
                                            <p:cond delay="0"/>
                                          </p:stCondLst>
                                        </p:cTn>
                                        <p:tgtEl>
                                          <p:spTgt spid="25">
                                            <p:txEl>
                                              <p:pRg st="0" end="0"/>
                                            </p:txEl>
                                          </p:spTgt>
                                        </p:tgtEl>
                                        <p:attrNameLst>
                                          <p:attrName>style.visibility</p:attrName>
                                        </p:attrNameLst>
                                      </p:cBhvr>
                                      <p:to>
                                        <p:strVal val="visible"/>
                                      </p:to>
                                    </p:set>
                                    <p:anim calcmode="lin" valueType="num">
                                      <p:cBhvr additive="base">
                                        <p:cTn id="5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1" presetID="2" presetClass="entr" presetSubtype="4" decel="100000" fill="hold" grpId="0" nodeType="withEffect">
                                  <p:stCondLst>
                                    <p:cond delay="0"/>
                                  </p:stCondLst>
                                  <p:childTnLst>
                                    <p:set>
                                      <p:cBhvr>
                                        <p:cTn id="62" dur="1" fill="hold">
                                          <p:stCondLst>
                                            <p:cond delay="0"/>
                                          </p:stCondLst>
                                        </p:cTn>
                                        <p:tgtEl>
                                          <p:spTgt spid="24">
                                            <p:txEl>
                                              <p:pRg st="0" end="0"/>
                                            </p:txEl>
                                          </p:spTgt>
                                        </p:tgtEl>
                                        <p:attrNameLst>
                                          <p:attrName>style.visibility</p:attrName>
                                        </p:attrNameLst>
                                      </p:cBhvr>
                                      <p:to>
                                        <p:strVal val="visible"/>
                                      </p:to>
                                    </p:set>
                                    <p:anim calcmode="lin" valueType="num">
                                      <p:cBhvr additive="base">
                                        <p:cTn id="6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build="p" animBg="1">
        <p:tmplLst>
          <p:tmpl>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15" grpId="0"/>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animBg="1">
        <p:tmplLst>
          <p:tmpl>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Lst>
      </p:bldP>
      <p:bldP spid="19" grpId="0"/>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animBg="1">
        <p:tmplLst>
          <p:tmpl>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Lst>
      </p:bldP>
      <p:bldP spid="23" grpId="0"/>
      <p:bldP spid="24" grpId="0" build="p">
        <p:tmplLst>
          <p:tmpl lvl="1">
            <p:tnLst>
              <p:par>
                <p:cTn presetID="2" presetClass="entr" presetSubtype="4"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41" name="平行四辺形 40"/>
          <p:cNvSpPr/>
          <p:nvPr userDrawn="1"/>
        </p:nvSpPr>
        <p:spPr>
          <a:xfrm flipH="1">
            <a:off x="5569508" y="4810212"/>
            <a:ext cx="10992880" cy="1528805"/>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平行四辺形 39"/>
          <p:cNvSpPr/>
          <p:nvPr userDrawn="1"/>
        </p:nvSpPr>
        <p:spPr>
          <a:xfrm flipH="1">
            <a:off x="4527421" y="2791941"/>
            <a:ext cx="10992880" cy="1545282"/>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平行四辺形 38"/>
          <p:cNvSpPr/>
          <p:nvPr userDrawn="1"/>
        </p:nvSpPr>
        <p:spPr>
          <a:xfrm flipH="1">
            <a:off x="3460621" y="786028"/>
            <a:ext cx="10992880" cy="1549400"/>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2806700" y="0"/>
            <a:ext cx="4330700" cy="7645400"/>
          </a:xfrm>
          <a:prstGeom prst="parallelogram">
            <a:avLst>
              <a:gd name="adj" fmla="val 92507"/>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図プレースホルダー 21"/>
          <p:cNvSpPr>
            <a:spLocks noGrp="1"/>
          </p:cNvSpPr>
          <p:nvPr>
            <p:ph type="pic" sz="quarter" idx="12" hasCustomPrompt="1"/>
          </p:nvPr>
        </p:nvSpPr>
        <p:spPr>
          <a:xfrm>
            <a:off x="791263" y="659441"/>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9" name="直線コネクタ 8"/>
          <p:cNvCxnSpPr/>
          <p:nvPr userDrawn="1"/>
        </p:nvCxnSpPr>
        <p:spPr>
          <a:xfrm flipH="1">
            <a:off x="7129650" y="7631705"/>
            <a:ext cx="1115676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図プレースホルダー 21"/>
          <p:cNvSpPr>
            <a:spLocks noGrp="1"/>
          </p:cNvSpPr>
          <p:nvPr>
            <p:ph type="pic" sz="quarter" idx="13" hasCustomPrompt="1"/>
          </p:nvPr>
        </p:nvSpPr>
        <p:spPr>
          <a:xfrm>
            <a:off x="1827501" y="2662163"/>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24" name="図プレースホルダー 21"/>
          <p:cNvSpPr>
            <a:spLocks noGrp="1"/>
          </p:cNvSpPr>
          <p:nvPr>
            <p:ph type="pic" sz="quarter" idx="14" hasCustomPrompt="1"/>
          </p:nvPr>
        </p:nvSpPr>
        <p:spPr>
          <a:xfrm>
            <a:off x="2883835" y="4664886"/>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27" name="テキスト プレースホルダー 11"/>
          <p:cNvSpPr>
            <a:spLocks noGrp="1"/>
          </p:cNvSpPr>
          <p:nvPr>
            <p:ph type="body" sz="quarter" idx="15" hasCustomPrompt="1"/>
          </p:nvPr>
        </p:nvSpPr>
        <p:spPr>
          <a:xfrm>
            <a:off x="7252996" y="6535716"/>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16" hasCustomPrompt="1"/>
          </p:nvPr>
        </p:nvSpPr>
        <p:spPr>
          <a:xfrm>
            <a:off x="7252996" y="7761288"/>
            <a:ext cx="10081120" cy="1519734"/>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a:t>Text Here</a:t>
            </a:r>
          </a:p>
          <a:p>
            <a:pPr lvl="0"/>
            <a:endParaRPr lang="en-US" altLang="ja-JP" dirty="0"/>
          </a:p>
        </p:txBody>
      </p:sp>
      <p:sp>
        <p:nvSpPr>
          <p:cNvPr id="31" name="テキスト プレースホルダー 11"/>
          <p:cNvSpPr>
            <a:spLocks noGrp="1"/>
          </p:cNvSpPr>
          <p:nvPr>
            <p:ph type="body" sz="quarter" idx="32" hasCustomPrompt="1"/>
          </p:nvPr>
        </p:nvSpPr>
        <p:spPr>
          <a:xfrm>
            <a:off x="4233238" y="872448"/>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32" name="テキスト プレースホルダー 11"/>
          <p:cNvSpPr>
            <a:spLocks noGrp="1"/>
          </p:cNvSpPr>
          <p:nvPr>
            <p:ph type="body" sz="quarter" idx="33" hasCustomPrompt="1"/>
          </p:nvPr>
        </p:nvSpPr>
        <p:spPr>
          <a:xfrm>
            <a:off x="5285045" y="2852669"/>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33" name="テキスト プレースホルダー 11"/>
          <p:cNvSpPr>
            <a:spLocks noGrp="1"/>
          </p:cNvSpPr>
          <p:nvPr>
            <p:ph type="body" sz="quarter" idx="34" hasCustomPrompt="1"/>
          </p:nvPr>
        </p:nvSpPr>
        <p:spPr>
          <a:xfrm>
            <a:off x="6348473" y="4877894"/>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144324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500"/>
                                        <p:tgtEl>
                                          <p:spTgt spid="3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childTnLst>
                          </p:cTn>
                        </p:par>
                        <p:par>
                          <p:cTn id="19" fill="hold">
                            <p:stCondLst>
                              <p:cond delay="1500"/>
                            </p:stCondLst>
                            <p:childTnLst>
                              <p:par>
                                <p:cTn id="20" presetID="10" presetClass="entr" presetSubtype="0" fill="hold" grpId="0" nodeType="afterEffect">
                                  <p:stCondLst>
                                    <p:cond delay="25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left)">
                                      <p:cBhvr>
                                        <p:cTn id="26" dur="500"/>
                                        <p:tgtEl>
                                          <p:spTgt spid="4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left)">
                                      <p:cBhvr>
                                        <p:cTn id="29" dur="500"/>
                                        <p:tgtEl>
                                          <p:spTgt spid="32"/>
                                        </p:tgtEl>
                                      </p:cBhvr>
                                    </p:animEffect>
                                  </p:childTnLst>
                                </p:cTn>
                              </p:par>
                            </p:childTnLst>
                          </p:cTn>
                        </p:par>
                        <p:par>
                          <p:cTn id="30" fill="hold">
                            <p:stCondLst>
                              <p:cond delay="2750"/>
                            </p:stCondLst>
                            <p:childTnLst>
                              <p:par>
                                <p:cTn id="31" presetID="10" presetClass="entr" presetSubtype="0" fill="hold" grpId="0" nodeType="afterEffect">
                                  <p:stCondLst>
                                    <p:cond delay="25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left)">
                                      <p:cBhvr>
                                        <p:cTn id="37" dur="500"/>
                                        <p:tgtEl>
                                          <p:spTgt spid="4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left)">
                                      <p:cBhvr>
                                        <p:cTn id="40" dur="500"/>
                                        <p:tgtEl>
                                          <p:spTgt spid="33"/>
                                        </p:tgtEl>
                                      </p:cBhvr>
                                    </p:animEffect>
                                  </p:childTnLst>
                                </p:cTn>
                              </p:par>
                            </p:childTnLst>
                          </p:cTn>
                        </p:par>
                        <p:par>
                          <p:cTn id="41" fill="hold">
                            <p:stCondLst>
                              <p:cond delay="4000"/>
                            </p:stCondLst>
                            <p:childTnLst>
                              <p:par>
                                <p:cTn id="42" presetID="2" presetClass="entr" presetSubtype="2" decel="100000" fill="hold" grpId="0" nodeType="afterEffect">
                                  <p:stCondLst>
                                    <p:cond delay="250"/>
                                  </p:stCondLst>
                                  <p:iterate type="wd">
                                    <p:tmPct val="10000"/>
                                  </p:iterate>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500" fill="hold"/>
                                        <p:tgtEl>
                                          <p:spTgt spid="27"/>
                                        </p:tgtEl>
                                        <p:attrNameLst>
                                          <p:attrName>ppt_x</p:attrName>
                                        </p:attrNameLst>
                                      </p:cBhvr>
                                      <p:tavLst>
                                        <p:tav tm="0">
                                          <p:val>
                                            <p:strVal val="1+#ppt_w/2"/>
                                          </p:val>
                                        </p:tav>
                                        <p:tav tm="100000">
                                          <p:val>
                                            <p:strVal val="#ppt_x"/>
                                          </p:val>
                                        </p:tav>
                                      </p:tavLst>
                                    </p:anim>
                                    <p:anim calcmode="lin" valueType="num">
                                      <p:cBhvr additive="base">
                                        <p:cTn id="45" dur="500" fill="hold"/>
                                        <p:tgtEl>
                                          <p:spTgt spid="27"/>
                                        </p:tgtEl>
                                        <p:attrNameLst>
                                          <p:attrName>ppt_y</p:attrName>
                                        </p:attrNameLst>
                                      </p:cBhvr>
                                      <p:tavLst>
                                        <p:tav tm="0">
                                          <p:val>
                                            <p:strVal val="#ppt_y"/>
                                          </p:val>
                                        </p:tav>
                                        <p:tav tm="100000">
                                          <p:val>
                                            <p:strVal val="#ppt_y"/>
                                          </p:val>
                                        </p:tav>
                                      </p:tavLst>
                                    </p:anim>
                                  </p:childTnLst>
                                </p:cTn>
                              </p:par>
                              <p:par>
                                <p:cTn id="46" presetID="22" presetClass="entr" presetSubtype="8" fill="hold" nodeType="withEffect">
                                  <p:stCondLst>
                                    <p:cond delay="25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par>
                                <p:cTn id="49" presetID="2" presetClass="entr" presetSubtype="2" decel="100000" fill="hold" grpId="0" nodeType="withEffect">
                                  <p:stCondLst>
                                    <p:cond delay="25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0" grpId="0" animBg="1"/>
      <p:bldP spid="39" grpId="0" animBg="1"/>
      <p:bldP spid="34" grpId="0" animBg="1"/>
      <p:bldP spid="22" grpId="0"/>
      <p:bldP spid="23" grpId="0"/>
      <p:bldP spid="24" grpId="0"/>
      <p:bldP spid="27" grpId="0">
        <p:tmplLst>
          <p:tmpl>
            <p:tnLst>
              <p:par>
                <p:cTn presetID="2" presetClass="entr" presetSubtype="2" decel="100000" fill="hold" nodeType="after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p:tmplLst>
          <p:tmpl>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cxnSp>
        <p:nvCxnSpPr>
          <p:cNvPr id="25" name="直線コネクタ 24"/>
          <p:cNvCxnSpPr/>
          <p:nvPr userDrawn="1"/>
        </p:nvCxnSpPr>
        <p:spPr>
          <a:xfrm flipH="1">
            <a:off x="0" y="2414064"/>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1318075"/>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16" hasCustomPrompt="1"/>
          </p:nvPr>
        </p:nvSpPr>
        <p:spPr>
          <a:xfrm>
            <a:off x="6787588" y="3273388"/>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17" hasCustomPrompt="1"/>
          </p:nvPr>
        </p:nvSpPr>
        <p:spPr>
          <a:xfrm>
            <a:off x="6787588" y="2693958"/>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18" hasCustomPrompt="1"/>
          </p:nvPr>
        </p:nvSpPr>
        <p:spPr>
          <a:xfrm>
            <a:off x="6787588" y="5266996"/>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19" hasCustomPrompt="1"/>
          </p:nvPr>
        </p:nvSpPr>
        <p:spPr>
          <a:xfrm>
            <a:off x="6787588" y="4687566"/>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20" hasCustomPrompt="1"/>
          </p:nvPr>
        </p:nvSpPr>
        <p:spPr>
          <a:xfrm>
            <a:off x="6787588" y="7303740"/>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21" hasCustomPrompt="1"/>
          </p:nvPr>
        </p:nvSpPr>
        <p:spPr>
          <a:xfrm>
            <a:off x="6787588" y="6724310"/>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ホームベース 27"/>
          <p:cNvSpPr/>
          <p:nvPr userDrawn="1"/>
        </p:nvSpPr>
        <p:spPr>
          <a:xfrm>
            <a:off x="6307891" y="2890043"/>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ホームベース 30"/>
          <p:cNvSpPr/>
          <p:nvPr userDrawn="1"/>
        </p:nvSpPr>
        <p:spPr>
          <a:xfrm>
            <a:off x="6307891" y="4883651"/>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ホームベース 33"/>
          <p:cNvSpPr/>
          <p:nvPr userDrawn="1"/>
        </p:nvSpPr>
        <p:spPr>
          <a:xfrm>
            <a:off x="6307891" y="69203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3806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22" presetClass="entr" presetSubtype="2" fill="hold" nodeType="afterEffect">
                                  <p:stCondLst>
                                    <p:cond delay="250"/>
                                  </p:stCondLst>
                                  <p:childTnLst>
                                    <p:set>
                                      <p:cBhvr>
                                        <p:cTn id="13" dur="1" fill="hold">
                                          <p:stCondLst>
                                            <p:cond delay="0"/>
                                          </p:stCondLst>
                                        </p:cTn>
                                        <p:tgtEl>
                                          <p:spTgt spid="25"/>
                                        </p:tgtEl>
                                        <p:attrNameLst>
                                          <p:attrName>style.visibility</p:attrName>
                                        </p:attrNameLst>
                                      </p:cBhvr>
                                      <p:to>
                                        <p:strVal val="visible"/>
                                      </p:to>
                                    </p:set>
                                    <p:animEffect transition="in" filter="wipe(right)">
                                      <p:cBhvr>
                                        <p:cTn id="14" dur="500"/>
                                        <p:tgtEl>
                                          <p:spTgt spid="25"/>
                                        </p:tgtEl>
                                      </p:cBhvr>
                                    </p:animEffect>
                                  </p:childTnLst>
                                </p:cTn>
                              </p:par>
                            </p:childTnLst>
                          </p:cTn>
                        </p:par>
                        <p:par>
                          <p:cTn id="15" fill="hold">
                            <p:stCondLst>
                              <p:cond delay="125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childTnLst>
                          </p:cTn>
                        </p:par>
                        <p:par>
                          <p:cTn id="20" fill="hold">
                            <p:stCondLst>
                              <p:cond delay="1800"/>
                            </p:stCondLst>
                            <p:childTnLst>
                              <p:par>
                                <p:cTn id="21" presetID="2" presetClass="entr" presetSubtype="8" decel="10000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1+#ppt_w/2"/>
                                          </p:val>
                                        </p:tav>
                                        <p:tav tm="100000">
                                          <p:val>
                                            <p:strVal val="#ppt_x"/>
                                          </p:val>
                                        </p:tav>
                                      </p:tavLst>
                                    </p:anim>
                                    <p:anim calcmode="lin" valueType="num">
                                      <p:cBhvr additive="base">
                                        <p:cTn id="28" dur="500" fill="hold"/>
                                        <p:tgtEl>
                                          <p:spTgt spid="29"/>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1+#ppt_w/2"/>
                                          </p:val>
                                        </p:tav>
                                        <p:tav tm="100000">
                                          <p:val>
                                            <p:strVal val="#ppt_x"/>
                                          </p:val>
                                        </p:tav>
                                      </p:tavLst>
                                    </p:anim>
                                    <p:anim calcmode="lin" valueType="num">
                                      <p:cBhvr additive="base">
                                        <p:cTn id="32" dur="500" fill="hold"/>
                                        <p:tgtEl>
                                          <p:spTgt spid="30"/>
                                        </p:tgtEl>
                                        <p:attrNameLst>
                                          <p:attrName>ppt_y</p:attrName>
                                        </p:attrNameLst>
                                      </p:cBhvr>
                                      <p:tavLst>
                                        <p:tav tm="0">
                                          <p:val>
                                            <p:strVal val="#ppt_y"/>
                                          </p:val>
                                        </p:tav>
                                        <p:tav tm="100000">
                                          <p:val>
                                            <p:strVal val="#ppt_y"/>
                                          </p:val>
                                        </p:tav>
                                      </p:tavLst>
                                    </p:anim>
                                  </p:childTnLst>
                                </p:cTn>
                              </p:par>
                            </p:childTnLst>
                          </p:cTn>
                        </p:par>
                        <p:par>
                          <p:cTn id="33" fill="hold">
                            <p:stCondLst>
                              <p:cond delay="2300"/>
                            </p:stCondLst>
                            <p:childTnLst>
                              <p:par>
                                <p:cTn id="34" presetID="2" presetClass="entr" presetSubtype="8" decel="100000" fill="hold" grpId="0" nodeType="afterEffect">
                                  <p:stCondLst>
                                    <p:cond delay="50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0-#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par>
                                <p:cTn id="38" presetID="2" presetClass="entr" presetSubtype="2" decel="100000" fill="hold" grpId="0" nodeType="withEffect">
                                  <p:stCondLst>
                                    <p:cond delay="500"/>
                                  </p:stCondLst>
                                  <p:childTnLst>
                                    <p:set>
                                      <p:cBhvr>
                                        <p:cTn id="39" dur="1" fill="hold">
                                          <p:stCondLst>
                                            <p:cond delay="0"/>
                                          </p:stCondLst>
                                        </p:cTn>
                                        <p:tgtEl>
                                          <p:spTgt spid="32"/>
                                        </p:tgtEl>
                                        <p:attrNameLst>
                                          <p:attrName>style.visibility</p:attrName>
                                        </p:attrNameLst>
                                      </p:cBhvr>
                                      <p:to>
                                        <p:strVal val="visible"/>
                                      </p:to>
                                    </p:set>
                                    <p:anim calcmode="lin" valueType="num">
                                      <p:cBhvr additive="base">
                                        <p:cTn id="40" dur="500" fill="hold"/>
                                        <p:tgtEl>
                                          <p:spTgt spid="32"/>
                                        </p:tgtEl>
                                        <p:attrNameLst>
                                          <p:attrName>ppt_x</p:attrName>
                                        </p:attrNameLst>
                                      </p:cBhvr>
                                      <p:tavLst>
                                        <p:tav tm="0">
                                          <p:val>
                                            <p:strVal val="1+#ppt_w/2"/>
                                          </p:val>
                                        </p:tav>
                                        <p:tav tm="100000">
                                          <p:val>
                                            <p:strVal val="#ppt_x"/>
                                          </p:val>
                                        </p:tav>
                                      </p:tavLst>
                                    </p:anim>
                                    <p:anim calcmode="lin" valueType="num">
                                      <p:cBhvr additive="base">
                                        <p:cTn id="41" dur="500" fill="hold"/>
                                        <p:tgtEl>
                                          <p:spTgt spid="32"/>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33"/>
                                        </p:tgtEl>
                                        <p:attrNameLst>
                                          <p:attrName>style.visibility</p:attrName>
                                        </p:attrNameLst>
                                      </p:cBhvr>
                                      <p:to>
                                        <p:strVal val="visible"/>
                                      </p:to>
                                    </p:set>
                                    <p:anim calcmode="lin" valueType="num">
                                      <p:cBhvr additive="base">
                                        <p:cTn id="44" dur="500" fill="hold"/>
                                        <p:tgtEl>
                                          <p:spTgt spid="33"/>
                                        </p:tgtEl>
                                        <p:attrNameLst>
                                          <p:attrName>ppt_x</p:attrName>
                                        </p:attrNameLst>
                                      </p:cBhvr>
                                      <p:tavLst>
                                        <p:tav tm="0">
                                          <p:val>
                                            <p:strVal val="1+#ppt_w/2"/>
                                          </p:val>
                                        </p:tav>
                                        <p:tav tm="100000">
                                          <p:val>
                                            <p:strVal val="#ppt_x"/>
                                          </p:val>
                                        </p:tav>
                                      </p:tavLst>
                                    </p:anim>
                                    <p:anim calcmode="lin" valueType="num">
                                      <p:cBhvr additive="base">
                                        <p:cTn id="45" dur="500" fill="hold"/>
                                        <p:tgtEl>
                                          <p:spTgt spid="33"/>
                                        </p:tgtEl>
                                        <p:attrNameLst>
                                          <p:attrName>ppt_y</p:attrName>
                                        </p:attrNameLst>
                                      </p:cBhvr>
                                      <p:tavLst>
                                        <p:tav tm="0">
                                          <p:val>
                                            <p:strVal val="#ppt_y"/>
                                          </p:val>
                                        </p:tav>
                                        <p:tav tm="100000">
                                          <p:val>
                                            <p:strVal val="#ppt_y"/>
                                          </p:val>
                                        </p:tav>
                                      </p:tavLst>
                                    </p:anim>
                                  </p:childTnLst>
                                </p:cTn>
                              </p:par>
                            </p:childTnLst>
                          </p:cTn>
                        </p:par>
                        <p:par>
                          <p:cTn id="46" fill="hold">
                            <p:stCondLst>
                              <p:cond delay="3300"/>
                            </p:stCondLst>
                            <p:childTnLst>
                              <p:par>
                                <p:cTn id="47" presetID="2" presetClass="entr" presetSubtype="8" decel="100000" fill="hold" grpId="0" nodeType="afterEffect">
                                  <p:stCondLst>
                                    <p:cond delay="50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0-#ppt_w/2"/>
                                          </p:val>
                                        </p:tav>
                                        <p:tav tm="100000">
                                          <p:val>
                                            <p:strVal val="#ppt_x"/>
                                          </p:val>
                                        </p:tav>
                                      </p:tavLst>
                                    </p:anim>
                                    <p:anim calcmode="lin" valueType="num">
                                      <p:cBhvr additive="base">
                                        <p:cTn id="50" dur="500" fill="hold"/>
                                        <p:tgtEl>
                                          <p:spTgt spid="34"/>
                                        </p:tgtEl>
                                        <p:attrNameLst>
                                          <p:attrName>ppt_y</p:attrName>
                                        </p:attrNameLst>
                                      </p:cBhvr>
                                      <p:tavLst>
                                        <p:tav tm="0">
                                          <p:val>
                                            <p:strVal val="#ppt_y"/>
                                          </p:val>
                                        </p:tav>
                                        <p:tav tm="100000">
                                          <p:val>
                                            <p:strVal val="#ppt_y"/>
                                          </p:val>
                                        </p:tav>
                                      </p:tavLst>
                                    </p:anim>
                                  </p:childTnLst>
                                </p:cTn>
                              </p:par>
                              <p:par>
                                <p:cTn id="51" presetID="2" presetClass="entr" presetSubtype="2" decel="100000" fill="hold" grpId="0" nodeType="withEffect">
                                  <p:stCondLst>
                                    <p:cond delay="50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500" fill="hold"/>
                                        <p:tgtEl>
                                          <p:spTgt spid="35"/>
                                        </p:tgtEl>
                                        <p:attrNameLst>
                                          <p:attrName>ppt_x</p:attrName>
                                        </p:attrNameLst>
                                      </p:cBhvr>
                                      <p:tavLst>
                                        <p:tav tm="0">
                                          <p:val>
                                            <p:strVal val="1+#ppt_w/2"/>
                                          </p:val>
                                        </p:tav>
                                        <p:tav tm="100000">
                                          <p:val>
                                            <p:strVal val="#ppt_x"/>
                                          </p:val>
                                        </p:tav>
                                      </p:tavLst>
                                    </p:anim>
                                    <p:anim calcmode="lin" valueType="num">
                                      <p:cBhvr additive="base">
                                        <p:cTn id="54" dur="500" fill="hold"/>
                                        <p:tgtEl>
                                          <p:spTgt spid="35"/>
                                        </p:tgtEl>
                                        <p:attrNameLst>
                                          <p:attrName>ppt_y</p:attrName>
                                        </p:attrNameLst>
                                      </p:cBhvr>
                                      <p:tavLst>
                                        <p:tav tm="0">
                                          <p:val>
                                            <p:strVal val="#ppt_y"/>
                                          </p:val>
                                        </p:tav>
                                        <p:tav tm="100000">
                                          <p:val>
                                            <p:strVal val="#ppt_y"/>
                                          </p:val>
                                        </p:tav>
                                      </p:tavLst>
                                    </p:anim>
                                  </p:childTnLst>
                                </p:cTn>
                              </p:par>
                              <p:par>
                                <p:cTn id="55" presetID="2" presetClass="entr" presetSubtype="2" decel="100000" fill="hold" grpId="0" nodeType="withEffect">
                                  <p:stCondLst>
                                    <p:cond delay="50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1+#ppt_w/2"/>
                                          </p:val>
                                        </p:tav>
                                        <p:tav tm="100000">
                                          <p:val>
                                            <p:strVal val="#ppt_x"/>
                                          </p:val>
                                        </p:tav>
                                      </p:tavLst>
                                    </p:anim>
                                    <p:anim calcmode="lin" valueType="num">
                                      <p:cBhvr additive="base">
                                        <p:cTn id="5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9" grpId="0">
        <p:tmplLst>
          <p:tmpl>
            <p:tnLst>
              <p:par>
                <p:cTn presetID="2" presetClass="entr" presetSubtype="2"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2"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p:tnLst>
              <p:par>
                <p:cTn presetID="2" presetClass="entr" presetSubtype="2"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2"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28" grpId="0" animBg="1"/>
      <p:bldP spid="31" grpId="0" animBg="1"/>
      <p:bldP spid="34" grpId="0" animBg="1"/>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2" name="正方形/長方形 1"/>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5413530"/>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172876" y="6763679"/>
            <a:ext cx="10891210"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70285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500"/>
                                        <p:tgtEl>
                                          <p:spTgt spid="2"/>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5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1+#ppt_w/2"/>
                                          </p:val>
                                        </p:tav>
                                        <p:tav tm="100000">
                                          <p:val>
                                            <p:strVal val="#ppt_x"/>
                                          </p:val>
                                        </p:tav>
                                      </p:tavLst>
                                    </p:anim>
                                    <p:anim calcmode="lin" valueType="num">
                                      <p:cBhvr additive="base">
                                        <p:cTn id="23"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p:bldP spid="26" grpId="0">
        <p:tmplLst>
          <p:tmpl>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Mobile 3">
    <p:spTree>
      <p:nvGrpSpPr>
        <p:cNvPr id="1" name=""/>
        <p:cNvGrpSpPr/>
        <p:nvPr/>
      </p:nvGrpSpPr>
      <p:grpSpPr>
        <a:xfrm>
          <a:off x="0" y="0"/>
          <a:ext cx="0" cy="0"/>
          <a:chOff x="0" y="0"/>
          <a:chExt cx="0" cy="0"/>
        </a:xfrm>
      </p:grpSpPr>
      <p:sp>
        <p:nvSpPr>
          <p:cNvPr id="11" name="平行四辺形 10"/>
          <p:cNvSpPr/>
          <p:nvPr userDrawn="1"/>
        </p:nvSpPr>
        <p:spPr>
          <a:xfrm>
            <a:off x="511092" y="6268625"/>
            <a:ext cx="8685965"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a:off x="293200" y="6268625"/>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平行四辺形 4"/>
          <p:cNvSpPr/>
          <p:nvPr userDrawn="1"/>
        </p:nvSpPr>
        <p:spPr>
          <a:xfrm>
            <a:off x="1906247" y="2083160"/>
            <a:ext cx="6660739"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a:off x="1696178" y="2083160"/>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9"/>
          <p:cNvSpPr/>
          <p:nvPr userDrawn="1"/>
        </p:nvSpPr>
        <p:spPr>
          <a:xfrm>
            <a:off x="1186167" y="4175893"/>
            <a:ext cx="7650850"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平行四辺形 7"/>
          <p:cNvSpPr/>
          <p:nvPr userDrawn="1"/>
        </p:nvSpPr>
        <p:spPr>
          <a:xfrm>
            <a:off x="976098" y="4175892"/>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2" name="直線コネクタ 11"/>
          <p:cNvCxnSpPr/>
          <p:nvPr userDrawn="1"/>
        </p:nvCxnSpPr>
        <p:spPr>
          <a:xfrm flipH="1">
            <a:off x="9006996" y="4773424"/>
            <a:ext cx="927941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84115" y="951470"/>
            <a:ext cx="3894306" cy="7956932"/>
          </a:xfrm>
          <a:prstGeom prst="rect">
            <a:avLst/>
          </a:prstGeom>
        </p:spPr>
      </p:pic>
      <p:sp>
        <p:nvSpPr>
          <p:cNvPr id="24" name="図プレースホルダー 23"/>
          <p:cNvSpPr>
            <a:spLocks noGrp="1"/>
          </p:cNvSpPr>
          <p:nvPr>
            <p:ph type="pic" sz="quarter" idx="12" hasCustomPrompt="1"/>
          </p:nvPr>
        </p:nvSpPr>
        <p:spPr>
          <a:xfrm>
            <a:off x="7463342" y="1976438"/>
            <a:ext cx="3335852" cy="5956300"/>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15" hasCustomPrompt="1"/>
          </p:nvPr>
        </p:nvSpPr>
        <p:spPr>
          <a:xfrm>
            <a:off x="11258441" y="2038155"/>
            <a:ext cx="6750750" cy="272730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6" hasCustomPrompt="1"/>
          </p:nvPr>
        </p:nvSpPr>
        <p:spPr>
          <a:xfrm>
            <a:off x="11258440" y="4929936"/>
            <a:ext cx="6480721" cy="3498929"/>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a:t>Text Here</a:t>
            </a:r>
          </a:p>
          <a:p>
            <a:pPr lvl="0"/>
            <a:endParaRPr lang="en-US" altLang="ja-JP" dirty="0"/>
          </a:p>
        </p:txBody>
      </p:sp>
      <p:sp>
        <p:nvSpPr>
          <p:cNvPr id="16" name="テキスト プレースホルダー 11"/>
          <p:cNvSpPr>
            <a:spLocks noGrp="1"/>
          </p:cNvSpPr>
          <p:nvPr>
            <p:ph type="body" sz="quarter" idx="17" hasCustomPrompt="1"/>
          </p:nvPr>
        </p:nvSpPr>
        <p:spPr>
          <a:xfrm>
            <a:off x="2543098" y="2263180"/>
            <a:ext cx="4583730"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17" name="テキスト プレースホルダー 11"/>
          <p:cNvSpPr>
            <a:spLocks noGrp="1"/>
          </p:cNvSpPr>
          <p:nvPr>
            <p:ph type="body" sz="quarter" idx="18" hasCustomPrompt="1"/>
          </p:nvPr>
        </p:nvSpPr>
        <p:spPr>
          <a:xfrm>
            <a:off x="1906247" y="4342423"/>
            <a:ext cx="523969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p:txBody>
      </p:sp>
      <p:sp>
        <p:nvSpPr>
          <p:cNvPr id="19" name="テキスト プレースホルダー 11"/>
          <p:cNvSpPr>
            <a:spLocks noGrp="1"/>
          </p:cNvSpPr>
          <p:nvPr>
            <p:ph type="body" sz="quarter" idx="19" hasCustomPrompt="1"/>
          </p:nvPr>
        </p:nvSpPr>
        <p:spPr>
          <a:xfrm>
            <a:off x="1276177" y="6435155"/>
            <a:ext cx="586976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p:txBody>
      </p:sp>
      <p:sp>
        <p:nvSpPr>
          <p:cNvPr id="20" name="涙形 19"/>
          <p:cNvSpPr/>
          <p:nvPr userDrawn="1"/>
        </p:nvSpPr>
        <p:spPr>
          <a:xfrm rot="5400000">
            <a:off x="1752351" y="1322658"/>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userDrawn="1"/>
        </p:nvSpPr>
        <p:spPr>
          <a:xfrm>
            <a:off x="1970642" y="1466965"/>
            <a:ext cx="412292" cy="584775"/>
          </a:xfrm>
          <a:prstGeom prst="rect">
            <a:avLst/>
          </a:prstGeom>
          <a:noFill/>
        </p:spPr>
        <p:txBody>
          <a:bodyPr wrap="none" rtlCol="0">
            <a:spAutoFit/>
          </a:bodyPr>
          <a:lstStyle/>
          <a:p>
            <a:r>
              <a:rPr kumimoji="1" lang="en-US" altLang="ja-JP" dirty="0">
                <a:solidFill>
                  <a:schemeClr val="accent1"/>
                </a:solidFill>
              </a:rPr>
              <a:t>1</a:t>
            </a:r>
            <a:endParaRPr kumimoji="1" lang="ja-JP" altLang="en-US" dirty="0">
              <a:solidFill>
                <a:schemeClr val="accent1"/>
              </a:solidFill>
            </a:endParaRPr>
          </a:p>
        </p:txBody>
      </p:sp>
      <p:sp>
        <p:nvSpPr>
          <p:cNvPr id="23" name="涙形 22"/>
          <p:cNvSpPr/>
          <p:nvPr userDrawn="1"/>
        </p:nvSpPr>
        <p:spPr>
          <a:xfrm rot="5400000">
            <a:off x="1057372" y="336891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1275663" y="3513219"/>
            <a:ext cx="412292" cy="584775"/>
          </a:xfrm>
          <a:prstGeom prst="rect">
            <a:avLst/>
          </a:prstGeom>
          <a:noFill/>
        </p:spPr>
        <p:txBody>
          <a:bodyPr wrap="none" rtlCol="0">
            <a:spAutoFit/>
          </a:bodyPr>
          <a:lstStyle/>
          <a:p>
            <a:r>
              <a:rPr kumimoji="1" lang="en-US" altLang="ja-JP" dirty="0">
                <a:solidFill>
                  <a:schemeClr val="accent1"/>
                </a:solidFill>
              </a:rPr>
              <a:t>2</a:t>
            </a:r>
            <a:endParaRPr kumimoji="1" lang="ja-JP" altLang="en-US" dirty="0">
              <a:solidFill>
                <a:schemeClr val="accent1"/>
              </a:solidFill>
            </a:endParaRPr>
          </a:p>
        </p:txBody>
      </p:sp>
      <p:sp>
        <p:nvSpPr>
          <p:cNvPr id="27" name="涙形 26"/>
          <p:cNvSpPr/>
          <p:nvPr userDrawn="1"/>
        </p:nvSpPr>
        <p:spPr>
          <a:xfrm rot="5400000">
            <a:off x="382297" y="5461645"/>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600588" y="5605952"/>
            <a:ext cx="412292" cy="584775"/>
          </a:xfrm>
          <a:prstGeom prst="rect">
            <a:avLst/>
          </a:prstGeom>
          <a:noFill/>
        </p:spPr>
        <p:txBody>
          <a:bodyPr wrap="none" rtlCol="0">
            <a:spAutoFit/>
          </a:bodyPr>
          <a:lstStyle/>
          <a:p>
            <a:r>
              <a:rPr kumimoji="1" lang="en-US" altLang="ja-JP" dirty="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295829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 presetClass="entr" presetSubtype="2" decel="100000" fill="hold" grpId="0" nodeType="afterEffect">
                                  <p:stCondLst>
                                    <p:cond delay="0"/>
                                  </p:stCondLst>
                                  <p:iterate type="wd">
                                    <p:tmPct val="10000"/>
                                  </p:iterate>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1+#ppt_w/2"/>
                                          </p:val>
                                        </p:tav>
                                        <p:tav tm="100000">
                                          <p:val>
                                            <p:strVal val="#ppt_x"/>
                                          </p:val>
                                        </p:tav>
                                      </p:tavLst>
                                    </p:anim>
                                    <p:anim calcmode="lin" valueType="num">
                                      <p:cBhvr additive="base">
                                        <p:cTn id="15" dur="500" fill="hold"/>
                                        <p:tgtEl>
                                          <p:spTgt spid="13"/>
                                        </p:tgtEl>
                                        <p:attrNameLst>
                                          <p:attrName>ppt_y</p:attrName>
                                        </p:attrNameLst>
                                      </p:cBhvr>
                                      <p:tavLst>
                                        <p:tav tm="0">
                                          <p:val>
                                            <p:strVal val="#ppt_y"/>
                                          </p:val>
                                        </p:tav>
                                        <p:tav tm="100000">
                                          <p:val>
                                            <p:strVal val="#ppt_y"/>
                                          </p:val>
                                        </p:tav>
                                      </p:tavLst>
                                    </p:anim>
                                  </p:childTnLst>
                                </p:cTn>
                              </p:par>
                              <p:par>
                                <p:cTn id="16" presetID="22" presetClass="entr" presetSubtype="2"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1+#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childTnLst>
                          </p:cTn>
                        </p:par>
                        <p:par>
                          <p:cTn id="24" fill="hold">
                            <p:stCondLst>
                              <p:cond delay="1550"/>
                            </p:stCondLst>
                            <p:childTnLst>
                              <p:par>
                                <p:cTn id="25" presetID="10" presetClass="entr" presetSubtype="0" fill="hold" grpId="0" nodeType="afterEffect">
                                  <p:stCondLst>
                                    <p:cond delay="25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22" presetClass="entr" presetSubtype="8" fill="hold" grpId="0" nodeType="withEffect">
                                  <p:stCondLst>
                                    <p:cond delay="25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par>
                                <p:cTn id="31" presetID="22" presetClass="entr" presetSubtype="8" fill="hold" grpId="0" nodeType="withEffect">
                                  <p:stCondLst>
                                    <p:cond delay="25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par>
                                <p:cTn id="34" presetID="2" presetClass="entr" presetSubtype="1" decel="100000" fill="hold" grpId="0" nodeType="withEffect">
                                  <p:stCondLst>
                                    <p:cond delay="25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fill="hold"/>
                                        <p:tgtEl>
                                          <p:spTgt spid="20"/>
                                        </p:tgtEl>
                                        <p:attrNameLst>
                                          <p:attrName>ppt_x</p:attrName>
                                        </p:attrNameLst>
                                      </p:cBhvr>
                                      <p:tavLst>
                                        <p:tav tm="0">
                                          <p:val>
                                            <p:strVal val="#ppt_x"/>
                                          </p:val>
                                        </p:tav>
                                        <p:tav tm="100000">
                                          <p:val>
                                            <p:strVal val="#ppt_x"/>
                                          </p:val>
                                        </p:tav>
                                      </p:tavLst>
                                    </p:anim>
                                    <p:anim calcmode="lin" valueType="num">
                                      <p:cBhvr additive="base">
                                        <p:cTn id="37" dur="500" fill="hold"/>
                                        <p:tgtEl>
                                          <p:spTgt spid="20"/>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25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2300"/>
                            </p:stCondLst>
                            <p:childTnLst>
                              <p:par>
                                <p:cTn id="43" presetID="10" presetClass="entr" presetSubtype="0" fill="hold" grpId="0" nodeType="afterEffect">
                                  <p:stCondLst>
                                    <p:cond delay="50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par>
                                <p:cTn id="46" presetID="22" presetClass="entr" presetSubtype="8" fill="hold" grpId="0" nodeType="withEffect">
                                  <p:stCondLst>
                                    <p:cond delay="50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500"/>
                                        <p:tgtEl>
                                          <p:spTgt spid="10"/>
                                        </p:tgtEl>
                                      </p:cBhvr>
                                    </p:animEffect>
                                  </p:childTnLst>
                                </p:cTn>
                              </p:par>
                              <p:par>
                                <p:cTn id="49" presetID="22" presetClass="entr" presetSubtype="8"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500"/>
                                        <p:tgtEl>
                                          <p:spTgt spid="17"/>
                                        </p:tgtEl>
                                      </p:cBhvr>
                                    </p:animEffect>
                                  </p:childTnLst>
                                </p:cTn>
                              </p:par>
                              <p:par>
                                <p:cTn id="52" presetID="2" presetClass="entr" presetSubtype="1" decel="100000" fill="hold" grpId="0" nodeType="withEffect">
                                  <p:stCondLst>
                                    <p:cond delay="50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fill="hold"/>
                                        <p:tgtEl>
                                          <p:spTgt spid="25"/>
                                        </p:tgtEl>
                                        <p:attrNameLst>
                                          <p:attrName>ppt_x</p:attrName>
                                        </p:attrNameLst>
                                      </p:cBhvr>
                                      <p:tavLst>
                                        <p:tav tm="0">
                                          <p:val>
                                            <p:strVal val="#ppt_x"/>
                                          </p:val>
                                        </p:tav>
                                        <p:tav tm="100000">
                                          <p:val>
                                            <p:strVal val="#ppt_x"/>
                                          </p:val>
                                        </p:tav>
                                      </p:tavLst>
                                    </p:anim>
                                    <p:anim calcmode="lin" valueType="num">
                                      <p:cBhvr additive="base">
                                        <p:cTn id="55" dur="500" fill="hold"/>
                                        <p:tgtEl>
                                          <p:spTgt spid="25"/>
                                        </p:tgtEl>
                                        <p:attrNameLst>
                                          <p:attrName>ppt_y</p:attrName>
                                        </p:attrNameLst>
                                      </p:cBhvr>
                                      <p:tavLst>
                                        <p:tav tm="0">
                                          <p:val>
                                            <p:strVal val="0-#ppt_h/2"/>
                                          </p:val>
                                        </p:tav>
                                        <p:tav tm="100000">
                                          <p:val>
                                            <p:strVal val="#ppt_y"/>
                                          </p:val>
                                        </p:tav>
                                      </p:tavLst>
                                    </p:anim>
                                  </p:childTnLst>
                                </p:cTn>
                              </p:par>
                              <p:par>
                                <p:cTn id="56" presetID="2" presetClass="entr" presetSubtype="1" decel="100000" fill="hold" grpId="0" nodeType="withEffect">
                                  <p:stCondLst>
                                    <p:cond delay="50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500" fill="hold"/>
                                        <p:tgtEl>
                                          <p:spTgt spid="23"/>
                                        </p:tgtEl>
                                        <p:attrNameLst>
                                          <p:attrName>ppt_x</p:attrName>
                                        </p:attrNameLst>
                                      </p:cBhvr>
                                      <p:tavLst>
                                        <p:tav tm="0">
                                          <p:val>
                                            <p:strVal val="#ppt_x"/>
                                          </p:val>
                                        </p:tav>
                                        <p:tav tm="100000">
                                          <p:val>
                                            <p:strVal val="#ppt_x"/>
                                          </p:val>
                                        </p:tav>
                                      </p:tavLst>
                                    </p:anim>
                                    <p:anim calcmode="lin" valueType="num">
                                      <p:cBhvr additive="base">
                                        <p:cTn id="59" dur="500" fill="hold"/>
                                        <p:tgtEl>
                                          <p:spTgt spid="23"/>
                                        </p:tgtEl>
                                        <p:attrNameLst>
                                          <p:attrName>ppt_y</p:attrName>
                                        </p:attrNameLst>
                                      </p:cBhvr>
                                      <p:tavLst>
                                        <p:tav tm="0">
                                          <p:val>
                                            <p:strVal val="0-#ppt_h/2"/>
                                          </p:val>
                                        </p:tav>
                                        <p:tav tm="100000">
                                          <p:val>
                                            <p:strVal val="#ppt_y"/>
                                          </p:val>
                                        </p:tav>
                                      </p:tavLst>
                                    </p:anim>
                                  </p:childTnLst>
                                </p:cTn>
                              </p:par>
                            </p:childTnLst>
                          </p:cTn>
                        </p:par>
                        <p:par>
                          <p:cTn id="60" fill="hold">
                            <p:stCondLst>
                              <p:cond delay="3300"/>
                            </p:stCondLst>
                            <p:childTnLst>
                              <p:par>
                                <p:cTn id="61" presetID="10" presetClass="entr" presetSubtype="0" fill="hold" grpId="0" nodeType="afterEffect">
                                  <p:stCondLst>
                                    <p:cond delay="50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par>
                                <p:cTn id="64" presetID="22" presetClass="entr" presetSubtype="8" fill="hold" grpId="0" nodeType="withEffect">
                                  <p:stCondLst>
                                    <p:cond delay="500"/>
                                  </p:stCondLst>
                                  <p:childTnLst>
                                    <p:set>
                                      <p:cBhvr>
                                        <p:cTn id="65" dur="1" fill="hold">
                                          <p:stCondLst>
                                            <p:cond delay="0"/>
                                          </p:stCondLst>
                                        </p:cTn>
                                        <p:tgtEl>
                                          <p:spTgt spid="11"/>
                                        </p:tgtEl>
                                        <p:attrNameLst>
                                          <p:attrName>style.visibility</p:attrName>
                                        </p:attrNameLst>
                                      </p:cBhvr>
                                      <p:to>
                                        <p:strVal val="visible"/>
                                      </p:to>
                                    </p:set>
                                    <p:animEffect transition="in" filter="wipe(left)">
                                      <p:cBhvr>
                                        <p:cTn id="66" dur="500"/>
                                        <p:tgtEl>
                                          <p:spTgt spid="11"/>
                                        </p:tgtEl>
                                      </p:cBhvr>
                                    </p:animEffect>
                                  </p:childTnLst>
                                </p:cTn>
                              </p:par>
                              <p:par>
                                <p:cTn id="67" presetID="22" presetClass="entr" presetSubtype="8" fill="hold" grpId="0" nodeType="withEffect">
                                  <p:stCondLst>
                                    <p:cond delay="500"/>
                                  </p:stCondLst>
                                  <p:childTnLst>
                                    <p:set>
                                      <p:cBhvr>
                                        <p:cTn id="68" dur="1" fill="hold">
                                          <p:stCondLst>
                                            <p:cond delay="0"/>
                                          </p:stCondLst>
                                        </p:cTn>
                                        <p:tgtEl>
                                          <p:spTgt spid="19"/>
                                        </p:tgtEl>
                                        <p:attrNameLst>
                                          <p:attrName>style.visibility</p:attrName>
                                        </p:attrNameLst>
                                      </p:cBhvr>
                                      <p:to>
                                        <p:strVal val="visible"/>
                                      </p:to>
                                    </p:set>
                                    <p:animEffect transition="in" filter="wipe(left)">
                                      <p:cBhvr>
                                        <p:cTn id="69" dur="500"/>
                                        <p:tgtEl>
                                          <p:spTgt spid="19"/>
                                        </p:tgtEl>
                                      </p:cBhvr>
                                    </p:animEffect>
                                  </p:childTnLst>
                                </p:cTn>
                              </p:par>
                              <p:par>
                                <p:cTn id="70" presetID="2" presetClass="entr" presetSubtype="1" decel="100000" fill="hold" grpId="0" nodeType="withEffect">
                                  <p:stCondLst>
                                    <p:cond delay="50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fill="hold"/>
                                        <p:tgtEl>
                                          <p:spTgt spid="28"/>
                                        </p:tgtEl>
                                        <p:attrNameLst>
                                          <p:attrName>ppt_x</p:attrName>
                                        </p:attrNameLst>
                                      </p:cBhvr>
                                      <p:tavLst>
                                        <p:tav tm="0">
                                          <p:val>
                                            <p:strVal val="#ppt_x"/>
                                          </p:val>
                                        </p:tav>
                                        <p:tav tm="100000">
                                          <p:val>
                                            <p:strVal val="#ppt_x"/>
                                          </p:val>
                                        </p:tav>
                                      </p:tavLst>
                                    </p:anim>
                                    <p:anim calcmode="lin" valueType="num">
                                      <p:cBhvr additive="base">
                                        <p:cTn id="73" dur="500" fill="hold"/>
                                        <p:tgtEl>
                                          <p:spTgt spid="28"/>
                                        </p:tgtEl>
                                        <p:attrNameLst>
                                          <p:attrName>ppt_y</p:attrName>
                                        </p:attrNameLst>
                                      </p:cBhvr>
                                      <p:tavLst>
                                        <p:tav tm="0">
                                          <p:val>
                                            <p:strVal val="0-#ppt_h/2"/>
                                          </p:val>
                                        </p:tav>
                                        <p:tav tm="100000">
                                          <p:val>
                                            <p:strVal val="#ppt_y"/>
                                          </p:val>
                                        </p:tav>
                                      </p:tavLst>
                                    </p:anim>
                                  </p:childTnLst>
                                </p:cTn>
                              </p:par>
                              <p:par>
                                <p:cTn id="74" presetID="2" presetClass="entr" presetSubtype="1" decel="100000" fill="hold" grpId="0" nodeType="withEffect">
                                  <p:stCondLst>
                                    <p:cond delay="500"/>
                                  </p:stCondLst>
                                  <p:childTnLst>
                                    <p:set>
                                      <p:cBhvr>
                                        <p:cTn id="75" dur="1" fill="hold">
                                          <p:stCondLst>
                                            <p:cond delay="0"/>
                                          </p:stCondLst>
                                        </p:cTn>
                                        <p:tgtEl>
                                          <p:spTgt spid="27"/>
                                        </p:tgtEl>
                                        <p:attrNameLst>
                                          <p:attrName>style.visibility</p:attrName>
                                        </p:attrNameLst>
                                      </p:cBhvr>
                                      <p:to>
                                        <p:strVal val="visible"/>
                                      </p:to>
                                    </p:set>
                                    <p:anim calcmode="lin" valueType="num">
                                      <p:cBhvr additive="base">
                                        <p:cTn id="76" dur="500" fill="hold"/>
                                        <p:tgtEl>
                                          <p:spTgt spid="27"/>
                                        </p:tgtEl>
                                        <p:attrNameLst>
                                          <p:attrName>ppt_x</p:attrName>
                                        </p:attrNameLst>
                                      </p:cBhvr>
                                      <p:tavLst>
                                        <p:tav tm="0">
                                          <p:val>
                                            <p:strVal val="#ppt_x"/>
                                          </p:val>
                                        </p:tav>
                                        <p:tav tm="100000">
                                          <p:val>
                                            <p:strVal val="#ppt_x"/>
                                          </p:val>
                                        </p:tav>
                                      </p:tavLst>
                                    </p:anim>
                                    <p:anim calcmode="lin" valueType="num">
                                      <p:cBhvr additive="base">
                                        <p:cTn id="77"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1" grpId="0" animBg="1"/>
      <p:bldP spid="5" grpId="0" animBg="1"/>
      <p:bldP spid="30" grpId="0" animBg="1"/>
      <p:bldP spid="10" grpId="0" animBg="1"/>
      <p:bldP spid="8" grpId="0" animBg="1"/>
      <p:bldP spid="24" grpId="0"/>
      <p:bldP spid="13"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5" grpId="0"/>
      <p:bldP spid="16" grpId="0">
        <p:tmplLst>
          <p:tmpl>
            <p:tnLst>
              <p:par>
                <p:cTn presetID="22" presetClass="entr" presetSubtype="8"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9" grpId="0">
        <p:tmplLst>
          <p:tmpl>
            <p:tnLst>
              <p:par>
                <p:cTn presetID="22" presetClass="entr" presetSubtype="8"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animBg="1"/>
      <p:bldP spid="21" grpId="0"/>
      <p:bldP spid="23" grpId="0" animBg="1"/>
      <p:bldP spid="25" grpId="0"/>
      <p:bldP spid="27" grpId="0" animBg="1"/>
      <p:bldP spid="28" grpId="0"/>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Mobile 4">
    <p:spTree>
      <p:nvGrpSpPr>
        <p:cNvPr id="1" name=""/>
        <p:cNvGrpSpPr/>
        <p:nvPr/>
      </p:nvGrpSpPr>
      <p:grpSpPr>
        <a:xfrm>
          <a:off x="0" y="0"/>
          <a:ext cx="0" cy="0"/>
          <a:chOff x="0" y="0"/>
          <a:chExt cx="0" cy="0"/>
        </a:xfrm>
      </p:grpSpPr>
      <p:sp>
        <p:nvSpPr>
          <p:cNvPr id="15" name="正方形/長方形 14"/>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931284" y="510933"/>
            <a:ext cx="3820508" cy="9260434"/>
          </a:xfrm>
          <a:prstGeom prst="rect">
            <a:avLst/>
          </a:prstGeom>
        </p:spPr>
      </p:pic>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9044" y="1453090"/>
            <a:ext cx="3894306" cy="7956932"/>
          </a:xfrm>
          <a:prstGeom prst="rect">
            <a:avLst/>
          </a:prstGeom>
        </p:spPr>
      </p:pic>
      <p:sp>
        <p:nvSpPr>
          <p:cNvPr id="24" name="図プレースホルダー 23"/>
          <p:cNvSpPr>
            <a:spLocks noGrp="1"/>
          </p:cNvSpPr>
          <p:nvPr>
            <p:ph type="pic" sz="quarter" idx="12" hasCustomPrompt="1"/>
          </p:nvPr>
        </p:nvSpPr>
        <p:spPr>
          <a:xfrm>
            <a:off x="9728271" y="2478058"/>
            <a:ext cx="3335852" cy="5956300"/>
          </a:xfrm>
        </p:spPr>
        <p:txBody>
          <a:bodyPr/>
          <a:lstStyle>
            <a:lvl1pPr>
              <a:defRPr/>
            </a:lvl1pPr>
          </a:lstStyle>
          <a:p>
            <a:r>
              <a:rPr kumimoji="1" lang="en-US" altLang="ja-JP" dirty="0"/>
              <a:t>Add an image</a:t>
            </a:r>
            <a:endParaRPr kumimoji="1" lang="ja-JP" altLang="en-US" dirty="0"/>
          </a:p>
        </p:txBody>
      </p:sp>
      <p:sp>
        <p:nvSpPr>
          <p:cNvPr id="16" name="テキスト プレースホルダー 11"/>
          <p:cNvSpPr>
            <a:spLocks noGrp="1"/>
          </p:cNvSpPr>
          <p:nvPr>
            <p:ph type="body" sz="quarter" idx="15" hasCustomPrompt="1"/>
          </p:nvPr>
        </p:nvSpPr>
        <p:spPr>
          <a:xfrm>
            <a:off x="547251" y="5413530"/>
            <a:ext cx="859595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0" hasCustomPrompt="1"/>
          </p:nvPr>
        </p:nvSpPr>
        <p:spPr>
          <a:xfrm>
            <a:off x="547250" y="6763679"/>
            <a:ext cx="8595955"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30203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500"/>
                                        <p:tgtEl>
                                          <p:spTgt spid="9"/>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par>
                          <p:cTn id="19" fill="hold">
                            <p:stCondLst>
                              <p:cond delay="1500"/>
                            </p:stCondLst>
                            <p:childTnLst>
                              <p:par>
                                <p:cTn id="20" presetID="2" presetClass="entr" presetSubtype="8" decel="100000" fill="hold" grpId="0" nodeType="afterEffect">
                                  <p:stCondLst>
                                    <p:cond delay="0"/>
                                  </p:stCondLst>
                                  <p:iterate type="wd">
                                    <p:tmPct val="10000"/>
                                  </p:iterate>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0-#ppt_w/2"/>
                                          </p:val>
                                        </p:tav>
                                        <p:tav tm="100000">
                                          <p:val>
                                            <p:strVal val="#ppt_x"/>
                                          </p:val>
                                        </p:tav>
                                      </p:tavLst>
                                    </p:anim>
                                    <p:anim calcmode="lin" valueType="num">
                                      <p:cBhvr additive="base">
                                        <p:cTn id="23" dur="500" fill="hold"/>
                                        <p:tgtEl>
                                          <p:spTgt spid="16"/>
                                        </p:tgtEl>
                                        <p:attrNameLst>
                                          <p:attrName>ppt_y</p:attrName>
                                        </p:attrNameLst>
                                      </p:cBhvr>
                                      <p:tavLst>
                                        <p:tav tm="0">
                                          <p:val>
                                            <p:strVal val="#ppt_y"/>
                                          </p:val>
                                        </p:tav>
                                        <p:tav tm="100000">
                                          <p:val>
                                            <p:strVal val="#ppt_y"/>
                                          </p:val>
                                        </p:tav>
                                      </p:tavLst>
                                    </p:anim>
                                  </p:childTnLst>
                                </p:cTn>
                              </p:par>
                            </p:childTnLst>
                          </p:cTn>
                        </p:par>
                        <p:par>
                          <p:cTn id="24" fill="hold">
                            <p:stCondLst>
                              <p:cond delay="2050"/>
                            </p:stCondLst>
                            <p:childTnLst>
                              <p:par>
                                <p:cTn id="25" presetID="2" presetClass="entr" presetSubtype="8" decel="10000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4" grpId="0"/>
      <p:bldP spid="1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Mobile Devices 1">
    <p:spTree>
      <p:nvGrpSpPr>
        <p:cNvPr id="1" name=""/>
        <p:cNvGrpSpPr/>
        <p:nvPr/>
      </p:nvGrpSpPr>
      <p:grpSpPr>
        <a:xfrm>
          <a:off x="0" y="0"/>
          <a:ext cx="0" cy="0"/>
          <a:chOff x="0" y="0"/>
          <a:chExt cx="0" cy="0"/>
        </a:xfrm>
      </p:grpSpPr>
      <p:cxnSp>
        <p:nvCxnSpPr>
          <p:cNvPr id="17" name="直線コネクタ 16"/>
          <p:cNvCxnSpPr/>
          <p:nvPr userDrawn="1"/>
        </p:nvCxnSpPr>
        <p:spPr>
          <a:xfrm flipH="1">
            <a:off x="0" y="325329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a:t>Add an image</a:t>
            </a:r>
            <a:endParaRPr kumimoji="1" lang="ja-JP" altLang="en-US" dirty="0"/>
          </a:p>
        </p:txBody>
      </p:sp>
      <p:sp>
        <p:nvSpPr>
          <p:cNvPr id="19" name="テキスト プレースホルダー 11"/>
          <p:cNvSpPr>
            <a:spLocks noGrp="1"/>
          </p:cNvSpPr>
          <p:nvPr>
            <p:ph type="body" sz="quarter" idx="15" hasCustomPrompt="1"/>
          </p:nvPr>
        </p:nvSpPr>
        <p:spPr>
          <a:xfrm>
            <a:off x="9098201" y="1273071"/>
            <a:ext cx="8730970" cy="19881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0" name="ホームベース 19"/>
          <p:cNvSpPr/>
          <p:nvPr userDrawn="1"/>
        </p:nvSpPr>
        <p:spPr>
          <a:xfrm>
            <a:off x="9158564" y="371940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1"/>
          <p:cNvSpPr>
            <a:spLocks noGrp="1"/>
          </p:cNvSpPr>
          <p:nvPr>
            <p:ph type="body" sz="quarter" idx="16" hasCustomPrompt="1"/>
          </p:nvPr>
        </p:nvSpPr>
        <p:spPr>
          <a:xfrm>
            <a:off x="9638261" y="4102749"/>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17" hasCustomPrompt="1"/>
          </p:nvPr>
        </p:nvSpPr>
        <p:spPr>
          <a:xfrm>
            <a:off x="9638261" y="3523320"/>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ホームベース 24"/>
          <p:cNvSpPr/>
          <p:nvPr userDrawn="1"/>
        </p:nvSpPr>
        <p:spPr>
          <a:xfrm>
            <a:off x="9158564" y="636132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18" hasCustomPrompt="1"/>
          </p:nvPr>
        </p:nvSpPr>
        <p:spPr>
          <a:xfrm>
            <a:off x="9638261" y="6744664"/>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19" hasCustomPrompt="1"/>
          </p:nvPr>
        </p:nvSpPr>
        <p:spPr>
          <a:xfrm>
            <a:off x="9638261" y="6165235"/>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95670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8" decel="100000" fill="hold" grpId="0" nodeType="afterEffect">
                                  <p:stCondLst>
                                    <p:cond delay="50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0-#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50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1+#ppt_w/2"/>
                                          </p:val>
                                        </p:tav>
                                        <p:tav tm="100000">
                                          <p:val>
                                            <p:strVal val="#ppt_x"/>
                                          </p:val>
                                        </p:tav>
                                      </p:tavLst>
                                    </p:anim>
                                    <p:anim calcmode="lin" valueType="num">
                                      <p:cBhvr additive="base">
                                        <p:cTn id="35" dur="500" fill="hold"/>
                                        <p:tgtEl>
                                          <p:spTgt spid="21"/>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5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fill="hold"/>
                                        <p:tgtEl>
                                          <p:spTgt spid="23"/>
                                        </p:tgtEl>
                                        <p:attrNameLst>
                                          <p:attrName>ppt_x</p:attrName>
                                        </p:attrNameLst>
                                      </p:cBhvr>
                                      <p:tavLst>
                                        <p:tav tm="0">
                                          <p:val>
                                            <p:strVal val="1+#ppt_w/2"/>
                                          </p:val>
                                        </p:tav>
                                        <p:tav tm="100000">
                                          <p:val>
                                            <p:strVal val="#ppt_x"/>
                                          </p:val>
                                        </p:tav>
                                      </p:tavLst>
                                    </p:anim>
                                    <p:anim calcmode="lin" valueType="num">
                                      <p:cBhvr additive="base">
                                        <p:cTn id="39" dur="500" fill="hold"/>
                                        <p:tgtEl>
                                          <p:spTgt spid="23"/>
                                        </p:tgtEl>
                                        <p:attrNameLst>
                                          <p:attrName>ppt_y</p:attrName>
                                        </p:attrNameLst>
                                      </p:cBhvr>
                                      <p:tavLst>
                                        <p:tav tm="0">
                                          <p:val>
                                            <p:strVal val="#ppt_y"/>
                                          </p:val>
                                        </p:tav>
                                        <p:tav tm="100000">
                                          <p:val>
                                            <p:strVal val="#ppt_y"/>
                                          </p:val>
                                        </p:tav>
                                      </p:tavLst>
                                    </p:anim>
                                  </p:childTnLst>
                                </p:cTn>
                              </p:par>
                            </p:childTnLst>
                          </p:cTn>
                        </p:par>
                        <p:par>
                          <p:cTn id="40" fill="hold">
                            <p:stCondLst>
                              <p:cond delay="3050"/>
                            </p:stCondLst>
                            <p:childTnLst>
                              <p:par>
                                <p:cTn id="41" presetID="2" presetClass="entr" presetSubtype="8" decel="100000" fill="hold" grpId="0" nodeType="afterEffect">
                                  <p:stCondLst>
                                    <p:cond delay="50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0-#ppt_w/2"/>
                                          </p:val>
                                        </p:tav>
                                        <p:tav tm="100000">
                                          <p:val>
                                            <p:strVal val="#ppt_x"/>
                                          </p:val>
                                        </p:tav>
                                      </p:tavLst>
                                    </p:anim>
                                    <p:anim calcmode="lin" valueType="num">
                                      <p:cBhvr additive="base">
                                        <p:cTn id="44" dur="500" fill="hold"/>
                                        <p:tgtEl>
                                          <p:spTgt spid="25"/>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50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9"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3" grpId="0">
        <p:tmplLst>
          <p:tmpl>
            <p:tnLst>
              <p:par>
                <p:cTn presetID="2" presetClass="entr" presetSubtype="2"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5" grpId="0" animBg="1"/>
      <p:bldP spid="27" grpId="0">
        <p:tmplLst>
          <p:tmpl>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Mobile Devices 2">
    <p:spTree>
      <p:nvGrpSpPr>
        <p:cNvPr id="1" name=""/>
        <p:cNvGrpSpPr/>
        <p:nvPr/>
      </p:nvGrpSpPr>
      <p:grpSpPr>
        <a:xfrm>
          <a:off x="0" y="0"/>
          <a:ext cx="0" cy="0"/>
          <a:chOff x="0" y="0"/>
          <a:chExt cx="0" cy="0"/>
        </a:xfrm>
      </p:grpSpPr>
      <p:sp>
        <p:nvSpPr>
          <p:cNvPr id="16" name="正方形/長方形 15"/>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a:t>Add an image</a:t>
            </a:r>
            <a:endParaRPr kumimoji="1" lang="ja-JP" altLang="en-US" dirty="0"/>
          </a:p>
        </p:txBody>
      </p:sp>
      <p:sp>
        <p:nvSpPr>
          <p:cNvPr id="18" name="テキスト プレースホルダー 11"/>
          <p:cNvSpPr>
            <a:spLocks noGrp="1"/>
          </p:cNvSpPr>
          <p:nvPr>
            <p:ph type="body" sz="quarter" idx="15" hasCustomPrompt="1"/>
          </p:nvPr>
        </p:nvSpPr>
        <p:spPr>
          <a:xfrm>
            <a:off x="9008191" y="5413530"/>
            <a:ext cx="850594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9038278" y="6763679"/>
            <a:ext cx="8520863"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28989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right)">
                                      <p:cBhvr>
                                        <p:cTn id="21" dur="500"/>
                                        <p:tgtEl>
                                          <p:spTgt spid="16"/>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1+#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2" decel="10000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1+#ppt_w/2"/>
                                          </p:val>
                                        </p:tav>
                                        <p:tav tm="100000">
                                          <p:val>
                                            <p:strVal val="#ppt_x"/>
                                          </p:val>
                                        </p:tav>
                                      </p:tavLst>
                                    </p:anim>
                                    <p:anim calcmode="lin" valueType="num">
                                      <p:cBhvr additive="base">
                                        <p:cTn id="31"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p:bldP spid="12" grpId="0"/>
      <p:bldP spid="18"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PC and iPhone">
    <p:spTree>
      <p:nvGrpSpPr>
        <p:cNvPr id="1" name=""/>
        <p:cNvGrpSpPr/>
        <p:nvPr/>
      </p:nvGrpSpPr>
      <p:grpSpPr>
        <a:xfrm>
          <a:off x="0" y="0"/>
          <a:ext cx="0" cy="0"/>
          <a:chOff x="0" y="0"/>
          <a:chExt cx="0" cy="0"/>
        </a:xfrm>
      </p:grpSpPr>
      <p:cxnSp>
        <p:nvCxnSpPr>
          <p:cNvPr id="17" name="直線コネクタ 16"/>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テキスト プレースホルダー 11"/>
          <p:cNvSpPr>
            <a:spLocks noGrp="1"/>
          </p:cNvSpPr>
          <p:nvPr>
            <p:ph type="body" sz="quarter" idx="15" hasCustomPrompt="1"/>
          </p:nvPr>
        </p:nvSpPr>
        <p:spPr>
          <a:xfrm>
            <a:off x="10988412" y="1993151"/>
            <a:ext cx="6840760"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06763" y="1700461"/>
            <a:ext cx="7911618" cy="6409096"/>
          </a:xfrm>
          <a:prstGeom prst="rect">
            <a:avLst/>
          </a:prstGeom>
        </p:spPr>
      </p:pic>
      <p:sp>
        <p:nvSpPr>
          <p:cNvPr id="13" name="図プレースホルダー 8"/>
          <p:cNvSpPr>
            <a:spLocks noGrp="1"/>
          </p:cNvSpPr>
          <p:nvPr>
            <p:ph type="pic" sz="quarter" idx="13" hasCustomPrompt="1"/>
          </p:nvPr>
        </p:nvSpPr>
        <p:spPr>
          <a:xfrm>
            <a:off x="3097428" y="1970491"/>
            <a:ext cx="7335815" cy="4056234"/>
          </a:xfrm>
        </p:spPr>
        <p:txBody>
          <a:bodyPr/>
          <a:lstStyle>
            <a:lvl1pPr>
              <a:defRPr/>
            </a:lvl1pPr>
          </a:lstStyle>
          <a:p>
            <a:r>
              <a:rPr kumimoji="1" lang="en-US" altLang="ja-JP" dirty="0"/>
              <a:t>Add an image</a:t>
            </a:r>
            <a:endParaRPr kumimoji="1" lang="ja-JP" altLang="en-US" dirty="0"/>
          </a:p>
        </p:txBody>
      </p:sp>
      <p:pic>
        <p:nvPicPr>
          <p:cNvPr id="14" name="図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9413" y="4128186"/>
            <a:ext cx="2044962" cy="4165664"/>
          </a:xfrm>
          <a:prstGeom prst="rect">
            <a:avLst/>
          </a:prstGeom>
        </p:spPr>
      </p:pic>
      <p:sp>
        <p:nvSpPr>
          <p:cNvPr id="15" name="図プレースホルダー 8"/>
          <p:cNvSpPr>
            <a:spLocks noGrp="1"/>
          </p:cNvSpPr>
          <p:nvPr>
            <p:ph type="pic" sz="quarter" idx="12" hasCustomPrompt="1"/>
          </p:nvPr>
        </p:nvSpPr>
        <p:spPr>
          <a:xfrm>
            <a:off x="1097026" y="4658443"/>
            <a:ext cx="1709737" cy="3105150"/>
          </a:xfrm>
        </p:spPr>
        <p:txBody>
          <a:bodyPr/>
          <a:lstStyle>
            <a:lvl1pPr>
              <a:defRPr/>
            </a:lvl1pPr>
          </a:lstStyle>
          <a:p>
            <a:r>
              <a:rPr kumimoji="1" lang="en-US" altLang="ja-JP" dirty="0"/>
              <a:t>Add an image</a:t>
            </a:r>
            <a:endParaRPr kumimoji="1" lang="ja-JP" altLang="en-US" dirty="0"/>
          </a:p>
        </p:txBody>
      </p:sp>
      <p:sp>
        <p:nvSpPr>
          <p:cNvPr id="20" name="テキスト プレースホルダー 11"/>
          <p:cNvSpPr>
            <a:spLocks noGrp="1"/>
          </p:cNvSpPr>
          <p:nvPr>
            <p:ph type="body" sz="quarter" idx="20" hasCustomPrompt="1"/>
          </p:nvPr>
        </p:nvSpPr>
        <p:spPr>
          <a:xfrm>
            <a:off x="10988411" y="4905010"/>
            <a:ext cx="6840759" cy="3523856"/>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07348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2"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1+#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13" grpId="0"/>
      <p:bldP spid="15" grpId="0"/>
      <p:bldP spid="20" grpId="0">
        <p:tmplLst>
          <p:tmpl>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All Devices">
    <p:spTree>
      <p:nvGrpSpPr>
        <p:cNvPr id="1" name=""/>
        <p:cNvGrpSpPr/>
        <p:nvPr/>
      </p:nvGrpSpPr>
      <p:grpSpPr>
        <a:xfrm>
          <a:off x="0" y="0"/>
          <a:ext cx="0" cy="0"/>
          <a:chOff x="0" y="0"/>
          <a:chExt cx="0" cy="0"/>
        </a:xfrm>
      </p:grpSpPr>
      <p:sp>
        <p:nvSpPr>
          <p:cNvPr id="16" name="正方形/長方形 15"/>
          <p:cNvSpPr/>
          <p:nvPr userDrawn="1"/>
        </p:nvSpPr>
        <p:spPr>
          <a:xfrm>
            <a:off x="0" y="6043600"/>
            <a:ext cx="18286413" cy="20702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7076" y="462980"/>
            <a:ext cx="7911618" cy="6409096"/>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68231" y="1425361"/>
            <a:ext cx="3830770" cy="5446715"/>
          </a:xfrm>
          <a:prstGeom prst="rect">
            <a:avLst/>
          </a:prstGeom>
        </p:spPr>
      </p:pic>
      <p:pic>
        <p:nvPicPr>
          <p:cNvPr id="7" name="図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695226" y="2706412"/>
            <a:ext cx="2044962" cy="4165664"/>
          </a:xfrm>
          <a:prstGeom prst="rect">
            <a:avLst/>
          </a:prstGeom>
        </p:spPr>
      </p:pic>
      <p:sp>
        <p:nvSpPr>
          <p:cNvPr id="9" name="図プレースホルダー 8"/>
          <p:cNvSpPr>
            <a:spLocks noGrp="1"/>
          </p:cNvSpPr>
          <p:nvPr>
            <p:ph type="pic" sz="quarter" idx="12" hasCustomPrompt="1"/>
          </p:nvPr>
        </p:nvSpPr>
        <p:spPr>
          <a:xfrm>
            <a:off x="2862839" y="3236669"/>
            <a:ext cx="1709737" cy="3105150"/>
          </a:xfrm>
        </p:spPr>
        <p:txBody>
          <a:bodyPr/>
          <a:lstStyle>
            <a:lvl1pPr>
              <a:defRPr/>
            </a:lvl1pPr>
          </a:lstStyle>
          <a:p>
            <a:r>
              <a:rPr kumimoji="1" lang="en-US" altLang="ja-JP" dirty="0"/>
              <a:t>Add an image</a:t>
            </a:r>
            <a:endParaRPr kumimoji="1" lang="ja-JP" altLang="en-US" dirty="0"/>
          </a:p>
        </p:txBody>
      </p:sp>
      <p:sp>
        <p:nvSpPr>
          <p:cNvPr id="10" name="図プレースホルダー 8"/>
          <p:cNvSpPr>
            <a:spLocks noGrp="1"/>
          </p:cNvSpPr>
          <p:nvPr>
            <p:ph type="pic" sz="quarter" idx="13" hasCustomPrompt="1"/>
          </p:nvPr>
        </p:nvSpPr>
        <p:spPr>
          <a:xfrm>
            <a:off x="4957741" y="733010"/>
            <a:ext cx="7335815" cy="4056234"/>
          </a:xfrm>
        </p:spPr>
        <p:txBody>
          <a:bodyPr/>
          <a:lstStyle>
            <a:lvl1pPr>
              <a:defRPr/>
            </a:lvl1pPr>
          </a:lstStyle>
          <a:p>
            <a:r>
              <a:rPr kumimoji="1" lang="en-US" altLang="ja-JP" dirty="0"/>
              <a:t>Add an image</a:t>
            </a:r>
            <a:endParaRPr kumimoji="1" lang="ja-JP" altLang="en-US" dirty="0"/>
          </a:p>
        </p:txBody>
      </p:sp>
      <p:sp>
        <p:nvSpPr>
          <p:cNvPr id="11" name="図プレースホルダー 8"/>
          <p:cNvSpPr>
            <a:spLocks noGrp="1"/>
          </p:cNvSpPr>
          <p:nvPr>
            <p:ph type="pic" sz="quarter" idx="14" hasCustomPrompt="1"/>
          </p:nvPr>
        </p:nvSpPr>
        <p:spPr>
          <a:xfrm>
            <a:off x="12743606" y="1948145"/>
            <a:ext cx="3285365" cy="4410490"/>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15" hasCustomPrompt="1"/>
          </p:nvPr>
        </p:nvSpPr>
        <p:spPr>
          <a:xfrm>
            <a:off x="2048729" y="6980806"/>
            <a:ext cx="14188955"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1514859" y="8248845"/>
            <a:ext cx="15256695" cy="117013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17097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right)">
                                      <p:cBhvr>
                                        <p:cTn id="28" dur="500"/>
                                        <p:tgtEl>
                                          <p:spTgt spid="16"/>
                                        </p:tgtEl>
                                      </p:cBhvr>
                                    </p:animEffect>
                                  </p:childTnLst>
                                </p:cTn>
                              </p:par>
                            </p:childTnLst>
                          </p:cTn>
                        </p:par>
                        <p:par>
                          <p:cTn id="29" fill="hold">
                            <p:stCondLst>
                              <p:cond delay="2000"/>
                            </p:stCondLst>
                            <p:childTnLst>
                              <p:par>
                                <p:cTn id="30" presetID="2" presetClass="entr" presetSubtype="8" decel="100000" fill="hold" grpId="0" nodeType="afterEffect">
                                  <p:stCondLst>
                                    <p:cond delay="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0-#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par>
                          <p:cTn id="34" fill="hold">
                            <p:stCondLst>
                              <p:cond delay="2550"/>
                            </p:stCondLst>
                            <p:childTnLst>
                              <p:par>
                                <p:cTn id="35" presetID="2" presetClass="entr" presetSubtype="4" decel="10000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p:bldP spid="10" grpId="0"/>
      <p:bldP spid="11" grpId="0"/>
      <p:bldP spid="1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Image Tile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4"/>
          <p:cNvSpPr>
            <a:spLocks noGrp="1"/>
          </p:cNvSpPr>
          <p:nvPr>
            <p:ph type="pic" sz="quarter" idx="16" hasCustomPrompt="1"/>
          </p:nvPr>
        </p:nvSpPr>
        <p:spPr>
          <a:xfrm>
            <a:off x="2932154" y="3883722"/>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4"/>
          <p:cNvSpPr>
            <a:spLocks noGrp="1"/>
          </p:cNvSpPr>
          <p:nvPr>
            <p:ph type="pic" sz="quarter" idx="17" hasCustomPrompt="1"/>
          </p:nvPr>
        </p:nvSpPr>
        <p:spPr>
          <a:xfrm>
            <a:off x="5407429" y="3883722"/>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5" name="図プレースホルダー 4"/>
          <p:cNvSpPr>
            <a:spLocks noGrp="1"/>
          </p:cNvSpPr>
          <p:nvPr>
            <p:ph type="pic" sz="quarter" idx="22" hasCustomPrompt="1"/>
          </p:nvPr>
        </p:nvSpPr>
        <p:spPr>
          <a:xfrm>
            <a:off x="7882704"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9" name="図プレースホルダー 4"/>
          <p:cNvSpPr>
            <a:spLocks noGrp="1"/>
          </p:cNvSpPr>
          <p:nvPr>
            <p:ph type="pic" sz="quarter" idx="26" hasCustomPrompt="1"/>
          </p:nvPr>
        </p:nvSpPr>
        <p:spPr>
          <a:xfrm>
            <a:off x="457241" y="3883360"/>
            <a:ext cx="2474913" cy="2474913"/>
          </a:xfrm>
          <a:solidFill>
            <a:schemeClr val="accent1"/>
          </a:solidFill>
        </p:spPr>
        <p:txBody>
          <a:bodyPr/>
          <a:lstStyle>
            <a:lvl1pPr>
              <a:defRPr baseline="0"/>
            </a:lvl1pPr>
          </a:lstStyle>
          <a:p>
            <a:r>
              <a:rPr kumimoji="1" lang="en-US" altLang="ja-JP" dirty="0"/>
              <a:t>Add an image</a:t>
            </a:r>
            <a:endParaRPr kumimoji="1" lang="ja-JP" altLang="en-US" dirty="0"/>
          </a:p>
        </p:txBody>
      </p:sp>
      <p:sp>
        <p:nvSpPr>
          <p:cNvPr id="20" name="図プレースホルダー 4"/>
          <p:cNvSpPr>
            <a:spLocks noGrp="1"/>
          </p:cNvSpPr>
          <p:nvPr>
            <p:ph type="pic" sz="quarter" idx="27" hasCustomPrompt="1"/>
          </p:nvPr>
        </p:nvSpPr>
        <p:spPr>
          <a:xfrm>
            <a:off x="2932516" y="140808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p>
          <a:p>
            <a:r>
              <a:rPr kumimoji="1" lang="en-US" altLang="ja-JP" dirty="0"/>
              <a:t>(or blank)</a:t>
            </a:r>
            <a:endParaRPr kumimoji="1" lang="ja-JP" altLang="en-US" dirty="0"/>
          </a:p>
          <a:p>
            <a:endParaRPr kumimoji="1" lang="ja-JP" altLang="en-US" dirty="0"/>
          </a:p>
        </p:txBody>
      </p:sp>
      <p:sp>
        <p:nvSpPr>
          <p:cNvPr id="21" name="図プレースホルダー 4"/>
          <p:cNvSpPr>
            <a:spLocks noGrp="1"/>
          </p:cNvSpPr>
          <p:nvPr>
            <p:ph type="pic" sz="quarter" idx="28" hasCustomPrompt="1"/>
          </p:nvPr>
        </p:nvSpPr>
        <p:spPr>
          <a:xfrm>
            <a:off x="5407791" y="1408085"/>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2" name="図プレースホルダー 4"/>
          <p:cNvSpPr>
            <a:spLocks noGrp="1"/>
          </p:cNvSpPr>
          <p:nvPr>
            <p:ph type="pic" sz="quarter" idx="29" hasCustomPrompt="1"/>
          </p:nvPr>
        </p:nvSpPr>
        <p:spPr>
          <a:xfrm>
            <a:off x="7883066" y="140808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3" name="図プレースホルダー 4"/>
          <p:cNvSpPr>
            <a:spLocks noGrp="1"/>
          </p:cNvSpPr>
          <p:nvPr>
            <p:ph type="pic" sz="quarter" idx="30" hasCustomPrompt="1"/>
          </p:nvPr>
        </p:nvSpPr>
        <p:spPr>
          <a:xfrm>
            <a:off x="10358341" y="1408447"/>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7" name="テキスト プレースホルダー 11"/>
          <p:cNvSpPr>
            <a:spLocks noGrp="1"/>
          </p:cNvSpPr>
          <p:nvPr>
            <p:ph type="body" sz="quarter" idx="14" hasCustomPrompt="1"/>
          </p:nvPr>
        </p:nvSpPr>
        <p:spPr>
          <a:xfrm>
            <a:off x="8152734" y="4032082"/>
            <a:ext cx="9451050" cy="1106572"/>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15" hasCustomPrompt="1"/>
          </p:nvPr>
        </p:nvSpPr>
        <p:spPr>
          <a:xfrm>
            <a:off x="8153096" y="5008485"/>
            <a:ext cx="9496055" cy="108012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30" name="図プレースホルダー 4"/>
          <p:cNvSpPr>
            <a:spLocks noGrp="1"/>
          </p:cNvSpPr>
          <p:nvPr>
            <p:ph type="pic" sz="quarter" idx="33" hasCustomPrompt="1"/>
          </p:nvPr>
        </p:nvSpPr>
        <p:spPr>
          <a:xfrm>
            <a:off x="2932154" y="635863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1" name="図プレースホルダー 4"/>
          <p:cNvSpPr>
            <a:spLocks noGrp="1"/>
          </p:cNvSpPr>
          <p:nvPr>
            <p:ph type="pic" sz="quarter" idx="34" hasCustomPrompt="1"/>
          </p:nvPr>
        </p:nvSpPr>
        <p:spPr>
          <a:xfrm>
            <a:off x="5407429"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2" name="図プレースホルダー 4"/>
          <p:cNvSpPr>
            <a:spLocks noGrp="1"/>
          </p:cNvSpPr>
          <p:nvPr>
            <p:ph type="pic" sz="quarter" idx="35" hasCustomPrompt="1"/>
          </p:nvPr>
        </p:nvSpPr>
        <p:spPr>
          <a:xfrm>
            <a:off x="15308891"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3" name="図プレースホルダー 4"/>
          <p:cNvSpPr>
            <a:spLocks noGrp="1"/>
          </p:cNvSpPr>
          <p:nvPr>
            <p:ph type="pic" sz="quarter" idx="36" hasCustomPrompt="1"/>
          </p:nvPr>
        </p:nvSpPr>
        <p:spPr>
          <a:xfrm>
            <a:off x="10358341" y="6358635"/>
            <a:ext cx="2474913" cy="2474913"/>
          </a:xfrm>
          <a:solidFill>
            <a:schemeClr val="accent1">
              <a:lumMod val="20000"/>
              <a:lumOff val="8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4" name="図プレースホルダー 4"/>
          <p:cNvSpPr>
            <a:spLocks noGrp="1"/>
          </p:cNvSpPr>
          <p:nvPr>
            <p:ph type="pic" sz="quarter" idx="37" hasCustomPrompt="1"/>
          </p:nvPr>
        </p:nvSpPr>
        <p:spPr>
          <a:xfrm>
            <a:off x="12833616"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228898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8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90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100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grpId="0" nodeType="withEffect">
                                  <p:stCondLst>
                                    <p:cond delay="70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grpId="0" nodeType="withEffect">
                                  <p:stCondLst>
                                    <p:cond delay="60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par>
                                <p:cTn id="41" presetID="10" presetClass="entr" presetSubtype="0" fill="hold" grpId="0" nodeType="withEffect">
                                  <p:stCondLst>
                                    <p:cond delay="110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par>
                          <p:cTn id="44" fill="hold">
                            <p:stCondLst>
                              <p:cond delay="1700"/>
                            </p:stCondLst>
                            <p:childTnLst>
                              <p:par>
                                <p:cTn id="45" presetID="2" presetClass="entr" presetSubtype="2" decel="100000" fill="hold" grpId="0" nodeType="afterEffect">
                                  <p:stCondLst>
                                    <p:cond delay="500"/>
                                  </p:stCondLst>
                                  <p:iterate type="wd">
                                    <p:tmPct val="10000"/>
                                  </p:iterate>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5" grpId="0" animBg="1"/>
      <p:bldP spid="19" grpId="0" animBg="1"/>
      <p:bldP spid="20" grpId="0" animBg="1"/>
      <p:bldP spid="21" grpId="0" animBg="1"/>
      <p:bldP spid="22" grpId="0" animBg="1"/>
      <p:bldP spid="23" grpId="0" animBg="1"/>
      <p:bldP spid="27" grpId="0">
        <p:tmplLst>
          <p:tmpl>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animBg="1"/>
      <p:bldP spid="33" grpId="0" animBg="1"/>
      <p:bldP spid="34" grpId="0" animBg="1"/>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6" Type="http://schemas.openxmlformats.org/officeDocument/2006/relationships/theme" Target="../theme/theme2.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9" Type="http://schemas.openxmlformats.org/officeDocument/2006/relationships/slideLayout" Target="../slideLayouts/slideLayout58.xml"/><Relationship Id="rId21" Type="http://schemas.openxmlformats.org/officeDocument/2006/relationships/slideLayout" Target="../slideLayouts/slideLayout40.xml"/><Relationship Id="rId34" Type="http://schemas.openxmlformats.org/officeDocument/2006/relationships/slideLayout" Target="../slideLayouts/slideLayout53.xml"/><Relationship Id="rId42" Type="http://schemas.openxmlformats.org/officeDocument/2006/relationships/slideLayout" Target="../slideLayouts/slideLayout61.xml"/><Relationship Id="rId47" Type="http://schemas.openxmlformats.org/officeDocument/2006/relationships/slideLayout" Target="../slideLayouts/slideLayout66.xml"/><Relationship Id="rId50" Type="http://schemas.openxmlformats.org/officeDocument/2006/relationships/slideLayout" Target="../slideLayouts/slideLayout69.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9" Type="http://schemas.openxmlformats.org/officeDocument/2006/relationships/slideLayout" Target="../slideLayouts/slideLayout48.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32" Type="http://schemas.openxmlformats.org/officeDocument/2006/relationships/slideLayout" Target="../slideLayouts/slideLayout51.xml"/><Relationship Id="rId37" Type="http://schemas.openxmlformats.org/officeDocument/2006/relationships/slideLayout" Target="../slideLayouts/slideLayout56.xml"/><Relationship Id="rId40" Type="http://schemas.openxmlformats.org/officeDocument/2006/relationships/slideLayout" Target="../slideLayouts/slideLayout59.xml"/><Relationship Id="rId45" Type="http://schemas.openxmlformats.org/officeDocument/2006/relationships/slideLayout" Target="../slideLayouts/slideLayout64.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slideLayout" Target="../slideLayouts/slideLayout47.xml"/><Relationship Id="rId36" Type="http://schemas.openxmlformats.org/officeDocument/2006/relationships/slideLayout" Target="../slideLayouts/slideLayout55.xml"/><Relationship Id="rId49" Type="http://schemas.openxmlformats.org/officeDocument/2006/relationships/slideLayout" Target="../slideLayouts/slideLayout68.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31" Type="http://schemas.openxmlformats.org/officeDocument/2006/relationships/slideLayout" Target="../slideLayouts/slideLayout50.xml"/><Relationship Id="rId44" Type="http://schemas.openxmlformats.org/officeDocument/2006/relationships/slideLayout" Target="../slideLayouts/slideLayout63.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slideLayout" Target="../slideLayouts/slideLayout49.xml"/><Relationship Id="rId35" Type="http://schemas.openxmlformats.org/officeDocument/2006/relationships/slideLayout" Target="../slideLayouts/slideLayout54.xml"/><Relationship Id="rId43" Type="http://schemas.openxmlformats.org/officeDocument/2006/relationships/slideLayout" Target="../slideLayouts/slideLayout62.xml"/><Relationship Id="rId48" Type="http://schemas.openxmlformats.org/officeDocument/2006/relationships/slideLayout" Target="../slideLayouts/slideLayout67.xml"/><Relationship Id="rId8" Type="http://schemas.openxmlformats.org/officeDocument/2006/relationships/slideLayout" Target="../slideLayouts/slideLayout27.xml"/><Relationship Id="rId51" Type="http://schemas.openxmlformats.org/officeDocument/2006/relationships/theme" Target="../theme/theme3.xml"/><Relationship Id="rId3" Type="http://schemas.openxmlformats.org/officeDocument/2006/relationships/slideLayout" Target="../slideLayouts/slideLayout22.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33" Type="http://schemas.openxmlformats.org/officeDocument/2006/relationships/slideLayout" Target="../slideLayouts/slideLayout52.xml"/><Relationship Id="rId38" Type="http://schemas.openxmlformats.org/officeDocument/2006/relationships/slideLayout" Target="../slideLayouts/slideLayout57.xml"/><Relationship Id="rId46" Type="http://schemas.openxmlformats.org/officeDocument/2006/relationships/slideLayout" Target="../slideLayouts/slideLayout65.xml"/><Relationship Id="rId20" Type="http://schemas.openxmlformats.org/officeDocument/2006/relationships/slideLayout" Target="../slideLayouts/slideLayout39.xml"/><Relationship Id="rId41" Type="http://schemas.openxmlformats.org/officeDocument/2006/relationships/slideLayout" Target="../slideLayouts/slideLayout60.xml"/><Relationship Id="rId1" Type="http://schemas.openxmlformats.org/officeDocument/2006/relationships/slideLayout" Target="../slideLayouts/slideLayout20.xml"/><Relationship Id="rId6"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82.xml"/><Relationship Id="rId18" Type="http://schemas.openxmlformats.org/officeDocument/2006/relationships/slideLayout" Target="../slideLayouts/slideLayout87.xml"/><Relationship Id="rId26" Type="http://schemas.openxmlformats.org/officeDocument/2006/relationships/slideLayout" Target="../slideLayouts/slideLayout95.xml"/><Relationship Id="rId39" Type="http://schemas.openxmlformats.org/officeDocument/2006/relationships/slideLayout" Target="../slideLayouts/slideLayout108.xml"/><Relationship Id="rId21" Type="http://schemas.openxmlformats.org/officeDocument/2006/relationships/slideLayout" Target="../slideLayouts/slideLayout90.xml"/><Relationship Id="rId34" Type="http://schemas.openxmlformats.org/officeDocument/2006/relationships/slideLayout" Target="../slideLayouts/slideLayout103.xml"/><Relationship Id="rId42" Type="http://schemas.openxmlformats.org/officeDocument/2006/relationships/slideLayout" Target="../slideLayouts/slideLayout111.xml"/><Relationship Id="rId47" Type="http://schemas.openxmlformats.org/officeDocument/2006/relationships/slideLayout" Target="../slideLayouts/slideLayout116.xml"/><Relationship Id="rId50" Type="http://schemas.openxmlformats.org/officeDocument/2006/relationships/theme" Target="../theme/theme4.xml"/><Relationship Id="rId7" Type="http://schemas.openxmlformats.org/officeDocument/2006/relationships/slideLayout" Target="../slideLayouts/slideLayout76.xml"/><Relationship Id="rId2" Type="http://schemas.openxmlformats.org/officeDocument/2006/relationships/slideLayout" Target="../slideLayouts/slideLayout71.xml"/><Relationship Id="rId16" Type="http://schemas.openxmlformats.org/officeDocument/2006/relationships/slideLayout" Target="../slideLayouts/slideLayout85.xml"/><Relationship Id="rId29" Type="http://schemas.openxmlformats.org/officeDocument/2006/relationships/slideLayout" Target="../slideLayouts/slideLayout98.xml"/><Relationship Id="rId11" Type="http://schemas.openxmlformats.org/officeDocument/2006/relationships/slideLayout" Target="../slideLayouts/slideLayout80.xml"/><Relationship Id="rId24" Type="http://schemas.openxmlformats.org/officeDocument/2006/relationships/slideLayout" Target="../slideLayouts/slideLayout93.xml"/><Relationship Id="rId32" Type="http://schemas.openxmlformats.org/officeDocument/2006/relationships/slideLayout" Target="../slideLayouts/slideLayout101.xml"/><Relationship Id="rId37" Type="http://schemas.openxmlformats.org/officeDocument/2006/relationships/slideLayout" Target="../slideLayouts/slideLayout106.xml"/><Relationship Id="rId40" Type="http://schemas.openxmlformats.org/officeDocument/2006/relationships/slideLayout" Target="../slideLayouts/slideLayout109.xml"/><Relationship Id="rId45" Type="http://schemas.openxmlformats.org/officeDocument/2006/relationships/slideLayout" Target="../slideLayouts/slideLayout114.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23" Type="http://schemas.openxmlformats.org/officeDocument/2006/relationships/slideLayout" Target="../slideLayouts/slideLayout92.xml"/><Relationship Id="rId28" Type="http://schemas.openxmlformats.org/officeDocument/2006/relationships/slideLayout" Target="../slideLayouts/slideLayout97.xml"/><Relationship Id="rId36" Type="http://schemas.openxmlformats.org/officeDocument/2006/relationships/slideLayout" Target="../slideLayouts/slideLayout105.xml"/><Relationship Id="rId49" Type="http://schemas.openxmlformats.org/officeDocument/2006/relationships/slideLayout" Target="../slideLayouts/slideLayout118.xml"/><Relationship Id="rId10" Type="http://schemas.openxmlformats.org/officeDocument/2006/relationships/slideLayout" Target="../slideLayouts/slideLayout79.xml"/><Relationship Id="rId19" Type="http://schemas.openxmlformats.org/officeDocument/2006/relationships/slideLayout" Target="../slideLayouts/slideLayout88.xml"/><Relationship Id="rId31" Type="http://schemas.openxmlformats.org/officeDocument/2006/relationships/slideLayout" Target="../slideLayouts/slideLayout100.xml"/><Relationship Id="rId44" Type="http://schemas.openxmlformats.org/officeDocument/2006/relationships/slideLayout" Target="../slideLayouts/slideLayout113.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 Id="rId22" Type="http://schemas.openxmlformats.org/officeDocument/2006/relationships/slideLayout" Target="../slideLayouts/slideLayout91.xml"/><Relationship Id="rId27" Type="http://schemas.openxmlformats.org/officeDocument/2006/relationships/slideLayout" Target="../slideLayouts/slideLayout96.xml"/><Relationship Id="rId30" Type="http://schemas.openxmlformats.org/officeDocument/2006/relationships/slideLayout" Target="../slideLayouts/slideLayout99.xml"/><Relationship Id="rId35" Type="http://schemas.openxmlformats.org/officeDocument/2006/relationships/slideLayout" Target="../slideLayouts/slideLayout104.xml"/><Relationship Id="rId43" Type="http://schemas.openxmlformats.org/officeDocument/2006/relationships/slideLayout" Target="../slideLayouts/slideLayout112.xml"/><Relationship Id="rId48" Type="http://schemas.openxmlformats.org/officeDocument/2006/relationships/slideLayout" Target="../slideLayouts/slideLayout117.xml"/><Relationship Id="rId8" Type="http://schemas.openxmlformats.org/officeDocument/2006/relationships/slideLayout" Target="../slideLayouts/slideLayout77.xml"/><Relationship Id="rId3" Type="http://schemas.openxmlformats.org/officeDocument/2006/relationships/slideLayout" Target="../slideLayouts/slideLayout72.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5" Type="http://schemas.openxmlformats.org/officeDocument/2006/relationships/slideLayout" Target="../slideLayouts/slideLayout94.xml"/><Relationship Id="rId33" Type="http://schemas.openxmlformats.org/officeDocument/2006/relationships/slideLayout" Target="../slideLayouts/slideLayout102.xml"/><Relationship Id="rId38" Type="http://schemas.openxmlformats.org/officeDocument/2006/relationships/slideLayout" Target="../slideLayouts/slideLayout107.xml"/><Relationship Id="rId46" Type="http://schemas.openxmlformats.org/officeDocument/2006/relationships/slideLayout" Target="../slideLayouts/slideLayout115.xml"/><Relationship Id="rId20" Type="http://schemas.openxmlformats.org/officeDocument/2006/relationships/slideLayout" Target="../slideLayouts/slideLayout89.xml"/><Relationship Id="rId41" Type="http://schemas.openxmlformats.org/officeDocument/2006/relationships/slideLayout" Target="../slideLayouts/slideLayout110.xml"/><Relationship Id="rId1" Type="http://schemas.openxmlformats.org/officeDocument/2006/relationships/slideLayout" Target="../slideLayouts/slideLayout70.xml"/><Relationship Id="rId6"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gradFill flip="none" rotWithShape="1">
            <a:gsLst>
              <a:gs pos="100000">
                <a:schemeClr val="accent1">
                  <a:tint val="66000"/>
                  <a:satMod val="160000"/>
                  <a:alpha val="29000"/>
                </a:schemeClr>
              </a:gs>
              <a:gs pos="50000">
                <a:schemeClr val="accent1">
                  <a:tint val="44500"/>
                  <a:satMod val="160000"/>
                  <a:alpha val="24000"/>
                </a:schemeClr>
              </a:gs>
              <a:gs pos="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円/楕円 3"/>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円/楕円 4"/>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a:t>Master Text</a:t>
            </a:r>
          </a:p>
        </p:txBody>
      </p:sp>
    </p:spTree>
    <p:extLst>
      <p:ext uri="{BB962C8B-B14F-4D97-AF65-F5344CB8AC3E}">
        <p14:creationId xmlns:p14="http://schemas.microsoft.com/office/powerpoint/2010/main" val="2316024166"/>
      </p:ext>
    </p:extLst>
  </p:cSld>
  <p:clrMap bg1="lt1" tx1="dk1" bg2="lt2" tx2="dk2" accent1="accent1" accent2="accent2" accent3="accent3" accent4="accent4" accent5="accent5" accent6="accent6" hlink="hlink" folHlink="folHlink"/>
  <p:sldLayoutIdLst>
    <p:sldLayoutId id="2147483734" r:id="rId1"/>
    <p:sldLayoutId id="2147483868" r:id="rId2"/>
    <p:sldLayoutId id="2147483869" r:id="rId3"/>
    <p:sldLayoutId id="2147483870"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5"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0"/>
                                        <p:tgtEl>
                                          <p:spTgt spid="4"/>
                                        </p:tgtEl>
                                      </p:cBhvr>
                                    </p:animEffect>
                                    <p:anim calcmode="lin" valueType="num">
                                      <p:cBhvr>
                                        <p:cTn id="11" dur="2000" fill="hold"/>
                                        <p:tgtEl>
                                          <p:spTgt spid="4"/>
                                        </p:tgtEl>
                                        <p:attrNameLst>
                                          <p:attrName>ppt_w</p:attrName>
                                        </p:attrNameLst>
                                      </p:cBhvr>
                                      <p:tavLst>
                                        <p:tav tm="0" fmla="#ppt_w*sin(2.5*pi*$)">
                                          <p:val>
                                            <p:fltVal val="0"/>
                                          </p:val>
                                        </p:tav>
                                        <p:tav tm="100000">
                                          <p:val>
                                            <p:fltVal val="1"/>
                                          </p:val>
                                        </p:tav>
                                      </p:tavLst>
                                    </p:anim>
                                    <p:anim calcmode="lin" valueType="num">
                                      <p:cBhvr>
                                        <p:cTn id="12" dur="2000" fill="hold"/>
                                        <p:tgtEl>
                                          <p:spTgt spid="4"/>
                                        </p:tgtEl>
                                        <p:attrNameLst>
                                          <p:attrName>ppt_h</p:attrName>
                                        </p:attrNameLst>
                                      </p:cBhvr>
                                      <p:tavLst>
                                        <p:tav tm="0">
                                          <p:val>
                                            <p:strVal val="#ppt_h"/>
                                          </p:val>
                                        </p:tav>
                                        <p:tav tm="100000">
                                          <p:val>
                                            <p:strVal val="#ppt_h"/>
                                          </p:val>
                                        </p:tav>
                                      </p:tavLst>
                                    </p:anim>
                                  </p:childTnLst>
                                </p:cTn>
                              </p:par>
                              <p:par>
                                <p:cTn id="13" presetID="45" presetClass="entr" presetSubtype="0" fill="hold" grpId="0" nodeType="withEffect">
                                  <p:stCondLst>
                                    <p:cond delay="100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anim calcmode="lin" valueType="num">
                                      <p:cBhvr>
                                        <p:cTn id="16" dur="2000" fill="hold"/>
                                        <p:tgtEl>
                                          <p:spTgt spid="5"/>
                                        </p:tgtEl>
                                        <p:attrNameLst>
                                          <p:attrName>ppt_w</p:attrName>
                                        </p:attrNameLst>
                                      </p:cBhvr>
                                      <p:tavLst>
                                        <p:tav tm="0" fmla="#ppt_w*sin(2.5*pi*$)">
                                          <p:val>
                                            <p:fltVal val="0"/>
                                          </p:val>
                                        </p:tav>
                                        <p:tav tm="100000">
                                          <p:val>
                                            <p:fltVal val="1"/>
                                          </p:val>
                                        </p:tav>
                                      </p:tavLst>
                                    </p:anim>
                                    <p:anim calcmode="lin" valueType="num">
                                      <p:cBhvr>
                                        <p:cTn id="17"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hf hdr="0" dt="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a:t>Master Text</a:t>
            </a:r>
          </a:p>
        </p:txBody>
      </p:sp>
    </p:spTree>
    <p:extLst>
      <p:ext uri="{BB962C8B-B14F-4D97-AF65-F5344CB8AC3E}">
        <p14:creationId xmlns:p14="http://schemas.microsoft.com/office/powerpoint/2010/main" val="2527307200"/>
      </p:ext>
    </p:extLst>
  </p:cSld>
  <p:clrMap bg1="lt1" tx1="dk1" bg2="lt2" tx2="dk2" accent1="accent1" accent2="accent2" accent3="accent3" accent4="accent4" accent5="accent5" accent6="accent6" hlink="hlink" folHlink="folHlink"/>
  <p:sldLayoutIdLst>
    <p:sldLayoutId id="2147483789" r:id="rId1"/>
    <p:sldLayoutId id="2147483854" r:id="rId2"/>
    <p:sldLayoutId id="2147483809" r:id="rId3"/>
    <p:sldLayoutId id="2147483810" r:id="rId4"/>
    <p:sldLayoutId id="2147483831" r:id="rId5"/>
    <p:sldLayoutId id="2147483842" r:id="rId6"/>
    <p:sldLayoutId id="2147483829" r:id="rId7"/>
    <p:sldLayoutId id="2147483864" r:id="rId8"/>
    <p:sldLayoutId id="2147483858" r:id="rId9"/>
    <p:sldLayoutId id="2147483859" r:id="rId10"/>
    <p:sldLayoutId id="2147483846" r:id="rId11"/>
    <p:sldLayoutId id="2147483847" r:id="rId12"/>
    <p:sldLayoutId id="2147483848" r:id="rId13"/>
    <p:sldLayoutId id="2147483860" r:id="rId14"/>
    <p:sldLayoutId id="2147483853" r:id="rId15"/>
  </p:sldLayoutIdLst>
  <p:hf hdr="0" dt="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直角三角形 8"/>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プレースホルダー 1"/>
          <p:cNvSpPr>
            <a:spLocks noGrp="1"/>
          </p:cNvSpPr>
          <p:nvPr>
            <p:ph type="title"/>
          </p:nvPr>
        </p:nvSpPr>
        <p:spPr>
          <a:xfrm>
            <a:off x="592256" y="192950"/>
            <a:ext cx="16741860" cy="1125125"/>
          </a:xfrm>
          <a:prstGeom prst="rect">
            <a:avLst/>
          </a:prstGeom>
        </p:spPr>
        <p:txBody>
          <a:bodyPr vert="horz" lIns="163275" tIns="81638" rIns="163275" bIns="81638" rtlCol="0" anchor="ctr">
            <a:noAutofit/>
          </a:bodyPr>
          <a:lstStyle/>
          <a:p>
            <a:r>
              <a:rPr lang="en-US" altLang="ja-JP" dirty="0"/>
              <a:t>SLIDE TITLE HERE</a:t>
            </a:r>
            <a:endParaRPr lang="en-US" dirty="0"/>
          </a:p>
        </p:txBody>
      </p:sp>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7" name="直線コネクタ 6"/>
          <p:cNvCxnSpPr/>
          <p:nvPr userDrawn="1"/>
        </p:nvCxnSpPr>
        <p:spPr>
          <a:xfrm>
            <a:off x="603507" y="1273070"/>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686970"/>
      </p:ext>
    </p:extLst>
  </p:cSld>
  <p:clrMap bg1="lt1" tx1="dk1" bg2="lt2" tx2="dk2" accent1="accent1" accent2="accent2" accent3="accent3" accent4="accent4" accent5="accent5" accent6="accent6" hlink="hlink" folHlink="folHlink"/>
  <p:sldLayoutIdLst>
    <p:sldLayoutId id="2147483724" r:id="rId1"/>
    <p:sldLayoutId id="2147483851" r:id="rId2"/>
    <p:sldLayoutId id="2147483760" r:id="rId3"/>
    <p:sldLayoutId id="2147483852" r:id="rId4"/>
    <p:sldLayoutId id="2147483766" r:id="rId5"/>
    <p:sldLayoutId id="2147483765" r:id="rId6"/>
    <p:sldLayoutId id="2147483855" r:id="rId7"/>
    <p:sldLayoutId id="2147483856" r:id="rId8"/>
    <p:sldLayoutId id="2147483866" r:id="rId9"/>
    <p:sldLayoutId id="2147483857" r:id="rId10"/>
    <p:sldLayoutId id="2147483751" r:id="rId11"/>
    <p:sldLayoutId id="2147483752" r:id="rId12"/>
    <p:sldLayoutId id="2147483817" r:id="rId13"/>
    <p:sldLayoutId id="2147483823" r:id="rId14"/>
    <p:sldLayoutId id="2147483753" r:id="rId15"/>
    <p:sldLayoutId id="2147483844" r:id="rId16"/>
    <p:sldLayoutId id="2147483739" r:id="rId17"/>
    <p:sldLayoutId id="2147483740" r:id="rId18"/>
    <p:sldLayoutId id="2147483776" r:id="rId19"/>
    <p:sldLayoutId id="2147483778" r:id="rId20"/>
    <p:sldLayoutId id="2147483793" r:id="rId21"/>
    <p:sldLayoutId id="2147483791" r:id="rId22"/>
    <p:sldLayoutId id="2147483792" r:id="rId23"/>
    <p:sldLayoutId id="2147483808" r:id="rId24"/>
    <p:sldLayoutId id="2147483806" r:id="rId25"/>
    <p:sldLayoutId id="2147483845" r:id="rId26"/>
    <p:sldLayoutId id="2147483801" r:id="rId27"/>
    <p:sldLayoutId id="2147483799" r:id="rId28"/>
    <p:sldLayoutId id="2147483800" r:id="rId29"/>
    <p:sldLayoutId id="2147483802" r:id="rId30"/>
    <p:sldLayoutId id="2147483804" r:id="rId31"/>
    <p:sldLayoutId id="2147483805" r:id="rId32"/>
    <p:sldLayoutId id="2147483807" r:id="rId33"/>
    <p:sldLayoutId id="2147483811" r:id="rId34"/>
    <p:sldLayoutId id="2147483812" r:id="rId35"/>
    <p:sldLayoutId id="2147483819" r:id="rId36"/>
    <p:sldLayoutId id="2147483834" r:id="rId37"/>
    <p:sldLayoutId id="2147483832" r:id="rId38"/>
    <p:sldLayoutId id="2147483820" r:id="rId39"/>
    <p:sldLayoutId id="2147483833" r:id="rId40"/>
    <p:sldLayoutId id="2147483821" r:id="rId41"/>
    <p:sldLayoutId id="2147483840" r:id="rId42"/>
    <p:sldLayoutId id="2147483863" r:id="rId43"/>
    <p:sldLayoutId id="2147483841" r:id="rId44"/>
    <p:sldLayoutId id="2147483850" r:id="rId45"/>
    <p:sldLayoutId id="2147483828" r:id="rId46"/>
    <p:sldLayoutId id="2147483826" r:id="rId47"/>
    <p:sldLayoutId id="2147483830" r:id="rId48"/>
    <p:sldLayoutId id="2147483827" r:id="rId49"/>
    <p:sldLayoutId id="2147483880" r:id="rId50"/>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 presetClass="entr" presetSubtype="8" decel="100000" fill="hold" grpId="0" nodeType="withEffect">
                                  <p:stCondLst>
                                    <p:cond delay="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 grpId="0"/>
    </p:bldLst>
  </p:timing>
  <p:hf hdr="0" dt="0"/>
  <p:txStyles>
    <p:titleStyle>
      <a:lvl1pPr algn="l" defTabSz="1632753" rtl="0" eaLnBrk="1" latinLnBrk="0" hangingPunct="1">
        <a:spcBef>
          <a:spcPct val="0"/>
        </a:spcBef>
        <a:buNone/>
        <a:defRPr sz="5400" kern="1200" spc="15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8" name="直角三角形 7"/>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603581200"/>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90" r:id="rId4"/>
    <p:sldLayoutId id="2147483745" r:id="rId5"/>
    <p:sldLayoutId id="2147483824" r:id="rId6"/>
    <p:sldLayoutId id="2147483747" r:id="rId7"/>
    <p:sldLayoutId id="2147483728" r:id="rId8"/>
    <p:sldLayoutId id="2147483754" r:id="rId9"/>
    <p:sldLayoutId id="2147483729" r:id="rId10"/>
    <p:sldLayoutId id="2147483749" r:id="rId11"/>
    <p:sldLayoutId id="2147483756" r:id="rId12"/>
    <p:sldLayoutId id="2147483757" r:id="rId13"/>
    <p:sldLayoutId id="2147483759" r:id="rId14"/>
    <p:sldLayoutId id="2147483761" r:id="rId15"/>
    <p:sldLayoutId id="2147483837" r:id="rId16"/>
    <p:sldLayoutId id="2147483762" r:id="rId17"/>
    <p:sldLayoutId id="2147483764" r:id="rId18"/>
    <p:sldLayoutId id="2147483773" r:id="rId19"/>
    <p:sldLayoutId id="2147483777" r:id="rId20"/>
    <p:sldLayoutId id="2147483767" r:id="rId21"/>
    <p:sldLayoutId id="2147483763" r:id="rId22"/>
    <p:sldLayoutId id="2147483769" r:id="rId23"/>
    <p:sldLayoutId id="2147483816" r:id="rId24"/>
    <p:sldLayoutId id="2147483843" r:id="rId25"/>
    <p:sldLayoutId id="2147483770" r:id="rId26"/>
    <p:sldLayoutId id="2147483771" r:id="rId27"/>
    <p:sldLayoutId id="2147483774" r:id="rId28"/>
    <p:sldLayoutId id="2147483772" r:id="rId29"/>
    <p:sldLayoutId id="2147483779" r:id="rId30"/>
    <p:sldLayoutId id="2147483794" r:id="rId31"/>
    <p:sldLayoutId id="2147483796" r:id="rId32"/>
    <p:sldLayoutId id="2147483795" r:id="rId33"/>
    <p:sldLayoutId id="2147483813" r:id="rId34"/>
    <p:sldLayoutId id="2147483768" r:id="rId35"/>
    <p:sldLayoutId id="2147483836" r:id="rId36"/>
    <p:sldLayoutId id="2147483814" r:id="rId37"/>
    <p:sldLayoutId id="2147483803" r:id="rId38"/>
    <p:sldLayoutId id="2147483798" r:id="rId39"/>
    <p:sldLayoutId id="2147483815" r:id="rId40"/>
    <p:sldLayoutId id="2147483825" r:id="rId41"/>
    <p:sldLayoutId id="2147483818" r:id="rId42"/>
    <p:sldLayoutId id="2147483835" r:id="rId43"/>
    <p:sldLayoutId id="2147483849" r:id="rId44"/>
    <p:sldLayoutId id="2147483871" r:id="rId45"/>
    <p:sldLayoutId id="2147483839" r:id="rId46"/>
    <p:sldLayoutId id="2147483838" r:id="rId47"/>
    <p:sldLayoutId id="2147483865" r:id="rId48"/>
    <p:sldLayoutId id="2147483879" r:id="rId49"/>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hf hdr="0" dt="0"/>
  <p:txStyles>
    <p:titleStyle>
      <a:lvl1pPr algn="l" defTabSz="1632753" rtl="0" eaLnBrk="1" latinLnBrk="0" hangingPunct="1">
        <a:spcBef>
          <a:spcPct val="0"/>
        </a:spcBef>
        <a:buNone/>
        <a:defRPr sz="6000" kern="1200" spc="3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18.xml"/><Relationship Id="rId5" Type="http://schemas.openxmlformats.org/officeDocument/2006/relationships/image" Target="../media/image4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png"/><Relationship Id="rId2" Type="http://schemas.openxmlformats.org/officeDocument/2006/relationships/image" Target="../media/image47.png"/><Relationship Id="rId1" Type="http://schemas.openxmlformats.org/officeDocument/2006/relationships/slideLayout" Target="../slideLayouts/slideLayout118.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18.xml"/><Relationship Id="rId6" Type="http://schemas.openxmlformats.org/officeDocument/2006/relationships/image" Target="../media/image18.jp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7.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8.xml"/></Relationships>
</file>

<file path=ppt/slides/_rels/slide7.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image" Target="../media/image22.jpg"/><Relationship Id="rId16" Type="http://schemas.openxmlformats.org/officeDocument/2006/relationships/image" Target="../media/image36.png"/><Relationship Id="rId1" Type="http://schemas.openxmlformats.org/officeDocument/2006/relationships/slideLayout" Target="../slideLayouts/slideLayout118.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9.xml"/></Relationships>
</file>

<file path=ppt/slides/_rels/slide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118.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ctrTitle"/>
          </p:nvPr>
        </p:nvSpPr>
        <p:spPr>
          <a:xfrm>
            <a:off x="2446462" y="3487316"/>
            <a:ext cx="13753528" cy="2349295"/>
          </a:xfrm>
          <a:prstGeom prst="rect">
            <a:avLst/>
          </a:prstGeom>
        </p:spPr>
        <p:txBody>
          <a:bodyPr/>
          <a:lstStyle/>
          <a:p>
            <a:r>
              <a:rPr lang="en-US" sz="6000" dirty="0">
                <a:solidFill>
                  <a:schemeClr val="accent5">
                    <a:lumMod val="50000"/>
                  </a:schemeClr>
                </a:solidFill>
                <a:latin typeface="Times New Roman" panose="02020603050405020304" pitchFamily="18" charset="0"/>
                <a:cs typeface="Times New Roman" panose="02020603050405020304" pitchFamily="18" charset="0"/>
              </a:rPr>
              <a:t> </a:t>
            </a:r>
            <a:br>
              <a:rPr lang="en-US" sz="6000" dirty="0">
                <a:solidFill>
                  <a:schemeClr val="accent5">
                    <a:lumMod val="50000"/>
                  </a:schemeClr>
                </a:solidFill>
                <a:latin typeface="Times New Roman" panose="02020603050405020304" pitchFamily="18" charset="0"/>
                <a:cs typeface="Times New Roman" panose="02020603050405020304" pitchFamily="18" charset="0"/>
              </a:rPr>
            </a:br>
            <a:r>
              <a:rPr lang="en-US" sz="6000" b="1" dirty="0"/>
              <a:t>IRONCLAD APPS:</a:t>
            </a:r>
            <a:br>
              <a:rPr lang="en-US" sz="6000" b="1" dirty="0"/>
            </a:br>
            <a:r>
              <a:rPr lang="en-US" sz="6000" b="1" dirty="0"/>
              <a:t>END TO END SECURITY VIA AUTOMATED FULL SYSTEM VERIFICATION</a:t>
            </a:r>
            <a:endParaRPr kumimoji="1" lang="ja-JP" altLang="en-US" sz="6000" b="1" dirty="0"/>
          </a:p>
        </p:txBody>
      </p:sp>
    </p:spTree>
    <p:extLst>
      <p:ext uri="{BB962C8B-B14F-4D97-AF65-F5344CB8AC3E}">
        <p14:creationId xmlns:p14="http://schemas.microsoft.com/office/powerpoint/2010/main" val="2270164287"/>
      </p:ext>
    </p:extLst>
  </p:cSld>
  <p:clrMapOvr>
    <a:masterClrMapping/>
  </p:clrMapOvr>
  <p:transition spd="med" advTm="8344">
    <p:fade/>
  </p:transition>
  <p:extLst>
    <p:ext uri="{E180D4A7-C9FB-4DFB-919C-405C955672EB}">
      <p14:showEvtLst xmlns:p14="http://schemas.microsoft.com/office/powerpoint/2010/main">
        <p14:playEvt time="6602"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5">
            <a:extLst>
              <a:ext uri="{FF2B5EF4-FFF2-40B4-BE49-F238E27FC236}">
                <a16:creationId xmlns:a16="http://schemas.microsoft.com/office/drawing/2014/main" id="{1B962D01-7EB5-4175-A215-637B8008C6B2}"/>
              </a:ext>
            </a:extLst>
          </p:cNvPr>
          <p:cNvSpPr>
            <a:spLocks noGrp="1"/>
          </p:cNvSpPr>
          <p:nvPr>
            <p:ph type="body" sz="quarter" idx="16"/>
          </p:nvPr>
        </p:nvSpPr>
        <p:spPr>
          <a:xfrm>
            <a:off x="-2162050" y="606996"/>
            <a:ext cx="9442049" cy="1935215"/>
          </a:xfrm>
        </p:spPr>
        <p:txBody>
          <a:bodyPr/>
          <a:lstStyle/>
          <a:p>
            <a:r>
              <a:rPr lang="en-IN" sz="3600" b="1" dirty="0">
                <a:solidFill>
                  <a:schemeClr val="tx2"/>
                </a:solidFill>
                <a:latin typeface="Times New Roman" panose="02020603050405020304" pitchFamily="18" charset="0"/>
                <a:cs typeface="Times New Roman" panose="02020603050405020304" pitchFamily="18" charset="0"/>
              </a:rPr>
              <a:t>Evaluation: 2</a:t>
            </a:r>
            <a:endParaRPr kumimoji="1" lang="en-US" altLang="ja-JP" sz="3600" b="1" dirty="0">
              <a:latin typeface="Times New Roman" panose="02020603050405020304" pitchFamily="18" charset="0"/>
              <a:cs typeface="Times New Roman" panose="02020603050405020304" pitchFamily="18" charset="0"/>
            </a:endParaRPr>
          </a:p>
        </p:txBody>
      </p:sp>
      <p:sp>
        <p:nvSpPr>
          <p:cNvPr id="80" name="object 2">
            <a:extLst>
              <a:ext uri="{FF2B5EF4-FFF2-40B4-BE49-F238E27FC236}">
                <a16:creationId xmlns:a16="http://schemas.microsoft.com/office/drawing/2014/main" id="{145AFBD5-A8D3-41E2-AE62-4129FA01695F}"/>
              </a:ext>
            </a:extLst>
          </p:cNvPr>
          <p:cNvSpPr txBox="1">
            <a:spLocks/>
          </p:cNvSpPr>
          <p:nvPr/>
        </p:nvSpPr>
        <p:spPr>
          <a:xfrm>
            <a:off x="4216936" y="2263738"/>
            <a:ext cx="4926270" cy="936795"/>
          </a:xfrm>
          <a:prstGeom prst="rect">
            <a:avLst/>
          </a:prstGeom>
        </p:spPr>
        <p:txBody>
          <a:bodyPr vert="horz" wrap="square" lIns="0" tIns="13335" rIns="0" bIns="0" rtlCol="0">
            <a:spAutoFit/>
          </a:bodyPr>
          <a:lstStyle>
            <a:lvl1pPr algn="l" defTabSz="1632753" rtl="0" eaLnBrk="1" latinLnBrk="0" hangingPunct="1">
              <a:spcBef>
                <a:spcPct val="0"/>
              </a:spcBef>
              <a:buNone/>
              <a:defRPr sz="6000" kern="1200" spc="300" baseline="0">
                <a:solidFill>
                  <a:schemeClr val="accent1"/>
                </a:solidFill>
                <a:latin typeface="+mj-lt"/>
                <a:ea typeface="+mj-ea"/>
                <a:cs typeface="+mj-cs"/>
              </a:defRPr>
            </a:lvl1pPr>
          </a:lstStyle>
          <a:p>
            <a:pPr marL="12700">
              <a:spcBef>
                <a:spcPts val="105"/>
              </a:spcBef>
            </a:pPr>
            <a:r>
              <a:rPr lang="en-US" spc="-220" dirty="0"/>
              <a:t>System</a:t>
            </a:r>
            <a:r>
              <a:rPr lang="en-US" spc="-450" dirty="0"/>
              <a:t> </a:t>
            </a:r>
            <a:r>
              <a:rPr lang="en-US" spc="-265" dirty="0"/>
              <a:t>size</a:t>
            </a:r>
          </a:p>
        </p:txBody>
      </p:sp>
      <p:grpSp>
        <p:nvGrpSpPr>
          <p:cNvPr id="81" name="object 3">
            <a:extLst>
              <a:ext uri="{FF2B5EF4-FFF2-40B4-BE49-F238E27FC236}">
                <a16:creationId xmlns:a16="http://schemas.microsoft.com/office/drawing/2014/main" id="{3AB39B46-8B6C-4211-862F-69A6047D1C65}"/>
              </a:ext>
            </a:extLst>
          </p:cNvPr>
          <p:cNvGrpSpPr/>
          <p:nvPr/>
        </p:nvGrpSpPr>
        <p:grpSpPr>
          <a:xfrm>
            <a:off x="6622926" y="4135388"/>
            <a:ext cx="5768340" cy="3671570"/>
            <a:chOff x="3098292" y="2218944"/>
            <a:chExt cx="5768340" cy="3671570"/>
          </a:xfrm>
        </p:grpSpPr>
        <p:sp>
          <p:nvSpPr>
            <p:cNvPr id="82" name="object 4">
              <a:extLst>
                <a:ext uri="{FF2B5EF4-FFF2-40B4-BE49-F238E27FC236}">
                  <a16:creationId xmlns:a16="http://schemas.microsoft.com/office/drawing/2014/main" id="{DF777EC3-07C4-469C-BB80-3B0E63D52EA2}"/>
                </a:ext>
              </a:extLst>
            </p:cNvPr>
            <p:cNvSpPr/>
            <p:nvPr/>
          </p:nvSpPr>
          <p:spPr>
            <a:xfrm>
              <a:off x="4152900" y="3506724"/>
              <a:ext cx="1051560" cy="2383790"/>
            </a:xfrm>
            <a:custGeom>
              <a:avLst/>
              <a:gdLst/>
              <a:ahLst/>
              <a:cxnLst/>
              <a:rect l="l" t="t" r="r" b="b"/>
              <a:pathLst>
                <a:path w="1051560" h="2383790">
                  <a:moveTo>
                    <a:pt x="0" y="2270760"/>
                  </a:moveTo>
                  <a:lnTo>
                    <a:pt x="0" y="2383536"/>
                  </a:lnTo>
                </a:path>
                <a:path w="1051560" h="2383790">
                  <a:moveTo>
                    <a:pt x="0" y="1892808"/>
                  </a:moveTo>
                  <a:lnTo>
                    <a:pt x="0" y="2119884"/>
                  </a:lnTo>
                </a:path>
                <a:path w="1051560" h="2383790">
                  <a:moveTo>
                    <a:pt x="1051560" y="2270760"/>
                  </a:moveTo>
                  <a:lnTo>
                    <a:pt x="1051560" y="2383536"/>
                  </a:lnTo>
                </a:path>
                <a:path w="1051560" h="2383790">
                  <a:moveTo>
                    <a:pt x="1051560" y="0"/>
                  </a:moveTo>
                  <a:lnTo>
                    <a:pt x="1051560" y="2119884"/>
                  </a:lnTo>
                </a:path>
              </a:pathLst>
            </a:custGeom>
            <a:ln w="9144">
              <a:solidFill>
                <a:srgbClr val="D9D9D9"/>
              </a:solidFill>
            </a:ln>
          </p:spPr>
          <p:txBody>
            <a:bodyPr wrap="square" lIns="0" tIns="0" rIns="0" bIns="0" rtlCol="0"/>
            <a:lstStyle/>
            <a:p>
              <a:endParaRPr/>
            </a:p>
          </p:txBody>
        </p:sp>
        <p:sp>
          <p:nvSpPr>
            <p:cNvPr id="83" name="object 5">
              <a:extLst>
                <a:ext uri="{FF2B5EF4-FFF2-40B4-BE49-F238E27FC236}">
                  <a16:creationId xmlns:a16="http://schemas.microsoft.com/office/drawing/2014/main" id="{7BED5A71-D9C2-4927-9D2B-539031F32952}"/>
                </a:ext>
              </a:extLst>
            </p:cNvPr>
            <p:cNvSpPr/>
            <p:nvPr/>
          </p:nvSpPr>
          <p:spPr>
            <a:xfrm>
              <a:off x="3102864" y="5626608"/>
              <a:ext cx="2813685" cy="151130"/>
            </a:xfrm>
            <a:custGeom>
              <a:avLst/>
              <a:gdLst/>
              <a:ahLst/>
              <a:cxnLst/>
              <a:rect l="l" t="t" r="r" b="b"/>
              <a:pathLst>
                <a:path w="2813685" h="151129">
                  <a:moveTo>
                    <a:pt x="2813304" y="0"/>
                  </a:moveTo>
                  <a:lnTo>
                    <a:pt x="0" y="0"/>
                  </a:lnTo>
                  <a:lnTo>
                    <a:pt x="0" y="150875"/>
                  </a:lnTo>
                  <a:lnTo>
                    <a:pt x="2813304" y="150875"/>
                  </a:lnTo>
                  <a:lnTo>
                    <a:pt x="2813304" y="0"/>
                  </a:lnTo>
                  <a:close/>
                </a:path>
              </a:pathLst>
            </a:custGeom>
            <a:solidFill>
              <a:srgbClr val="4F81BC"/>
            </a:solidFill>
          </p:spPr>
          <p:txBody>
            <a:bodyPr wrap="square" lIns="0" tIns="0" rIns="0" bIns="0" rtlCol="0"/>
            <a:lstStyle/>
            <a:p>
              <a:endParaRPr/>
            </a:p>
          </p:txBody>
        </p:sp>
        <p:sp>
          <p:nvSpPr>
            <p:cNvPr id="84" name="object 6">
              <a:extLst>
                <a:ext uri="{FF2B5EF4-FFF2-40B4-BE49-F238E27FC236}">
                  <a16:creationId xmlns:a16="http://schemas.microsoft.com/office/drawing/2014/main" id="{9CA5ECAD-88C0-4850-8744-15C1479AD9CE}"/>
                </a:ext>
              </a:extLst>
            </p:cNvPr>
            <p:cNvSpPr/>
            <p:nvPr/>
          </p:nvSpPr>
          <p:spPr>
            <a:xfrm>
              <a:off x="4152900" y="3506724"/>
              <a:ext cx="0" cy="1740535"/>
            </a:xfrm>
            <a:custGeom>
              <a:avLst/>
              <a:gdLst/>
              <a:ahLst/>
              <a:cxnLst/>
              <a:rect l="l" t="t" r="r" b="b"/>
              <a:pathLst>
                <a:path h="1740535">
                  <a:moveTo>
                    <a:pt x="0" y="0"/>
                  </a:moveTo>
                  <a:lnTo>
                    <a:pt x="0" y="1740408"/>
                  </a:lnTo>
                </a:path>
              </a:pathLst>
            </a:custGeom>
            <a:ln w="9144">
              <a:solidFill>
                <a:srgbClr val="D9D9D9"/>
              </a:solidFill>
            </a:ln>
          </p:spPr>
          <p:txBody>
            <a:bodyPr wrap="square" lIns="0" tIns="0" rIns="0" bIns="0" rtlCol="0"/>
            <a:lstStyle/>
            <a:p>
              <a:endParaRPr/>
            </a:p>
          </p:txBody>
        </p:sp>
        <p:sp>
          <p:nvSpPr>
            <p:cNvPr id="85" name="object 7">
              <a:extLst>
                <a:ext uri="{FF2B5EF4-FFF2-40B4-BE49-F238E27FC236}">
                  <a16:creationId xmlns:a16="http://schemas.microsoft.com/office/drawing/2014/main" id="{40405AC8-B70B-456B-8FEB-83A4E8A3ADBF}"/>
                </a:ext>
              </a:extLst>
            </p:cNvPr>
            <p:cNvSpPr/>
            <p:nvPr/>
          </p:nvSpPr>
          <p:spPr>
            <a:xfrm>
              <a:off x="3102864" y="5247132"/>
              <a:ext cx="622300" cy="152400"/>
            </a:xfrm>
            <a:custGeom>
              <a:avLst/>
              <a:gdLst/>
              <a:ahLst/>
              <a:cxnLst/>
              <a:rect l="l" t="t" r="r" b="b"/>
              <a:pathLst>
                <a:path w="622300" h="152400">
                  <a:moveTo>
                    <a:pt x="621791" y="0"/>
                  </a:moveTo>
                  <a:lnTo>
                    <a:pt x="0" y="0"/>
                  </a:lnTo>
                  <a:lnTo>
                    <a:pt x="0" y="152400"/>
                  </a:lnTo>
                  <a:lnTo>
                    <a:pt x="621791" y="152400"/>
                  </a:lnTo>
                  <a:lnTo>
                    <a:pt x="621791" y="0"/>
                  </a:lnTo>
                  <a:close/>
                </a:path>
              </a:pathLst>
            </a:custGeom>
            <a:solidFill>
              <a:srgbClr val="C0504D"/>
            </a:solidFill>
          </p:spPr>
          <p:txBody>
            <a:bodyPr wrap="square" lIns="0" tIns="0" rIns="0" bIns="0" rtlCol="0"/>
            <a:lstStyle/>
            <a:p>
              <a:endParaRPr/>
            </a:p>
          </p:txBody>
        </p:sp>
        <p:sp>
          <p:nvSpPr>
            <p:cNvPr id="86" name="object 8">
              <a:extLst>
                <a:ext uri="{FF2B5EF4-FFF2-40B4-BE49-F238E27FC236}">
                  <a16:creationId xmlns:a16="http://schemas.microsoft.com/office/drawing/2014/main" id="{D7C5BA45-7D13-49EA-BB13-0C3406BFADE2}"/>
                </a:ext>
              </a:extLst>
            </p:cNvPr>
            <p:cNvSpPr/>
            <p:nvPr/>
          </p:nvSpPr>
          <p:spPr>
            <a:xfrm>
              <a:off x="3102864" y="4491227"/>
              <a:ext cx="1953895" cy="908685"/>
            </a:xfrm>
            <a:custGeom>
              <a:avLst/>
              <a:gdLst/>
              <a:ahLst/>
              <a:cxnLst/>
              <a:rect l="l" t="t" r="r" b="b"/>
              <a:pathLst>
                <a:path w="1953895" h="908685">
                  <a:moveTo>
                    <a:pt x="283464" y="0"/>
                  </a:moveTo>
                  <a:lnTo>
                    <a:pt x="0" y="0"/>
                  </a:lnTo>
                  <a:lnTo>
                    <a:pt x="0" y="150876"/>
                  </a:lnTo>
                  <a:lnTo>
                    <a:pt x="283464" y="150876"/>
                  </a:lnTo>
                  <a:lnTo>
                    <a:pt x="283464" y="0"/>
                  </a:lnTo>
                  <a:close/>
                </a:path>
                <a:path w="1953895" h="908685">
                  <a:moveTo>
                    <a:pt x="705612" y="377952"/>
                  </a:moveTo>
                  <a:lnTo>
                    <a:pt x="0" y="377952"/>
                  </a:lnTo>
                  <a:lnTo>
                    <a:pt x="0" y="528828"/>
                  </a:lnTo>
                  <a:lnTo>
                    <a:pt x="705612" y="528828"/>
                  </a:lnTo>
                  <a:lnTo>
                    <a:pt x="705612" y="377952"/>
                  </a:lnTo>
                  <a:close/>
                </a:path>
                <a:path w="1953895" h="908685">
                  <a:moveTo>
                    <a:pt x="1953768" y="755904"/>
                  </a:moveTo>
                  <a:lnTo>
                    <a:pt x="621792" y="755904"/>
                  </a:lnTo>
                  <a:lnTo>
                    <a:pt x="621792" y="908304"/>
                  </a:lnTo>
                  <a:lnTo>
                    <a:pt x="1953768" y="908304"/>
                  </a:lnTo>
                  <a:lnTo>
                    <a:pt x="1953768" y="755904"/>
                  </a:lnTo>
                  <a:close/>
                </a:path>
              </a:pathLst>
            </a:custGeom>
            <a:solidFill>
              <a:srgbClr val="4F81BC"/>
            </a:solidFill>
          </p:spPr>
          <p:txBody>
            <a:bodyPr wrap="square" lIns="0" tIns="0" rIns="0" bIns="0" rtlCol="0"/>
            <a:lstStyle/>
            <a:p>
              <a:endParaRPr/>
            </a:p>
          </p:txBody>
        </p:sp>
        <p:sp>
          <p:nvSpPr>
            <p:cNvPr id="87" name="object 9">
              <a:extLst>
                <a:ext uri="{FF2B5EF4-FFF2-40B4-BE49-F238E27FC236}">
                  <a16:creationId xmlns:a16="http://schemas.microsoft.com/office/drawing/2014/main" id="{7D1EC05B-E2BB-46F6-9102-243CA5B09C8E}"/>
                </a:ext>
              </a:extLst>
            </p:cNvPr>
            <p:cNvSpPr/>
            <p:nvPr/>
          </p:nvSpPr>
          <p:spPr>
            <a:xfrm>
              <a:off x="3102864" y="4111751"/>
              <a:ext cx="372110" cy="152400"/>
            </a:xfrm>
            <a:custGeom>
              <a:avLst/>
              <a:gdLst/>
              <a:ahLst/>
              <a:cxnLst/>
              <a:rect l="l" t="t" r="r" b="b"/>
              <a:pathLst>
                <a:path w="372110" h="152400">
                  <a:moveTo>
                    <a:pt x="371856" y="0"/>
                  </a:moveTo>
                  <a:lnTo>
                    <a:pt x="0" y="0"/>
                  </a:lnTo>
                  <a:lnTo>
                    <a:pt x="0" y="152400"/>
                  </a:lnTo>
                  <a:lnTo>
                    <a:pt x="371856" y="152400"/>
                  </a:lnTo>
                  <a:lnTo>
                    <a:pt x="371856" y="0"/>
                  </a:lnTo>
                  <a:close/>
                </a:path>
              </a:pathLst>
            </a:custGeom>
            <a:solidFill>
              <a:srgbClr val="C0504D"/>
            </a:solidFill>
          </p:spPr>
          <p:txBody>
            <a:bodyPr wrap="square" lIns="0" tIns="0" rIns="0" bIns="0" rtlCol="0"/>
            <a:lstStyle/>
            <a:p>
              <a:endParaRPr/>
            </a:p>
          </p:txBody>
        </p:sp>
        <p:sp>
          <p:nvSpPr>
            <p:cNvPr id="88" name="object 10">
              <a:extLst>
                <a:ext uri="{FF2B5EF4-FFF2-40B4-BE49-F238E27FC236}">
                  <a16:creationId xmlns:a16="http://schemas.microsoft.com/office/drawing/2014/main" id="{0D7FFAAA-9C54-492C-895E-278C5B39959B}"/>
                </a:ext>
              </a:extLst>
            </p:cNvPr>
            <p:cNvSpPr/>
            <p:nvPr/>
          </p:nvSpPr>
          <p:spPr>
            <a:xfrm>
              <a:off x="3474720" y="4111751"/>
              <a:ext cx="655320" cy="152400"/>
            </a:xfrm>
            <a:custGeom>
              <a:avLst/>
              <a:gdLst/>
              <a:ahLst/>
              <a:cxnLst/>
              <a:rect l="l" t="t" r="r" b="b"/>
              <a:pathLst>
                <a:path w="655320" h="152400">
                  <a:moveTo>
                    <a:pt x="655319" y="0"/>
                  </a:moveTo>
                  <a:lnTo>
                    <a:pt x="0" y="0"/>
                  </a:lnTo>
                  <a:lnTo>
                    <a:pt x="0" y="152400"/>
                  </a:lnTo>
                  <a:lnTo>
                    <a:pt x="655319" y="152400"/>
                  </a:lnTo>
                  <a:lnTo>
                    <a:pt x="655319" y="0"/>
                  </a:lnTo>
                  <a:close/>
                </a:path>
              </a:pathLst>
            </a:custGeom>
            <a:solidFill>
              <a:srgbClr val="4F81BC"/>
            </a:solidFill>
          </p:spPr>
          <p:txBody>
            <a:bodyPr wrap="square" lIns="0" tIns="0" rIns="0" bIns="0" rtlCol="0"/>
            <a:lstStyle/>
            <a:p>
              <a:endParaRPr/>
            </a:p>
          </p:txBody>
        </p:sp>
        <p:sp>
          <p:nvSpPr>
            <p:cNvPr id="89" name="object 11">
              <a:extLst>
                <a:ext uri="{FF2B5EF4-FFF2-40B4-BE49-F238E27FC236}">
                  <a16:creationId xmlns:a16="http://schemas.microsoft.com/office/drawing/2014/main" id="{AF59D1E3-E98C-4F40-B5B6-755A84927E23}"/>
                </a:ext>
              </a:extLst>
            </p:cNvPr>
            <p:cNvSpPr/>
            <p:nvPr/>
          </p:nvSpPr>
          <p:spPr>
            <a:xfrm>
              <a:off x="3102864" y="3733800"/>
              <a:ext cx="151130" cy="151130"/>
            </a:xfrm>
            <a:custGeom>
              <a:avLst/>
              <a:gdLst/>
              <a:ahLst/>
              <a:cxnLst/>
              <a:rect l="l" t="t" r="r" b="b"/>
              <a:pathLst>
                <a:path w="151129" h="151129">
                  <a:moveTo>
                    <a:pt x="150875" y="0"/>
                  </a:moveTo>
                  <a:lnTo>
                    <a:pt x="0" y="0"/>
                  </a:lnTo>
                  <a:lnTo>
                    <a:pt x="0" y="150875"/>
                  </a:lnTo>
                  <a:lnTo>
                    <a:pt x="150875" y="150875"/>
                  </a:lnTo>
                  <a:lnTo>
                    <a:pt x="150875" y="0"/>
                  </a:lnTo>
                  <a:close/>
                </a:path>
              </a:pathLst>
            </a:custGeom>
            <a:solidFill>
              <a:srgbClr val="C0504D"/>
            </a:solidFill>
          </p:spPr>
          <p:txBody>
            <a:bodyPr wrap="square" lIns="0" tIns="0" rIns="0" bIns="0" rtlCol="0"/>
            <a:lstStyle/>
            <a:p>
              <a:endParaRPr/>
            </a:p>
          </p:txBody>
        </p:sp>
        <p:sp>
          <p:nvSpPr>
            <p:cNvPr id="90" name="object 12">
              <a:extLst>
                <a:ext uri="{FF2B5EF4-FFF2-40B4-BE49-F238E27FC236}">
                  <a16:creationId xmlns:a16="http://schemas.microsoft.com/office/drawing/2014/main" id="{2831F446-F4AE-496F-9AE7-EFF95BFCE121}"/>
                </a:ext>
              </a:extLst>
            </p:cNvPr>
            <p:cNvSpPr/>
            <p:nvPr/>
          </p:nvSpPr>
          <p:spPr>
            <a:xfrm>
              <a:off x="3253740" y="3733800"/>
              <a:ext cx="433070" cy="151130"/>
            </a:xfrm>
            <a:custGeom>
              <a:avLst/>
              <a:gdLst/>
              <a:ahLst/>
              <a:cxnLst/>
              <a:rect l="l" t="t" r="r" b="b"/>
              <a:pathLst>
                <a:path w="433070" h="151129">
                  <a:moveTo>
                    <a:pt x="432815" y="0"/>
                  </a:moveTo>
                  <a:lnTo>
                    <a:pt x="0" y="0"/>
                  </a:lnTo>
                  <a:lnTo>
                    <a:pt x="0" y="150875"/>
                  </a:lnTo>
                  <a:lnTo>
                    <a:pt x="432815" y="150875"/>
                  </a:lnTo>
                  <a:lnTo>
                    <a:pt x="432815" y="0"/>
                  </a:lnTo>
                  <a:close/>
                </a:path>
              </a:pathLst>
            </a:custGeom>
            <a:solidFill>
              <a:srgbClr val="4F81BC"/>
            </a:solidFill>
          </p:spPr>
          <p:txBody>
            <a:bodyPr wrap="square" lIns="0" tIns="0" rIns="0" bIns="0" rtlCol="0"/>
            <a:lstStyle/>
            <a:p>
              <a:endParaRPr/>
            </a:p>
          </p:txBody>
        </p:sp>
        <p:sp>
          <p:nvSpPr>
            <p:cNvPr id="91" name="object 13">
              <a:extLst>
                <a:ext uri="{FF2B5EF4-FFF2-40B4-BE49-F238E27FC236}">
                  <a16:creationId xmlns:a16="http://schemas.microsoft.com/office/drawing/2014/main" id="{56FCF678-09EA-40B7-9BF1-3A3814CCDD5A}"/>
                </a:ext>
              </a:extLst>
            </p:cNvPr>
            <p:cNvSpPr/>
            <p:nvPr/>
          </p:nvSpPr>
          <p:spPr>
            <a:xfrm>
              <a:off x="4152900" y="2749295"/>
              <a:ext cx="0" cy="607060"/>
            </a:xfrm>
            <a:custGeom>
              <a:avLst/>
              <a:gdLst/>
              <a:ahLst/>
              <a:cxnLst/>
              <a:rect l="l" t="t" r="r" b="b"/>
              <a:pathLst>
                <a:path h="607060">
                  <a:moveTo>
                    <a:pt x="0" y="379475"/>
                  </a:moveTo>
                  <a:lnTo>
                    <a:pt x="0" y="606551"/>
                  </a:lnTo>
                </a:path>
                <a:path h="607060">
                  <a:moveTo>
                    <a:pt x="0" y="0"/>
                  </a:moveTo>
                  <a:lnTo>
                    <a:pt x="0" y="227075"/>
                  </a:lnTo>
                </a:path>
              </a:pathLst>
            </a:custGeom>
            <a:ln w="9144">
              <a:solidFill>
                <a:srgbClr val="D9D9D9"/>
              </a:solidFill>
            </a:ln>
          </p:spPr>
          <p:txBody>
            <a:bodyPr wrap="square" lIns="0" tIns="0" rIns="0" bIns="0" rtlCol="0"/>
            <a:lstStyle/>
            <a:p>
              <a:endParaRPr/>
            </a:p>
          </p:txBody>
        </p:sp>
        <p:sp>
          <p:nvSpPr>
            <p:cNvPr id="92" name="object 14">
              <a:extLst>
                <a:ext uri="{FF2B5EF4-FFF2-40B4-BE49-F238E27FC236}">
                  <a16:creationId xmlns:a16="http://schemas.microsoft.com/office/drawing/2014/main" id="{1956FB7E-93A0-474D-9EA9-EC13DE879E14}"/>
                </a:ext>
              </a:extLst>
            </p:cNvPr>
            <p:cNvSpPr/>
            <p:nvPr/>
          </p:nvSpPr>
          <p:spPr>
            <a:xfrm>
              <a:off x="3102864" y="2976372"/>
              <a:ext cx="1917700" cy="152400"/>
            </a:xfrm>
            <a:custGeom>
              <a:avLst/>
              <a:gdLst/>
              <a:ahLst/>
              <a:cxnLst/>
              <a:rect l="l" t="t" r="r" b="b"/>
              <a:pathLst>
                <a:path w="1917700" h="152400">
                  <a:moveTo>
                    <a:pt x="1917191" y="0"/>
                  </a:moveTo>
                  <a:lnTo>
                    <a:pt x="0" y="0"/>
                  </a:lnTo>
                  <a:lnTo>
                    <a:pt x="0" y="152400"/>
                  </a:lnTo>
                  <a:lnTo>
                    <a:pt x="1917191" y="152400"/>
                  </a:lnTo>
                  <a:lnTo>
                    <a:pt x="1917191" y="0"/>
                  </a:lnTo>
                  <a:close/>
                </a:path>
              </a:pathLst>
            </a:custGeom>
            <a:solidFill>
              <a:srgbClr val="C0504D"/>
            </a:solidFill>
          </p:spPr>
          <p:txBody>
            <a:bodyPr wrap="square" lIns="0" tIns="0" rIns="0" bIns="0" rtlCol="0"/>
            <a:lstStyle/>
            <a:p>
              <a:endParaRPr/>
            </a:p>
          </p:txBody>
        </p:sp>
        <p:sp>
          <p:nvSpPr>
            <p:cNvPr id="93" name="object 15">
              <a:extLst>
                <a:ext uri="{FF2B5EF4-FFF2-40B4-BE49-F238E27FC236}">
                  <a16:creationId xmlns:a16="http://schemas.microsoft.com/office/drawing/2014/main" id="{430249C4-A2B1-4C03-85BD-64E7B989CC36}"/>
                </a:ext>
              </a:extLst>
            </p:cNvPr>
            <p:cNvSpPr/>
            <p:nvPr/>
          </p:nvSpPr>
          <p:spPr>
            <a:xfrm>
              <a:off x="4152900" y="2485644"/>
              <a:ext cx="0" cy="113030"/>
            </a:xfrm>
            <a:custGeom>
              <a:avLst/>
              <a:gdLst/>
              <a:ahLst/>
              <a:cxnLst/>
              <a:rect l="l" t="t" r="r" b="b"/>
              <a:pathLst>
                <a:path h="113030">
                  <a:moveTo>
                    <a:pt x="0" y="0"/>
                  </a:moveTo>
                  <a:lnTo>
                    <a:pt x="0" y="112775"/>
                  </a:lnTo>
                </a:path>
              </a:pathLst>
            </a:custGeom>
            <a:ln w="9144">
              <a:solidFill>
                <a:srgbClr val="D9D9D9"/>
              </a:solidFill>
            </a:ln>
          </p:spPr>
          <p:txBody>
            <a:bodyPr wrap="square" lIns="0" tIns="0" rIns="0" bIns="0" rtlCol="0"/>
            <a:lstStyle/>
            <a:p>
              <a:endParaRPr/>
            </a:p>
          </p:txBody>
        </p:sp>
        <p:sp>
          <p:nvSpPr>
            <p:cNvPr id="94" name="object 16">
              <a:extLst>
                <a:ext uri="{FF2B5EF4-FFF2-40B4-BE49-F238E27FC236}">
                  <a16:creationId xmlns:a16="http://schemas.microsoft.com/office/drawing/2014/main" id="{99BE9173-28EC-48BB-A8BF-1ED99E86F56F}"/>
                </a:ext>
              </a:extLst>
            </p:cNvPr>
            <p:cNvSpPr/>
            <p:nvPr/>
          </p:nvSpPr>
          <p:spPr>
            <a:xfrm>
              <a:off x="3102864" y="2598420"/>
              <a:ext cx="1335405" cy="151130"/>
            </a:xfrm>
            <a:custGeom>
              <a:avLst/>
              <a:gdLst/>
              <a:ahLst/>
              <a:cxnLst/>
              <a:rect l="l" t="t" r="r" b="b"/>
              <a:pathLst>
                <a:path w="1335404" h="151130">
                  <a:moveTo>
                    <a:pt x="1335024" y="0"/>
                  </a:moveTo>
                  <a:lnTo>
                    <a:pt x="0" y="0"/>
                  </a:lnTo>
                  <a:lnTo>
                    <a:pt x="0" y="150875"/>
                  </a:lnTo>
                  <a:lnTo>
                    <a:pt x="1335024" y="150875"/>
                  </a:lnTo>
                  <a:lnTo>
                    <a:pt x="1335024" y="0"/>
                  </a:lnTo>
                  <a:close/>
                </a:path>
              </a:pathLst>
            </a:custGeom>
            <a:solidFill>
              <a:srgbClr val="C0504D"/>
            </a:solidFill>
          </p:spPr>
          <p:txBody>
            <a:bodyPr wrap="square" lIns="0" tIns="0" rIns="0" bIns="0" rtlCol="0"/>
            <a:lstStyle/>
            <a:p>
              <a:endParaRPr/>
            </a:p>
          </p:txBody>
        </p:sp>
        <p:sp>
          <p:nvSpPr>
            <p:cNvPr id="95" name="object 17">
              <a:extLst>
                <a:ext uri="{FF2B5EF4-FFF2-40B4-BE49-F238E27FC236}">
                  <a16:creationId xmlns:a16="http://schemas.microsoft.com/office/drawing/2014/main" id="{BEA8EE3C-9856-4241-95B3-988339FEF446}"/>
                </a:ext>
              </a:extLst>
            </p:cNvPr>
            <p:cNvSpPr/>
            <p:nvPr/>
          </p:nvSpPr>
          <p:spPr>
            <a:xfrm>
              <a:off x="5204460" y="3128772"/>
              <a:ext cx="1050290" cy="2761615"/>
            </a:xfrm>
            <a:custGeom>
              <a:avLst/>
              <a:gdLst/>
              <a:ahLst/>
              <a:cxnLst/>
              <a:rect l="l" t="t" r="r" b="b"/>
              <a:pathLst>
                <a:path w="1050289" h="2761615">
                  <a:moveTo>
                    <a:pt x="0" y="0"/>
                  </a:moveTo>
                  <a:lnTo>
                    <a:pt x="0" y="227075"/>
                  </a:lnTo>
                </a:path>
                <a:path w="1050289" h="2761615">
                  <a:moveTo>
                    <a:pt x="1050036" y="377951"/>
                  </a:moveTo>
                  <a:lnTo>
                    <a:pt x="1050036" y="2761488"/>
                  </a:lnTo>
                </a:path>
                <a:path w="1050289" h="2761615">
                  <a:moveTo>
                    <a:pt x="1050036" y="0"/>
                  </a:moveTo>
                  <a:lnTo>
                    <a:pt x="1050036" y="227075"/>
                  </a:lnTo>
                </a:path>
              </a:pathLst>
            </a:custGeom>
            <a:ln w="9144">
              <a:solidFill>
                <a:srgbClr val="D9D9D9"/>
              </a:solidFill>
            </a:ln>
          </p:spPr>
          <p:txBody>
            <a:bodyPr wrap="square" lIns="0" tIns="0" rIns="0" bIns="0" rtlCol="0"/>
            <a:lstStyle/>
            <a:p>
              <a:endParaRPr/>
            </a:p>
          </p:txBody>
        </p:sp>
        <p:sp>
          <p:nvSpPr>
            <p:cNvPr id="96" name="object 18">
              <a:extLst>
                <a:ext uri="{FF2B5EF4-FFF2-40B4-BE49-F238E27FC236}">
                  <a16:creationId xmlns:a16="http://schemas.microsoft.com/office/drawing/2014/main" id="{2139DB79-0DBE-4359-AE77-84CAB86C6C6F}"/>
                </a:ext>
              </a:extLst>
            </p:cNvPr>
            <p:cNvSpPr/>
            <p:nvPr/>
          </p:nvSpPr>
          <p:spPr>
            <a:xfrm>
              <a:off x="3102864" y="3355847"/>
              <a:ext cx="3374390" cy="151130"/>
            </a:xfrm>
            <a:custGeom>
              <a:avLst/>
              <a:gdLst/>
              <a:ahLst/>
              <a:cxnLst/>
              <a:rect l="l" t="t" r="r" b="b"/>
              <a:pathLst>
                <a:path w="3374390" h="151129">
                  <a:moveTo>
                    <a:pt x="3374136" y="0"/>
                  </a:moveTo>
                  <a:lnTo>
                    <a:pt x="0" y="0"/>
                  </a:lnTo>
                  <a:lnTo>
                    <a:pt x="0" y="150875"/>
                  </a:lnTo>
                  <a:lnTo>
                    <a:pt x="3374136" y="150875"/>
                  </a:lnTo>
                  <a:lnTo>
                    <a:pt x="3374136" y="0"/>
                  </a:lnTo>
                  <a:close/>
                </a:path>
              </a:pathLst>
            </a:custGeom>
            <a:solidFill>
              <a:srgbClr val="4F81BC"/>
            </a:solidFill>
          </p:spPr>
          <p:txBody>
            <a:bodyPr wrap="square" lIns="0" tIns="0" rIns="0" bIns="0" rtlCol="0"/>
            <a:lstStyle/>
            <a:p>
              <a:endParaRPr/>
            </a:p>
          </p:txBody>
        </p:sp>
        <p:sp>
          <p:nvSpPr>
            <p:cNvPr id="97" name="object 19">
              <a:extLst>
                <a:ext uri="{FF2B5EF4-FFF2-40B4-BE49-F238E27FC236}">
                  <a16:creationId xmlns:a16="http://schemas.microsoft.com/office/drawing/2014/main" id="{F5C2E890-68E1-469B-9D29-81906C78D717}"/>
                </a:ext>
              </a:extLst>
            </p:cNvPr>
            <p:cNvSpPr/>
            <p:nvPr/>
          </p:nvSpPr>
          <p:spPr>
            <a:xfrm>
              <a:off x="5204460" y="2485644"/>
              <a:ext cx="2101850" cy="3404870"/>
            </a:xfrm>
            <a:custGeom>
              <a:avLst/>
              <a:gdLst/>
              <a:ahLst/>
              <a:cxnLst/>
              <a:rect l="l" t="t" r="r" b="b"/>
              <a:pathLst>
                <a:path w="2101850" h="3404870">
                  <a:moveTo>
                    <a:pt x="0" y="263651"/>
                  </a:moveTo>
                  <a:lnTo>
                    <a:pt x="0" y="490727"/>
                  </a:lnTo>
                </a:path>
                <a:path w="2101850" h="3404870">
                  <a:moveTo>
                    <a:pt x="1050036" y="263651"/>
                  </a:moveTo>
                  <a:lnTo>
                    <a:pt x="1050036" y="490727"/>
                  </a:lnTo>
                </a:path>
                <a:path w="2101850" h="3404870">
                  <a:moveTo>
                    <a:pt x="2101595" y="643127"/>
                  </a:moveTo>
                  <a:lnTo>
                    <a:pt x="2101595" y="3404616"/>
                  </a:lnTo>
                </a:path>
                <a:path w="2101850" h="3404870">
                  <a:moveTo>
                    <a:pt x="2101595" y="0"/>
                  </a:moveTo>
                  <a:lnTo>
                    <a:pt x="2101595" y="490727"/>
                  </a:lnTo>
                </a:path>
              </a:pathLst>
            </a:custGeom>
            <a:ln w="9144">
              <a:solidFill>
                <a:srgbClr val="D9D9D9"/>
              </a:solidFill>
            </a:ln>
          </p:spPr>
          <p:txBody>
            <a:bodyPr wrap="square" lIns="0" tIns="0" rIns="0" bIns="0" rtlCol="0"/>
            <a:lstStyle/>
            <a:p>
              <a:endParaRPr/>
            </a:p>
          </p:txBody>
        </p:sp>
        <p:sp>
          <p:nvSpPr>
            <p:cNvPr id="98" name="object 20">
              <a:extLst>
                <a:ext uri="{FF2B5EF4-FFF2-40B4-BE49-F238E27FC236}">
                  <a16:creationId xmlns:a16="http://schemas.microsoft.com/office/drawing/2014/main" id="{20C81C4E-BAB6-4CFA-BF92-C5EF30481489}"/>
                </a:ext>
              </a:extLst>
            </p:cNvPr>
            <p:cNvSpPr/>
            <p:nvPr/>
          </p:nvSpPr>
          <p:spPr>
            <a:xfrm>
              <a:off x="5020056" y="2976372"/>
              <a:ext cx="2731135" cy="152400"/>
            </a:xfrm>
            <a:custGeom>
              <a:avLst/>
              <a:gdLst/>
              <a:ahLst/>
              <a:cxnLst/>
              <a:rect l="l" t="t" r="r" b="b"/>
              <a:pathLst>
                <a:path w="2731134" h="152400">
                  <a:moveTo>
                    <a:pt x="2731008" y="0"/>
                  </a:moveTo>
                  <a:lnTo>
                    <a:pt x="0" y="0"/>
                  </a:lnTo>
                  <a:lnTo>
                    <a:pt x="0" y="152400"/>
                  </a:lnTo>
                  <a:lnTo>
                    <a:pt x="2731008" y="152400"/>
                  </a:lnTo>
                  <a:lnTo>
                    <a:pt x="2731008" y="0"/>
                  </a:lnTo>
                  <a:close/>
                </a:path>
              </a:pathLst>
            </a:custGeom>
            <a:solidFill>
              <a:srgbClr val="4F81BC"/>
            </a:solidFill>
          </p:spPr>
          <p:txBody>
            <a:bodyPr wrap="square" lIns="0" tIns="0" rIns="0" bIns="0" rtlCol="0"/>
            <a:lstStyle/>
            <a:p>
              <a:endParaRPr/>
            </a:p>
          </p:txBody>
        </p:sp>
        <p:sp>
          <p:nvSpPr>
            <p:cNvPr id="99" name="object 21">
              <a:extLst>
                <a:ext uri="{FF2B5EF4-FFF2-40B4-BE49-F238E27FC236}">
                  <a16:creationId xmlns:a16="http://schemas.microsoft.com/office/drawing/2014/main" id="{D19F6E3F-9639-4BD1-87EF-97299A79145D}"/>
                </a:ext>
              </a:extLst>
            </p:cNvPr>
            <p:cNvSpPr/>
            <p:nvPr/>
          </p:nvSpPr>
          <p:spPr>
            <a:xfrm>
              <a:off x="5204460" y="2485644"/>
              <a:ext cx="1050290" cy="113030"/>
            </a:xfrm>
            <a:custGeom>
              <a:avLst/>
              <a:gdLst/>
              <a:ahLst/>
              <a:cxnLst/>
              <a:rect l="l" t="t" r="r" b="b"/>
              <a:pathLst>
                <a:path w="1050289" h="113030">
                  <a:moveTo>
                    <a:pt x="0" y="0"/>
                  </a:moveTo>
                  <a:lnTo>
                    <a:pt x="0" y="112775"/>
                  </a:lnTo>
                </a:path>
                <a:path w="1050289" h="113030">
                  <a:moveTo>
                    <a:pt x="1050036" y="0"/>
                  </a:moveTo>
                  <a:lnTo>
                    <a:pt x="1050036" y="112775"/>
                  </a:lnTo>
                </a:path>
              </a:pathLst>
            </a:custGeom>
            <a:ln w="9144">
              <a:solidFill>
                <a:srgbClr val="D9D9D9"/>
              </a:solidFill>
            </a:ln>
          </p:spPr>
          <p:txBody>
            <a:bodyPr wrap="square" lIns="0" tIns="0" rIns="0" bIns="0" rtlCol="0"/>
            <a:lstStyle/>
            <a:p>
              <a:endParaRPr/>
            </a:p>
          </p:txBody>
        </p:sp>
        <p:sp>
          <p:nvSpPr>
            <p:cNvPr id="100" name="object 22">
              <a:extLst>
                <a:ext uri="{FF2B5EF4-FFF2-40B4-BE49-F238E27FC236}">
                  <a16:creationId xmlns:a16="http://schemas.microsoft.com/office/drawing/2014/main" id="{9BA9DE59-6528-4E0C-8834-422303918DE3}"/>
                </a:ext>
              </a:extLst>
            </p:cNvPr>
            <p:cNvSpPr/>
            <p:nvPr/>
          </p:nvSpPr>
          <p:spPr>
            <a:xfrm>
              <a:off x="4437888" y="2598420"/>
              <a:ext cx="2316480" cy="151130"/>
            </a:xfrm>
            <a:custGeom>
              <a:avLst/>
              <a:gdLst/>
              <a:ahLst/>
              <a:cxnLst/>
              <a:rect l="l" t="t" r="r" b="b"/>
              <a:pathLst>
                <a:path w="2316479" h="151130">
                  <a:moveTo>
                    <a:pt x="2316480" y="0"/>
                  </a:moveTo>
                  <a:lnTo>
                    <a:pt x="0" y="0"/>
                  </a:lnTo>
                  <a:lnTo>
                    <a:pt x="0" y="150875"/>
                  </a:lnTo>
                  <a:lnTo>
                    <a:pt x="2316480" y="150875"/>
                  </a:lnTo>
                  <a:lnTo>
                    <a:pt x="2316480" y="0"/>
                  </a:lnTo>
                  <a:close/>
                </a:path>
              </a:pathLst>
            </a:custGeom>
            <a:solidFill>
              <a:srgbClr val="4F81BC"/>
            </a:solidFill>
          </p:spPr>
          <p:txBody>
            <a:bodyPr wrap="square" lIns="0" tIns="0" rIns="0" bIns="0" rtlCol="0"/>
            <a:lstStyle/>
            <a:p>
              <a:endParaRPr/>
            </a:p>
          </p:txBody>
        </p:sp>
        <p:sp>
          <p:nvSpPr>
            <p:cNvPr id="101" name="object 23">
              <a:extLst>
                <a:ext uri="{FF2B5EF4-FFF2-40B4-BE49-F238E27FC236}">
                  <a16:creationId xmlns:a16="http://schemas.microsoft.com/office/drawing/2014/main" id="{CAF46B29-5484-4F76-846C-47786D571305}"/>
                </a:ext>
              </a:extLst>
            </p:cNvPr>
            <p:cNvSpPr/>
            <p:nvPr/>
          </p:nvSpPr>
          <p:spPr>
            <a:xfrm>
              <a:off x="3102864" y="2485644"/>
              <a:ext cx="5253355" cy="3404870"/>
            </a:xfrm>
            <a:custGeom>
              <a:avLst/>
              <a:gdLst/>
              <a:ahLst/>
              <a:cxnLst/>
              <a:rect l="l" t="t" r="r" b="b"/>
              <a:pathLst>
                <a:path w="5253355" h="3404870">
                  <a:moveTo>
                    <a:pt x="0" y="3404616"/>
                  </a:moveTo>
                  <a:lnTo>
                    <a:pt x="0" y="0"/>
                  </a:lnTo>
                </a:path>
                <a:path w="5253355" h="3404870">
                  <a:moveTo>
                    <a:pt x="5253228" y="0"/>
                  </a:moveTo>
                  <a:lnTo>
                    <a:pt x="5253228" y="3404616"/>
                  </a:lnTo>
                </a:path>
              </a:pathLst>
            </a:custGeom>
            <a:ln w="9144">
              <a:solidFill>
                <a:srgbClr val="D9D9D9"/>
              </a:solidFill>
            </a:ln>
          </p:spPr>
          <p:txBody>
            <a:bodyPr wrap="square" lIns="0" tIns="0" rIns="0" bIns="0" rtlCol="0"/>
            <a:lstStyle/>
            <a:p>
              <a:endParaRPr/>
            </a:p>
          </p:txBody>
        </p:sp>
        <p:sp>
          <p:nvSpPr>
            <p:cNvPr id="102" name="object 24">
              <a:extLst>
                <a:ext uri="{FF2B5EF4-FFF2-40B4-BE49-F238E27FC236}">
                  <a16:creationId xmlns:a16="http://schemas.microsoft.com/office/drawing/2014/main" id="{D056A21D-6478-475C-BB54-F96824EB3F02}"/>
                </a:ext>
              </a:extLst>
            </p:cNvPr>
            <p:cNvSpPr/>
            <p:nvPr/>
          </p:nvSpPr>
          <p:spPr>
            <a:xfrm>
              <a:off x="6204204" y="2218944"/>
              <a:ext cx="2662428" cy="1018031"/>
            </a:xfrm>
            <a:prstGeom prst="rect">
              <a:avLst/>
            </a:prstGeom>
            <a:blipFill>
              <a:blip r:embed="rId2" cstate="print"/>
              <a:stretch>
                <a:fillRect/>
              </a:stretch>
            </a:blipFill>
          </p:spPr>
          <p:txBody>
            <a:bodyPr wrap="square" lIns="0" tIns="0" rIns="0" bIns="0" rtlCol="0"/>
            <a:lstStyle/>
            <a:p>
              <a:endParaRPr/>
            </a:p>
          </p:txBody>
        </p:sp>
        <p:sp>
          <p:nvSpPr>
            <p:cNvPr id="103" name="object 25">
              <a:extLst>
                <a:ext uri="{FF2B5EF4-FFF2-40B4-BE49-F238E27FC236}">
                  <a16:creationId xmlns:a16="http://schemas.microsoft.com/office/drawing/2014/main" id="{D42B1B6A-E086-4718-B7B7-7D6090930916}"/>
                </a:ext>
              </a:extLst>
            </p:cNvPr>
            <p:cNvSpPr/>
            <p:nvPr/>
          </p:nvSpPr>
          <p:spPr>
            <a:xfrm>
              <a:off x="6338316" y="2292096"/>
              <a:ext cx="2389632" cy="944879"/>
            </a:xfrm>
            <a:prstGeom prst="rect">
              <a:avLst/>
            </a:prstGeom>
            <a:blipFill>
              <a:blip r:embed="rId3" cstate="print"/>
              <a:stretch>
                <a:fillRect/>
              </a:stretch>
            </a:blipFill>
          </p:spPr>
          <p:txBody>
            <a:bodyPr wrap="square" lIns="0" tIns="0" rIns="0" bIns="0" rtlCol="0"/>
            <a:lstStyle/>
            <a:p>
              <a:endParaRPr/>
            </a:p>
          </p:txBody>
        </p:sp>
        <p:sp>
          <p:nvSpPr>
            <p:cNvPr id="104" name="object 26">
              <a:extLst>
                <a:ext uri="{FF2B5EF4-FFF2-40B4-BE49-F238E27FC236}">
                  <a16:creationId xmlns:a16="http://schemas.microsoft.com/office/drawing/2014/main" id="{8AD56B0D-EB81-46CE-BBEB-7DFF1380835E}"/>
                </a:ext>
              </a:extLst>
            </p:cNvPr>
            <p:cNvSpPr/>
            <p:nvPr/>
          </p:nvSpPr>
          <p:spPr>
            <a:xfrm>
              <a:off x="6249162" y="2263902"/>
              <a:ext cx="2517775" cy="873760"/>
            </a:xfrm>
            <a:custGeom>
              <a:avLst/>
              <a:gdLst/>
              <a:ahLst/>
              <a:cxnLst/>
              <a:rect l="l" t="t" r="r" b="b"/>
              <a:pathLst>
                <a:path w="2517775" h="873760">
                  <a:moveTo>
                    <a:pt x="2372106" y="0"/>
                  </a:moveTo>
                  <a:lnTo>
                    <a:pt x="145541" y="0"/>
                  </a:lnTo>
                  <a:lnTo>
                    <a:pt x="99535" y="7418"/>
                  </a:lnTo>
                  <a:lnTo>
                    <a:pt x="59582" y="28078"/>
                  </a:lnTo>
                  <a:lnTo>
                    <a:pt x="28078" y="59582"/>
                  </a:lnTo>
                  <a:lnTo>
                    <a:pt x="7418" y="99535"/>
                  </a:lnTo>
                  <a:lnTo>
                    <a:pt x="0" y="145542"/>
                  </a:lnTo>
                  <a:lnTo>
                    <a:pt x="0" y="727710"/>
                  </a:lnTo>
                  <a:lnTo>
                    <a:pt x="7418" y="773716"/>
                  </a:lnTo>
                  <a:lnTo>
                    <a:pt x="28078" y="813669"/>
                  </a:lnTo>
                  <a:lnTo>
                    <a:pt x="59582" y="845173"/>
                  </a:lnTo>
                  <a:lnTo>
                    <a:pt x="99535" y="865833"/>
                  </a:lnTo>
                  <a:lnTo>
                    <a:pt x="145541" y="873251"/>
                  </a:lnTo>
                  <a:lnTo>
                    <a:pt x="2372106" y="873251"/>
                  </a:lnTo>
                  <a:lnTo>
                    <a:pt x="2418112" y="865833"/>
                  </a:lnTo>
                  <a:lnTo>
                    <a:pt x="2458065" y="845173"/>
                  </a:lnTo>
                  <a:lnTo>
                    <a:pt x="2489569" y="813669"/>
                  </a:lnTo>
                  <a:lnTo>
                    <a:pt x="2510229" y="773716"/>
                  </a:lnTo>
                  <a:lnTo>
                    <a:pt x="2517647" y="727710"/>
                  </a:lnTo>
                  <a:lnTo>
                    <a:pt x="2517647" y="145542"/>
                  </a:lnTo>
                  <a:lnTo>
                    <a:pt x="2510229" y="99535"/>
                  </a:lnTo>
                  <a:lnTo>
                    <a:pt x="2489569" y="59582"/>
                  </a:lnTo>
                  <a:lnTo>
                    <a:pt x="2458065" y="28078"/>
                  </a:lnTo>
                  <a:lnTo>
                    <a:pt x="2418112" y="7418"/>
                  </a:lnTo>
                  <a:lnTo>
                    <a:pt x="2372106" y="0"/>
                  </a:lnTo>
                  <a:close/>
                </a:path>
              </a:pathLst>
            </a:custGeom>
            <a:solidFill>
              <a:srgbClr val="538235"/>
            </a:solidFill>
          </p:spPr>
          <p:txBody>
            <a:bodyPr wrap="square" lIns="0" tIns="0" rIns="0" bIns="0" rtlCol="0"/>
            <a:lstStyle/>
            <a:p>
              <a:endParaRPr/>
            </a:p>
          </p:txBody>
        </p:sp>
        <p:sp>
          <p:nvSpPr>
            <p:cNvPr id="105" name="object 27">
              <a:extLst>
                <a:ext uri="{FF2B5EF4-FFF2-40B4-BE49-F238E27FC236}">
                  <a16:creationId xmlns:a16="http://schemas.microsoft.com/office/drawing/2014/main" id="{2ED54385-DEA2-40FC-9F25-982769D522BB}"/>
                </a:ext>
              </a:extLst>
            </p:cNvPr>
            <p:cNvSpPr/>
            <p:nvPr/>
          </p:nvSpPr>
          <p:spPr>
            <a:xfrm>
              <a:off x="6249162" y="2263902"/>
              <a:ext cx="2517775" cy="873760"/>
            </a:xfrm>
            <a:custGeom>
              <a:avLst/>
              <a:gdLst/>
              <a:ahLst/>
              <a:cxnLst/>
              <a:rect l="l" t="t" r="r" b="b"/>
              <a:pathLst>
                <a:path w="2517775" h="873760">
                  <a:moveTo>
                    <a:pt x="0" y="145542"/>
                  </a:moveTo>
                  <a:lnTo>
                    <a:pt x="7418" y="99535"/>
                  </a:lnTo>
                  <a:lnTo>
                    <a:pt x="28078" y="59582"/>
                  </a:lnTo>
                  <a:lnTo>
                    <a:pt x="59582" y="28078"/>
                  </a:lnTo>
                  <a:lnTo>
                    <a:pt x="99535" y="7418"/>
                  </a:lnTo>
                  <a:lnTo>
                    <a:pt x="145541" y="0"/>
                  </a:lnTo>
                  <a:lnTo>
                    <a:pt x="2372106" y="0"/>
                  </a:lnTo>
                  <a:lnTo>
                    <a:pt x="2418112" y="7418"/>
                  </a:lnTo>
                  <a:lnTo>
                    <a:pt x="2458065" y="28078"/>
                  </a:lnTo>
                  <a:lnTo>
                    <a:pt x="2489569" y="59582"/>
                  </a:lnTo>
                  <a:lnTo>
                    <a:pt x="2510229" y="99535"/>
                  </a:lnTo>
                  <a:lnTo>
                    <a:pt x="2517647" y="145542"/>
                  </a:lnTo>
                  <a:lnTo>
                    <a:pt x="2517647" y="727710"/>
                  </a:lnTo>
                  <a:lnTo>
                    <a:pt x="2510229" y="773716"/>
                  </a:lnTo>
                  <a:lnTo>
                    <a:pt x="2489569" y="813669"/>
                  </a:lnTo>
                  <a:lnTo>
                    <a:pt x="2458065" y="845173"/>
                  </a:lnTo>
                  <a:lnTo>
                    <a:pt x="2418112" y="865833"/>
                  </a:lnTo>
                  <a:lnTo>
                    <a:pt x="2372106" y="873251"/>
                  </a:lnTo>
                  <a:lnTo>
                    <a:pt x="145541" y="873251"/>
                  </a:lnTo>
                  <a:lnTo>
                    <a:pt x="99535" y="865833"/>
                  </a:lnTo>
                  <a:lnTo>
                    <a:pt x="59582" y="845173"/>
                  </a:lnTo>
                  <a:lnTo>
                    <a:pt x="28078" y="813669"/>
                  </a:lnTo>
                  <a:lnTo>
                    <a:pt x="7418" y="773716"/>
                  </a:lnTo>
                  <a:lnTo>
                    <a:pt x="0" y="727710"/>
                  </a:lnTo>
                  <a:lnTo>
                    <a:pt x="0" y="145542"/>
                  </a:lnTo>
                  <a:close/>
                </a:path>
              </a:pathLst>
            </a:custGeom>
            <a:ln w="38100">
              <a:solidFill>
                <a:srgbClr val="000000"/>
              </a:solidFill>
            </a:ln>
          </p:spPr>
          <p:txBody>
            <a:bodyPr wrap="square" lIns="0" tIns="0" rIns="0" bIns="0" rtlCol="0"/>
            <a:lstStyle/>
            <a:p>
              <a:endParaRPr/>
            </a:p>
          </p:txBody>
        </p:sp>
      </p:grpSp>
      <p:sp>
        <p:nvSpPr>
          <p:cNvPr id="106" name="object 28">
            <a:extLst>
              <a:ext uri="{FF2B5EF4-FFF2-40B4-BE49-F238E27FC236}">
                <a16:creationId xmlns:a16="http://schemas.microsoft.com/office/drawing/2014/main" id="{5230D7FE-4EA3-443C-A1F9-82FDD67A475F}"/>
              </a:ext>
            </a:extLst>
          </p:cNvPr>
          <p:cNvSpPr txBox="1"/>
          <p:nvPr/>
        </p:nvSpPr>
        <p:spPr>
          <a:xfrm>
            <a:off x="6563870" y="7915923"/>
            <a:ext cx="12827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Carlito"/>
                <a:cs typeface="Carlito"/>
              </a:rPr>
              <a:t>0</a:t>
            </a:r>
            <a:endParaRPr sz="1600">
              <a:latin typeface="Carlito"/>
              <a:cs typeface="Carlito"/>
            </a:endParaRPr>
          </a:p>
        </p:txBody>
      </p:sp>
      <p:sp>
        <p:nvSpPr>
          <p:cNvPr id="107" name="object 29">
            <a:extLst>
              <a:ext uri="{FF2B5EF4-FFF2-40B4-BE49-F238E27FC236}">
                <a16:creationId xmlns:a16="http://schemas.microsoft.com/office/drawing/2014/main" id="{49363880-2FA8-4189-91BA-492245C6242C}"/>
              </a:ext>
            </a:extLst>
          </p:cNvPr>
          <p:cNvSpPr txBox="1"/>
          <p:nvPr/>
        </p:nvSpPr>
        <p:spPr>
          <a:xfrm>
            <a:off x="7511799" y="7915923"/>
            <a:ext cx="33401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Carlito"/>
                <a:cs typeface="Carlito"/>
              </a:rPr>
              <a:t>5</a:t>
            </a:r>
            <a:r>
              <a:rPr sz="1600" spc="-10" dirty="0">
                <a:latin typeface="Carlito"/>
                <a:cs typeface="Carlito"/>
              </a:rPr>
              <a:t>0</a:t>
            </a:r>
            <a:r>
              <a:rPr sz="1600" spc="-5" dirty="0">
                <a:latin typeface="Carlito"/>
                <a:cs typeface="Carlito"/>
              </a:rPr>
              <a:t>0</a:t>
            </a:r>
            <a:endParaRPr sz="1600">
              <a:latin typeface="Carlito"/>
              <a:cs typeface="Carlito"/>
            </a:endParaRPr>
          </a:p>
        </p:txBody>
      </p:sp>
      <p:sp>
        <p:nvSpPr>
          <p:cNvPr id="108" name="object 30">
            <a:extLst>
              <a:ext uri="{FF2B5EF4-FFF2-40B4-BE49-F238E27FC236}">
                <a16:creationId xmlns:a16="http://schemas.microsoft.com/office/drawing/2014/main" id="{934C457A-41B5-4377-9458-7C417F1EA989}"/>
              </a:ext>
            </a:extLst>
          </p:cNvPr>
          <p:cNvSpPr txBox="1"/>
          <p:nvPr/>
        </p:nvSpPr>
        <p:spPr>
          <a:xfrm>
            <a:off x="8510907" y="7915923"/>
            <a:ext cx="437515"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Carlito"/>
                <a:cs typeface="Carlito"/>
              </a:rPr>
              <a:t>1</a:t>
            </a:r>
            <a:r>
              <a:rPr sz="1600" spc="-10" dirty="0">
                <a:latin typeface="Carlito"/>
                <a:cs typeface="Carlito"/>
              </a:rPr>
              <a:t>0</a:t>
            </a:r>
            <a:r>
              <a:rPr sz="1600" dirty="0">
                <a:latin typeface="Carlito"/>
                <a:cs typeface="Carlito"/>
              </a:rPr>
              <a:t>0</a:t>
            </a:r>
            <a:r>
              <a:rPr sz="1600" spc="-5" dirty="0">
                <a:latin typeface="Carlito"/>
                <a:cs typeface="Carlito"/>
              </a:rPr>
              <a:t>0</a:t>
            </a:r>
            <a:endParaRPr sz="1600">
              <a:latin typeface="Carlito"/>
              <a:cs typeface="Carlito"/>
            </a:endParaRPr>
          </a:p>
        </p:txBody>
      </p:sp>
      <p:sp>
        <p:nvSpPr>
          <p:cNvPr id="109" name="object 31">
            <a:extLst>
              <a:ext uri="{FF2B5EF4-FFF2-40B4-BE49-F238E27FC236}">
                <a16:creationId xmlns:a16="http://schemas.microsoft.com/office/drawing/2014/main" id="{0FE8F867-EA19-4864-ABD6-CE8F7CBF441A}"/>
              </a:ext>
            </a:extLst>
          </p:cNvPr>
          <p:cNvSpPr txBox="1"/>
          <p:nvPr/>
        </p:nvSpPr>
        <p:spPr>
          <a:xfrm>
            <a:off x="9561960" y="7915923"/>
            <a:ext cx="437515"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Carlito"/>
                <a:cs typeface="Carlito"/>
              </a:rPr>
              <a:t>1</a:t>
            </a:r>
            <a:r>
              <a:rPr sz="1600" spc="-10" dirty="0">
                <a:latin typeface="Carlito"/>
                <a:cs typeface="Carlito"/>
              </a:rPr>
              <a:t>5</a:t>
            </a:r>
            <a:r>
              <a:rPr sz="1600" dirty="0">
                <a:latin typeface="Carlito"/>
                <a:cs typeface="Carlito"/>
              </a:rPr>
              <a:t>0</a:t>
            </a:r>
            <a:r>
              <a:rPr sz="1600" spc="-5" dirty="0">
                <a:latin typeface="Carlito"/>
                <a:cs typeface="Carlito"/>
              </a:rPr>
              <a:t>0</a:t>
            </a:r>
            <a:endParaRPr sz="1600">
              <a:latin typeface="Carlito"/>
              <a:cs typeface="Carlito"/>
            </a:endParaRPr>
          </a:p>
        </p:txBody>
      </p:sp>
      <p:sp>
        <p:nvSpPr>
          <p:cNvPr id="110" name="object 32">
            <a:extLst>
              <a:ext uri="{FF2B5EF4-FFF2-40B4-BE49-F238E27FC236}">
                <a16:creationId xmlns:a16="http://schemas.microsoft.com/office/drawing/2014/main" id="{829277E6-EB9F-4AB7-BED6-22BEB1E0458D}"/>
              </a:ext>
            </a:extLst>
          </p:cNvPr>
          <p:cNvSpPr txBox="1"/>
          <p:nvPr/>
        </p:nvSpPr>
        <p:spPr>
          <a:xfrm>
            <a:off x="10612885" y="7915923"/>
            <a:ext cx="437515"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Carlito"/>
                <a:cs typeface="Carlito"/>
              </a:rPr>
              <a:t>2</a:t>
            </a:r>
            <a:r>
              <a:rPr sz="1600" spc="-10" dirty="0">
                <a:latin typeface="Carlito"/>
                <a:cs typeface="Carlito"/>
              </a:rPr>
              <a:t>0</a:t>
            </a:r>
            <a:r>
              <a:rPr sz="1600" dirty="0">
                <a:latin typeface="Carlito"/>
                <a:cs typeface="Carlito"/>
              </a:rPr>
              <a:t>0</a:t>
            </a:r>
            <a:r>
              <a:rPr sz="1600" spc="-5" dirty="0">
                <a:latin typeface="Carlito"/>
                <a:cs typeface="Carlito"/>
              </a:rPr>
              <a:t>0</a:t>
            </a:r>
            <a:endParaRPr sz="1600">
              <a:latin typeface="Carlito"/>
              <a:cs typeface="Carlito"/>
            </a:endParaRPr>
          </a:p>
        </p:txBody>
      </p:sp>
      <p:sp>
        <p:nvSpPr>
          <p:cNvPr id="111" name="object 33">
            <a:extLst>
              <a:ext uri="{FF2B5EF4-FFF2-40B4-BE49-F238E27FC236}">
                <a16:creationId xmlns:a16="http://schemas.microsoft.com/office/drawing/2014/main" id="{CA031F53-8F57-403E-91E1-6991C8C142F2}"/>
              </a:ext>
            </a:extLst>
          </p:cNvPr>
          <p:cNvSpPr txBox="1"/>
          <p:nvPr/>
        </p:nvSpPr>
        <p:spPr>
          <a:xfrm>
            <a:off x="11663810" y="7915923"/>
            <a:ext cx="437515"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Carlito"/>
                <a:cs typeface="Carlito"/>
              </a:rPr>
              <a:t>2</a:t>
            </a:r>
            <a:r>
              <a:rPr sz="1600" spc="-10" dirty="0">
                <a:latin typeface="Carlito"/>
                <a:cs typeface="Carlito"/>
              </a:rPr>
              <a:t>5</a:t>
            </a:r>
            <a:r>
              <a:rPr sz="1600" dirty="0">
                <a:latin typeface="Carlito"/>
                <a:cs typeface="Carlito"/>
              </a:rPr>
              <a:t>0</a:t>
            </a:r>
            <a:r>
              <a:rPr sz="1600" spc="-5" dirty="0">
                <a:latin typeface="Carlito"/>
                <a:cs typeface="Carlito"/>
              </a:rPr>
              <a:t>0</a:t>
            </a:r>
            <a:endParaRPr sz="1600">
              <a:latin typeface="Carlito"/>
              <a:cs typeface="Carlito"/>
            </a:endParaRPr>
          </a:p>
        </p:txBody>
      </p:sp>
      <p:sp>
        <p:nvSpPr>
          <p:cNvPr id="112" name="object 34">
            <a:extLst>
              <a:ext uri="{FF2B5EF4-FFF2-40B4-BE49-F238E27FC236}">
                <a16:creationId xmlns:a16="http://schemas.microsoft.com/office/drawing/2014/main" id="{E120C127-730D-4C6A-BDE7-8DFDF79C6D55}"/>
              </a:ext>
            </a:extLst>
          </p:cNvPr>
          <p:cNvSpPr txBox="1"/>
          <p:nvPr/>
        </p:nvSpPr>
        <p:spPr>
          <a:xfrm>
            <a:off x="3667686" y="4311283"/>
            <a:ext cx="2761615" cy="3432810"/>
          </a:xfrm>
          <a:prstGeom prst="rect">
            <a:avLst/>
          </a:prstGeom>
        </p:spPr>
        <p:txBody>
          <a:bodyPr vert="horz" wrap="square" lIns="0" tIns="12700" rIns="0" bIns="0" rtlCol="0">
            <a:spAutoFit/>
          </a:bodyPr>
          <a:lstStyle/>
          <a:p>
            <a:pPr marL="384175" marR="5080" indent="1901825" algn="r">
              <a:lnSpc>
                <a:spcPct val="138000"/>
              </a:lnSpc>
              <a:spcBef>
                <a:spcPts val="100"/>
              </a:spcBef>
            </a:pPr>
            <a:r>
              <a:rPr sz="1800" dirty="0">
                <a:latin typeface="Carlito"/>
                <a:cs typeface="Carlito"/>
              </a:rPr>
              <a:t>Apps  </a:t>
            </a:r>
            <a:r>
              <a:rPr sz="1800" spc="-5" dirty="0">
                <a:latin typeface="Carlito"/>
                <a:cs typeface="Carlito"/>
              </a:rPr>
              <a:t>Crypto (SHA, HMAC,</a:t>
            </a:r>
            <a:r>
              <a:rPr sz="1800" spc="-80" dirty="0">
                <a:latin typeface="Carlito"/>
                <a:cs typeface="Carlito"/>
              </a:rPr>
              <a:t> </a:t>
            </a:r>
            <a:r>
              <a:rPr sz="1800" dirty="0">
                <a:latin typeface="Carlito"/>
                <a:cs typeface="Carlito"/>
              </a:rPr>
              <a:t>RSA)</a:t>
            </a:r>
            <a:endParaRPr sz="1800">
              <a:latin typeface="Carlito"/>
              <a:cs typeface="Carlito"/>
            </a:endParaRPr>
          </a:p>
          <a:p>
            <a:pPr marL="1925955" marR="5080" indent="-37465" algn="r">
              <a:lnSpc>
                <a:spcPct val="138000"/>
              </a:lnSpc>
            </a:pPr>
            <a:r>
              <a:rPr sz="1800" spc="-5" dirty="0">
                <a:latin typeface="Carlito"/>
                <a:cs typeface="Carlito"/>
              </a:rPr>
              <a:t>BigInt</a:t>
            </a:r>
            <a:r>
              <a:rPr sz="1800" spc="-80" dirty="0">
                <a:latin typeface="Carlito"/>
                <a:cs typeface="Carlito"/>
              </a:rPr>
              <a:t> </a:t>
            </a:r>
            <a:r>
              <a:rPr sz="1800" spc="-5" dirty="0">
                <a:latin typeface="Carlito"/>
                <a:cs typeface="Carlito"/>
              </a:rPr>
              <a:t>Lib </a:t>
            </a:r>
            <a:r>
              <a:rPr sz="1800" dirty="0">
                <a:latin typeface="Carlito"/>
                <a:cs typeface="Carlito"/>
              </a:rPr>
              <a:t> Math</a:t>
            </a:r>
            <a:r>
              <a:rPr sz="1800" spc="-95" dirty="0">
                <a:latin typeface="Carlito"/>
                <a:cs typeface="Carlito"/>
              </a:rPr>
              <a:t> </a:t>
            </a:r>
            <a:r>
              <a:rPr sz="1800" spc="-5" dirty="0">
                <a:latin typeface="Carlito"/>
                <a:cs typeface="Carlito"/>
              </a:rPr>
              <a:t>Lib</a:t>
            </a:r>
            <a:endParaRPr sz="1800">
              <a:latin typeface="Carlito"/>
              <a:cs typeface="Carlito"/>
            </a:endParaRPr>
          </a:p>
          <a:p>
            <a:pPr marR="8890" algn="r">
              <a:lnSpc>
                <a:spcPct val="100000"/>
              </a:lnSpc>
              <a:spcBef>
                <a:spcPts val="819"/>
              </a:spcBef>
            </a:pPr>
            <a:r>
              <a:rPr sz="1800" spc="-5" dirty="0">
                <a:latin typeface="Carlito"/>
                <a:cs typeface="Carlito"/>
              </a:rPr>
              <a:t>Std. Lib (bytes, words,</a:t>
            </a:r>
            <a:r>
              <a:rPr sz="1800" spc="-50" dirty="0">
                <a:latin typeface="Carlito"/>
                <a:cs typeface="Carlito"/>
              </a:rPr>
              <a:t> </a:t>
            </a:r>
            <a:r>
              <a:rPr sz="1800" spc="-5" dirty="0">
                <a:latin typeface="Carlito"/>
                <a:cs typeface="Carlito"/>
              </a:rPr>
              <a:t>arrays)</a:t>
            </a:r>
            <a:endParaRPr sz="1800">
              <a:latin typeface="Carlito"/>
              <a:cs typeface="Carlito"/>
            </a:endParaRPr>
          </a:p>
          <a:p>
            <a:pPr marL="1321435" marR="5715" indent="-143510" algn="r">
              <a:lnSpc>
                <a:spcPct val="138000"/>
              </a:lnSpc>
            </a:pPr>
            <a:r>
              <a:rPr sz="1800" dirty="0">
                <a:latin typeface="Carlito"/>
                <a:cs typeface="Carlito"/>
              </a:rPr>
              <a:t>UD</a:t>
            </a:r>
            <a:r>
              <a:rPr sz="1800" spc="-10" dirty="0">
                <a:latin typeface="Carlito"/>
                <a:cs typeface="Carlito"/>
              </a:rPr>
              <a:t>P</a:t>
            </a:r>
            <a:r>
              <a:rPr sz="1800" spc="-5" dirty="0">
                <a:latin typeface="Carlito"/>
                <a:cs typeface="Carlito"/>
              </a:rPr>
              <a:t>/IP/Ethernet  Network</a:t>
            </a:r>
            <a:r>
              <a:rPr sz="1800" spc="-65" dirty="0">
                <a:latin typeface="Carlito"/>
                <a:cs typeface="Carlito"/>
              </a:rPr>
              <a:t> </a:t>
            </a:r>
            <a:r>
              <a:rPr sz="1800" spc="-5" dirty="0">
                <a:latin typeface="Carlito"/>
                <a:cs typeface="Carlito"/>
              </a:rPr>
              <a:t>Driver </a:t>
            </a:r>
            <a:r>
              <a:rPr sz="1800" dirty="0">
                <a:latin typeface="Carlito"/>
                <a:cs typeface="Carlito"/>
              </a:rPr>
              <a:t> </a:t>
            </a:r>
            <a:r>
              <a:rPr sz="1800" spc="-5" dirty="0">
                <a:latin typeface="Carlito"/>
                <a:cs typeface="Carlito"/>
              </a:rPr>
              <a:t>TPM</a:t>
            </a:r>
            <a:r>
              <a:rPr sz="1800" spc="-100" dirty="0">
                <a:latin typeface="Carlito"/>
                <a:cs typeface="Carlito"/>
              </a:rPr>
              <a:t> </a:t>
            </a:r>
            <a:r>
              <a:rPr sz="1800" spc="-5" dirty="0">
                <a:latin typeface="Carlito"/>
                <a:cs typeface="Carlito"/>
              </a:rPr>
              <a:t>Driver</a:t>
            </a:r>
            <a:endParaRPr sz="1800">
              <a:latin typeface="Carlito"/>
              <a:cs typeface="Carlito"/>
            </a:endParaRPr>
          </a:p>
          <a:p>
            <a:pPr marR="6350" algn="r">
              <a:lnSpc>
                <a:spcPct val="100000"/>
              </a:lnSpc>
              <a:spcBef>
                <a:spcPts val="815"/>
              </a:spcBef>
            </a:pPr>
            <a:r>
              <a:rPr sz="1800" spc="-10" dirty="0">
                <a:latin typeface="Carlito"/>
                <a:cs typeface="Carlito"/>
              </a:rPr>
              <a:t>OS</a:t>
            </a:r>
            <a:endParaRPr sz="1800">
              <a:latin typeface="Carlito"/>
              <a:cs typeface="Carlito"/>
            </a:endParaRPr>
          </a:p>
        </p:txBody>
      </p:sp>
      <p:sp>
        <p:nvSpPr>
          <p:cNvPr id="113" name="object 35">
            <a:extLst>
              <a:ext uri="{FF2B5EF4-FFF2-40B4-BE49-F238E27FC236}">
                <a16:creationId xmlns:a16="http://schemas.microsoft.com/office/drawing/2014/main" id="{CC034B9A-8675-4595-81DB-63F0F4CD6556}"/>
              </a:ext>
            </a:extLst>
          </p:cNvPr>
          <p:cNvSpPr txBox="1"/>
          <p:nvPr/>
        </p:nvSpPr>
        <p:spPr>
          <a:xfrm>
            <a:off x="4703701" y="3418853"/>
            <a:ext cx="1683385" cy="617855"/>
          </a:xfrm>
          <a:prstGeom prst="rect">
            <a:avLst/>
          </a:prstGeom>
        </p:spPr>
        <p:txBody>
          <a:bodyPr vert="horz" wrap="square" lIns="0" tIns="37465" rIns="0" bIns="0" rtlCol="0">
            <a:spAutoFit/>
          </a:bodyPr>
          <a:lstStyle/>
          <a:p>
            <a:pPr marL="12700" marR="5080">
              <a:lnSpc>
                <a:spcPts val="2260"/>
              </a:lnSpc>
              <a:spcBef>
                <a:spcPts val="295"/>
              </a:spcBef>
            </a:pPr>
            <a:r>
              <a:rPr sz="2000" spc="-25" dirty="0">
                <a:latin typeface="Carlito"/>
                <a:cs typeface="Carlito"/>
              </a:rPr>
              <a:t>Trusted </a:t>
            </a:r>
            <a:r>
              <a:rPr sz="2000" spc="-5" dirty="0">
                <a:latin typeface="Carlito"/>
                <a:cs typeface="Carlito"/>
              </a:rPr>
              <a:t>Spec  </a:t>
            </a:r>
            <a:r>
              <a:rPr sz="2000" dirty="0">
                <a:latin typeface="Carlito"/>
                <a:cs typeface="Carlito"/>
              </a:rPr>
              <a:t>I</a:t>
            </a:r>
            <a:r>
              <a:rPr sz="2000" spc="-10" dirty="0">
                <a:latin typeface="Carlito"/>
                <a:cs typeface="Carlito"/>
              </a:rPr>
              <a:t>m</a:t>
            </a:r>
            <a:r>
              <a:rPr sz="2000" spc="-5" dirty="0">
                <a:latin typeface="Carlito"/>
                <a:cs typeface="Carlito"/>
              </a:rPr>
              <a:t>ple</a:t>
            </a:r>
            <a:r>
              <a:rPr sz="2000" spc="-10" dirty="0">
                <a:latin typeface="Carlito"/>
                <a:cs typeface="Carlito"/>
              </a:rPr>
              <a:t>m</a:t>
            </a:r>
            <a:r>
              <a:rPr sz="2000" dirty="0">
                <a:latin typeface="Carlito"/>
                <a:cs typeface="Carlito"/>
              </a:rPr>
              <a:t>e</a:t>
            </a:r>
            <a:r>
              <a:rPr sz="2000" spc="-25" dirty="0">
                <a:latin typeface="Carlito"/>
                <a:cs typeface="Carlito"/>
              </a:rPr>
              <a:t>nta</a:t>
            </a:r>
            <a:r>
              <a:rPr sz="2000" dirty="0">
                <a:latin typeface="Carlito"/>
                <a:cs typeface="Carlito"/>
              </a:rPr>
              <a:t>tion</a:t>
            </a:r>
            <a:endParaRPr sz="2000">
              <a:latin typeface="Carlito"/>
              <a:cs typeface="Carlito"/>
            </a:endParaRPr>
          </a:p>
        </p:txBody>
      </p:sp>
      <p:sp>
        <p:nvSpPr>
          <p:cNvPr id="114" name="object 36">
            <a:extLst>
              <a:ext uri="{FF2B5EF4-FFF2-40B4-BE49-F238E27FC236}">
                <a16:creationId xmlns:a16="http://schemas.microsoft.com/office/drawing/2014/main" id="{D2B751D5-5909-4A83-AD97-8D7894B39019}"/>
              </a:ext>
            </a:extLst>
          </p:cNvPr>
          <p:cNvSpPr/>
          <p:nvPr/>
        </p:nvSpPr>
        <p:spPr>
          <a:xfrm>
            <a:off x="4307970" y="3521216"/>
            <a:ext cx="317500" cy="177165"/>
          </a:xfrm>
          <a:custGeom>
            <a:avLst/>
            <a:gdLst/>
            <a:ahLst/>
            <a:cxnLst/>
            <a:rect l="l" t="t" r="r" b="b"/>
            <a:pathLst>
              <a:path w="317500" h="177164">
                <a:moveTo>
                  <a:pt x="316992" y="0"/>
                </a:moveTo>
                <a:lnTo>
                  <a:pt x="0" y="0"/>
                </a:lnTo>
                <a:lnTo>
                  <a:pt x="0" y="176784"/>
                </a:lnTo>
                <a:lnTo>
                  <a:pt x="316992" y="176784"/>
                </a:lnTo>
                <a:lnTo>
                  <a:pt x="316992" y="0"/>
                </a:lnTo>
                <a:close/>
              </a:path>
            </a:pathLst>
          </a:custGeom>
          <a:solidFill>
            <a:srgbClr val="C0504D"/>
          </a:solidFill>
        </p:spPr>
        <p:txBody>
          <a:bodyPr wrap="square" lIns="0" tIns="0" rIns="0" bIns="0" rtlCol="0"/>
          <a:lstStyle/>
          <a:p>
            <a:endParaRPr/>
          </a:p>
        </p:txBody>
      </p:sp>
      <p:sp>
        <p:nvSpPr>
          <p:cNvPr id="115" name="object 37">
            <a:extLst>
              <a:ext uri="{FF2B5EF4-FFF2-40B4-BE49-F238E27FC236}">
                <a16:creationId xmlns:a16="http://schemas.microsoft.com/office/drawing/2014/main" id="{62646B8A-2415-4618-9FC0-040A8D8D8767}"/>
              </a:ext>
            </a:extLst>
          </p:cNvPr>
          <p:cNvSpPr/>
          <p:nvPr/>
        </p:nvSpPr>
        <p:spPr>
          <a:xfrm>
            <a:off x="4307970" y="3801632"/>
            <a:ext cx="317500" cy="177165"/>
          </a:xfrm>
          <a:custGeom>
            <a:avLst/>
            <a:gdLst/>
            <a:ahLst/>
            <a:cxnLst/>
            <a:rect l="l" t="t" r="r" b="b"/>
            <a:pathLst>
              <a:path w="317500" h="177164">
                <a:moveTo>
                  <a:pt x="316992" y="0"/>
                </a:moveTo>
                <a:lnTo>
                  <a:pt x="0" y="0"/>
                </a:lnTo>
                <a:lnTo>
                  <a:pt x="0" y="176784"/>
                </a:lnTo>
                <a:lnTo>
                  <a:pt x="316992" y="176784"/>
                </a:lnTo>
                <a:lnTo>
                  <a:pt x="316992" y="0"/>
                </a:lnTo>
                <a:close/>
              </a:path>
            </a:pathLst>
          </a:custGeom>
          <a:solidFill>
            <a:srgbClr val="4F81BC"/>
          </a:solidFill>
        </p:spPr>
        <p:txBody>
          <a:bodyPr wrap="square" lIns="0" tIns="0" rIns="0" bIns="0" rtlCol="0"/>
          <a:lstStyle/>
          <a:p>
            <a:endParaRPr/>
          </a:p>
        </p:txBody>
      </p:sp>
      <p:sp>
        <p:nvSpPr>
          <p:cNvPr id="116" name="object 38">
            <a:extLst>
              <a:ext uri="{FF2B5EF4-FFF2-40B4-BE49-F238E27FC236}">
                <a16:creationId xmlns:a16="http://schemas.microsoft.com/office/drawing/2014/main" id="{9056C41B-80A8-41A1-B7A9-CD13FC6A1204}"/>
              </a:ext>
            </a:extLst>
          </p:cNvPr>
          <p:cNvSpPr txBox="1"/>
          <p:nvPr/>
        </p:nvSpPr>
        <p:spPr>
          <a:xfrm>
            <a:off x="8187312" y="3013137"/>
            <a:ext cx="1060450" cy="741680"/>
          </a:xfrm>
          <a:prstGeom prst="rect">
            <a:avLst/>
          </a:prstGeom>
        </p:spPr>
        <p:txBody>
          <a:bodyPr vert="horz" wrap="square" lIns="0" tIns="66040" rIns="0" bIns="0" rtlCol="0">
            <a:spAutoFit/>
          </a:bodyPr>
          <a:lstStyle/>
          <a:p>
            <a:pPr marL="12700">
              <a:lnSpc>
                <a:spcPct val="100000"/>
              </a:lnSpc>
              <a:spcBef>
                <a:spcPts val="520"/>
              </a:spcBef>
            </a:pPr>
            <a:r>
              <a:rPr sz="2000" b="1" u="heavy" spc="-15" dirty="0">
                <a:uFill>
                  <a:solidFill>
                    <a:srgbClr val="000000"/>
                  </a:solidFill>
                </a:uFill>
                <a:latin typeface="Carlito"/>
                <a:cs typeface="Carlito"/>
              </a:rPr>
              <a:t>Hardware</a:t>
            </a:r>
            <a:endParaRPr sz="2000">
              <a:latin typeface="Carlito"/>
              <a:cs typeface="Carlito"/>
            </a:endParaRPr>
          </a:p>
          <a:p>
            <a:pPr marL="17145">
              <a:lnSpc>
                <a:spcPct val="100000"/>
              </a:lnSpc>
              <a:spcBef>
                <a:spcPts val="415"/>
              </a:spcBef>
            </a:pPr>
            <a:r>
              <a:rPr sz="2000" dirty="0">
                <a:latin typeface="Carlito"/>
                <a:cs typeface="Carlito"/>
              </a:rPr>
              <a:t>1750</a:t>
            </a:r>
            <a:r>
              <a:rPr sz="2000" spc="-65" dirty="0">
                <a:latin typeface="Carlito"/>
                <a:cs typeface="Carlito"/>
              </a:rPr>
              <a:t> </a:t>
            </a:r>
            <a:r>
              <a:rPr sz="2000" spc="-5" dirty="0">
                <a:latin typeface="Carlito"/>
                <a:cs typeface="Carlito"/>
              </a:rPr>
              <a:t>LoC</a:t>
            </a:r>
            <a:endParaRPr sz="2000">
              <a:latin typeface="Carlito"/>
              <a:cs typeface="Carlito"/>
            </a:endParaRPr>
          </a:p>
        </p:txBody>
      </p:sp>
      <p:sp>
        <p:nvSpPr>
          <p:cNvPr id="117" name="object 39">
            <a:extLst>
              <a:ext uri="{FF2B5EF4-FFF2-40B4-BE49-F238E27FC236}">
                <a16:creationId xmlns:a16="http://schemas.microsoft.com/office/drawing/2014/main" id="{0C4E0B6A-6A16-40B3-829E-6A2327567340}"/>
              </a:ext>
            </a:extLst>
          </p:cNvPr>
          <p:cNvSpPr txBox="1"/>
          <p:nvPr/>
        </p:nvSpPr>
        <p:spPr>
          <a:xfrm>
            <a:off x="6698617" y="3090051"/>
            <a:ext cx="978535" cy="330835"/>
          </a:xfrm>
          <a:prstGeom prst="rect">
            <a:avLst/>
          </a:prstGeom>
        </p:spPr>
        <p:txBody>
          <a:bodyPr vert="horz" wrap="square" lIns="0" tIns="13335" rIns="0" bIns="0" rtlCol="0">
            <a:spAutoFit/>
          </a:bodyPr>
          <a:lstStyle/>
          <a:p>
            <a:pPr marL="12700">
              <a:lnSpc>
                <a:spcPct val="100000"/>
              </a:lnSpc>
              <a:spcBef>
                <a:spcPts val="105"/>
              </a:spcBef>
            </a:pPr>
            <a:r>
              <a:rPr sz="2000" b="1" u="heavy" spc="-10" dirty="0">
                <a:uFill>
                  <a:solidFill>
                    <a:srgbClr val="000000"/>
                  </a:solidFill>
                </a:uFill>
                <a:latin typeface="Carlito"/>
                <a:cs typeface="Carlito"/>
              </a:rPr>
              <a:t>Software</a:t>
            </a:r>
            <a:endParaRPr sz="2000">
              <a:latin typeface="Carlito"/>
              <a:cs typeface="Carlito"/>
            </a:endParaRPr>
          </a:p>
        </p:txBody>
      </p:sp>
      <p:sp>
        <p:nvSpPr>
          <p:cNvPr id="118" name="object 40">
            <a:extLst>
              <a:ext uri="{FF2B5EF4-FFF2-40B4-BE49-F238E27FC236}">
                <a16:creationId xmlns:a16="http://schemas.microsoft.com/office/drawing/2014/main" id="{B330FA92-4A60-4D7D-8598-811788A70E4E}"/>
              </a:ext>
            </a:extLst>
          </p:cNvPr>
          <p:cNvSpPr txBox="1"/>
          <p:nvPr/>
        </p:nvSpPr>
        <p:spPr>
          <a:xfrm>
            <a:off x="6721478" y="3429521"/>
            <a:ext cx="974725" cy="622935"/>
          </a:xfrm>
          <a:prstGeom prst="rect">
            <a:avLst/>
          </a:prstGeom>
        </p:spPr>
        <p:txBody>
          <a:bodyPr vert="horz" wrap="square" lIns="0" tIns="13335" rIns="0" bIns="0" rtlCol="0">
            <a:spAutoFit/>
          </a:bodyPr>
          <a:lstStyle/>
          <a:p>
            <a:pPr marL="12700">
              <a:lnSpc>
                <a:spcPts val="2350"/>
              </a:lnSpc>
              <a:spcBef>
                <a:spcPts val="105"/>
              </a:spcBef>
            </a:pPr>
            <a:r>
              <a:rPr sz="2000" dirty="0">
                <a:latin typeface="Carlito"/>
                <a:cs typeface="Carlito"/>
              </a:rPr>
              <a:t>1796</a:t>
            </a:r>
            <a:r>
              <a:rPr sz="2000" spc="-120" dirty="0">
                <a:latin typeface="Carlito"/>
                <a:cs typeface="Carlito"/>
              </a:rPr>
              <a:t> </a:t>
            </a:r>
            <a:r>
              <a:rPr sz="2000" spc="-5" dirty="0">
                <a:latin typeface="Carlito"/>
                <a:cs typeface="Carlito"/>
              </a:rPr>
              <a:t>LoC</a:t>
            </a:r>
            <a:endParaRPr sz="2000">
              <a:latin typeface="Carlito"/>
              <a:cs typeface="Carlito"/>
            </a:endParaRPr>
          </a:p>
          <a:p>
            <a:pPr marL="12700">
              <a:lnSpc>
                <a:spcPts val="2350"/>
              </a:lnSpc>
            </a:pPr>
            <a:r>
              <a:rPr sz="2000" dirty="0">
                <a:latin typeface="Carlito"/>
                <a:cs typeface="Carlito"/>
              </a:rPr>
              <a:t>6971</a:t>
            </a:r>
            <a:r>
              <a:rPr sz="2000" spc="-110" dirty="0">
                <a:latin typeface="Carlito"/>
                <a:cs typeface="Carlito"/>
              </a:rPr>
              <a:t> </a:t>
            </a:r>
            <a:r>
              <a:rPr sz="2000" spc="-5" dirty="0">
                <a:latin typeface="Carlito"/>
                <a:cs typeface="Carlito"/>
              </a:rPr>
              <a:t>LoC</a:t>
            </a:r>
            <a:endParaRPr sz="2000">
              <a:latin typeface="Carlito"/>
              <a:cs typeface="Carlito"/>
            </a:endParaRPr>
          </a:p>
        </p:txBody>
      </p:sp>
      <p:grpSp>
        <p:nvGrpSpPr>
          <p:cNvPr id="119" name="object 41">
            <a:extLst>
              <a:ext uri="{FF2B5EF4-FFF2-40B4-BE49-F238E27FC236}">
                <a16:creationId xmlns:a16="http://schemas.microsoft.com/office/drawing/2014/main" id="{74659BB7-09EB-47AE-8583-B77FCB2FC61F}"/>
              </a:ext>
            </a:extLst>
          </p:cNvPr>
          <p:cNvGrpSpPr/>
          <p:nvPr/>
        </p:nvGrpSpPr>
        <p:grpSpPr>
          <a:xfrm>
            <a:off x="9599307" y="3384055"/>
            <a:ext cx="2920365" cy="640080"/>
            <a:chOff x="6074673" y="1467611"/>
            <a:chExt cx="2920365" cy="640080"/>
          </a:xfrm>
        </p:grpSpPr>
        <p:sp>
          <p:nvSpPr>
            <p:cNvPr id="120" name="object 42">
              <a:extLst>
                <a:ext uri="{FF2B5EF4-FFF2-40B4-BE49-F238E27FC236}">
                  <a16:creationId xmlns:a16="http://schemas.microsoft.com/office/drawing/2014/main" id="{ED4F2120-19FD-431C-BA14-C48AF5330F79}"/>
                </a:ext>
              </a:extLst>
            </p:cNvPr>
            <p:cNvSpPr/>
            <p:nvPr/>
          </p:nvSpPr>
          <p:spPr>
            <a:xfrm>
              <a:off x="6074673" y="1470706"/>
              <a:ext cx="2919965" cy="568381"/>
            </a:xfrm>
            <a:prstGeom prst="rect">
              <a:avLst/>
            </a:prstGeom>
            <a:blipFill>
              <a:blip r:embed="rId4" cstate="print"/>
              <a:stretch>
                <a:fillRect/>
              </a:stretch>
            </a:blipFill>
          </p:spPr>
          <p:txBody>
            <a:bodyPr wrap="square" lIns="0" tIns="0" rIns="0" bIns="0" rtlCol="0"/>
            <a:lstStyle/>
            <a:p>
              <a:endParaRPr/>
            </a:p>
          </p:txBody>
        </p:sp>
        <p:sp>
          <p:nvSpPr>
            <p:cNvPr id="121" name="object 43">
              <a:extLst>
                <a:ext uri="{FF2B5EF4-FFF2-40B4-BE49-F238E27FC236}">
                  <a16:creationId xmlns:a16="http://schemas.microsoft.com/office/drawing/2014/main" id="{ECE4D580-12C7-4FCA-B24B-61BF0BEDBDBB}"/>
                </a:ext>
              </a:extLst>
            </p:cNvPr>
            <p:cNvSpPr/>
            <p:nvPr/>
          </p:nvSpPr>
          <p:spPr>
            <a:xfrm>
              <a:off x="6126479" y="1467611"/>
              <a:ext cx="2810255" cy="640079"/>
            </a:xfrm>
            <a:prstGeom prst="rect">
              <a:avLst/>
            </a:prstGeom>
            <a:blipFill>
              <a:blip r:embed="rId5" cstate="print"/>
              <a:stretch>
                <a:fillRect/>
              </a:stretch>
            </a:blipFill>
          </p:spPr>
          <p:txBody>
            <a:bodyPr wrap="square" lIns="0" tIns="0" rIns="0" bIns="0" rtlCol="0"/>
            <a:lstStyle/>
            <a:p>
              <a:endParaRPr/>
            </a:p>
          </p:txBody>
        </p:sp>
        <p:sp>
          <p:nvSpPr>
            <p:cNvPr id="122" name="object 44">
              <a:extLst>
                <a:ext uri="{FF2B5EF4-FFF2-40B4-BE49-F238E27FC236}">
                  <a16:creationId xmlns:a16="http://schemas.microsoft.com/office/drawing/2014/main" id="{2EF4069D-1362-4BE5-99FA-BE2A52129331}"/>
                </a:ext>
              </a:extLst>
            </p:cNvPr>
            <p:cNvSpPr/>
            <p:nvPr/>
          </p:nvSpPr>
          <p:spPr>
            <a:xfrm>
              <a:off x="6110477" y="1497329"/>
              <a:ext cx="2794000" cy="451484"/>
            </a:xfrm>
            <a:custGeom>
              <a:avLst/>
              <a:gdLst/>
              <a:ahLst/>
              <a:cxnLst/>
              <a:rect l="l" t="t" r="r" b="b"/>
              <a:pathLst>
                <a:path w="2794000" h="451485">
                  <a:moveTo>
                    <a:pt x="2718307" y="0"/>
                  </a:moveTo>
                  <a:lnTo>
                    <a:pt x="75184" y="0"/>
                  </a:lnTo>
                  <a:lnTo>
                    <a:pt x="45916" y="5907"/>
                  </a:lnTo>
                  <a:lnTo>
                    <a:pt x="22018" y="22018"/>
                  </a:lnTo>
                  <a:lnTo>
                    <a:pt x="5907" y="45916"/>
                  </a:lnTo>
                  <a:lnTo>
                    <a:pt x="0" y="75184"/>
                  </a:lnTo>
                  <a:lnTo>
                    <a:pt x="0" y="375920"/>
                  </a:lnTo>
                  <a:lnTo>
                    <a:pt x="5907" y="405187"/>
                  </a:lnTo>
                  <a:lnTo>
                    <a:pt x="22018" y="429085"/>
                  </a:lnTo>
                  <a:lnTo>
                    <a:pt x="45916" y="445196"/>
                  </a:lnTo>
                  <a:lnTo>
                    <a:pt x="75184" y="451104"/>
                  </a:lnTo>
                  <a:lnTo>
                    <a:pt x="2718307" y="451104"/>
                  </a:lnTo>
                  <a:lnTo>
                    <a:pt x="2747575" y="445196"/>
                  </a:lnTo>
                  <a:lnTo>
                    <a:pt x="2771473" y="429085"/>
                  </a:lnTo>
                  <a:lnTo>
                    <a:pt x="2787584" y="405187"/>
                  </a:lnTo>
                  <a:lnTo>
                    <a:pt x="2793492" y="375920"/>
                  </a:lnTo>
                  <a:lnTo>
                    <a:pt x="2793492" y="75184"/>
                  </a:lnTo>
                  <a:lnTo>
                    <a:pt x="2787584" y="45916"/>
                  </a:lnTo>
                  <a:lnTo>
                    <a:pt x="2771473" y="22018"/>
                  </a:lnTo>
                  <a:lnTo>
                    <a:pt x="2747575" y="5907"/>
                  </a:lnTo>
                  <a:lnTo>
                    <a:pt x="2718307" y="0"/>
                  </a:lnTo>
                  <a:close/>
                </a:path>
              </a:pathLst>
            </a:custGeom>
            <a:solidFill>
              <a:srgbClr val="538235"/>
            </a:solidFill>
          </p:spPr>
          <p:txBody>
            <a:bodyPr wrap="square" lIns="0" tIns="0" rIns="0" bIns="0" rtlCol="0"/>
            <a:lstStyle/>
            <a:p>
              <a:endParaRPr/>
            </a:p>
          </p:txBody>
        </p:sp>
        <p:sp>
          <p:nvSpPr>
            <p:cNvPr id="123" name="object 45">
              <a:extLst>
                <a:ext uri="{FF2B5EF4-FFF2-40B4-BE49-F238E27FC236}">
                  <a16:creationId xmlns:a16="http://schemas.microsoft.com/office/drawing/2014/main" id="{2E86D35A-C352-4621-B73D-3F66C49C3359}"/>
                </a:ext>
              </a:extLst>
            </p:cNvPr>
            <p:cNvSpPr/>
            <p:nvPr/>
          </p:nvSpPr>
          <p:spPr>
            <a:xfrm>
              <a:off x="6110477" y="1497329"/>
              <a:ext cx="2794000" cy="451484"/>
            </a:xfrm>
            <a:custGeom>
              <a:avLst/>
              <a:gdLst/>
              <a:ahLst/>
              <a:cxnLst/>
              <a:rect l="l" t="t" r="r" b="b"/>
              <a:pathLst>
                <a:path w="2794000" h="451485">
                  <a:moveTo>
                    <a:pt x="0" y="75184"/>
                  </a:moveTo>
                  <a:lnTo>
                    <a:pt x="5907" y="45916"/>
                  </a:lnTo>
                  <a:lnTo>
                    <a:pt x="22018" y="22018"/>
                  </a:lnTo>
                  <a:lnTo>
                    <a:pt x="45916" y="5907"/>
                  </a:lnTo>
                  <a:lnTo>
                    <a:pt x="75184" y="0"/>
                  </a:lnTo>
                  <a:lnTo>
                    <a:pt x="2718307" y="0"/>
                  </a:lnTo>
                  <a:lnTo>
                    <a:pt x="2747575" y="5907"/>
                  </a:lnTo>
                  <a:lnTo>
                    <a:pt x="2771473" y="22018"/>
                  </a:lnTo>
                  <a:lnTo>
                    <a:pt x="2787584" y="45916"/>
                  </a:lnTo>
                  <a:lnTo>
                    <a:pt x="2793492" y="75184"/>
                  </a:lnTo>
                  <a:lnTo>
                    <a:pt x="2793492" y="375920"/>
                  </a:lnTo>
                  <a:lnTo>
                    <a:pt x="2787584" y="405187"/>
                  </a:lnTo>
                  <a:lnTo>
                    <a:pt x="2771473" y="429085"/>
                  </a:lnTo>
                  <a:lnTo>
                    <a:pt x="2747575" y="445196"/>
                  </a:lnTo>
                  <a:lnTo>
                    <a:pt x="2718307" y="451104"/>
                  </a:lnTo>
                  <a:lnTo>
                    <a:pt x="75184" y="451104"/>
                  </a:lnTo>
                  <a:lnTo>
                    <a:pt x="45916" y="445196"/>
                  </a:lnTo>
                  <a:lnTo>
                    <a:pt x="22018" y="429085"/>
                  </a:lnTo>
                  <a:lnTo>
                    <a:pt x="5907" y="405187"/>
                  </a:lnTo>
                  <a:lnTo>
                    <a:pt x="0" y="375920"/>
                  </a:lnTo>
                  <a:lnTo>
                    <a:pt x="0" y="75184"/>
                  </a:lnTo>
                  <a:close/>
                </a:path>
              </a:pathLst>
            </a:custGeom>
            <a:ln w="38100">
              <a:solidFill>
                <a:srgbClr val="000000"/>
              </a:solidFill>
            </a:ln>
          </p:spPr>
          <p:txBody>
            <a:bodyPr wrap="square" lIns="0" tIns="0" rIns="0" bIns="0" rtlCol="0"/>
            <a:lstStyle/>
            <a:p>
              <a:endParaRPr/>
            </a:p>
          </p:txBody>
        </p:sp>
      </p:grpSp>
      <p:sp>
        <p:nvSpPr>
          <p:cNvPr id="124" name="object 46">
            <a:extLst>
              <a:ext uri="{FF2B5EF4-FFF2-40B4-BE49-F238E27FC236}">
                <a16:creationId xmlns:a16="http://schemas.microsoft.com/office/drawing/2014/main" id="{7B4D220F-B19C-4B08-865E-D6E014359636}"/>
              </a:ext>
            </a:extLst>
          </p:cNvPr>
          <p:cNvSpPr txBox="1"/>
          <p:nvPr/>
        </p:nvSpPr>
        <p:spPr>
          <a:xfrm>
            <a:off x="9818880" y="3456953"/>
            <a:ext cx="2423795"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FFFFFF"/>
                </a:solidFill>
                <a:latin typeface="Carlito"/>
                <a:cs typeface="Carlito"/>
              </a:rPr>
              <a:t>SW Impl </a:t>
            </a:r>
            <a:r>
              <a:rPr sz="2000" dirty="0">
                <a:solidFill>
                  <a:srgbClr val="FFFFFF"/>
                </a:solidFill>
                <a:latin typeface="Carlito"/>
                <a:cs typeface="Carlito"/>
              </a:rPr>
              <a:t>: </a:t>
            </a:r>
            <a:r>
              <a:rPr sz="2000" spc="-5" dirty="0">
                <a:solidFill>
                  <a:srgbClr val="FFFFFF"/>
                </a:solidFill>
                <a:latin typeface="Carlito"/>
                <a:cs typeface="Carlito"/>
              </a:rPr>
              <a:t>Spec </a:t>
            </a:r>
            <a:r>
              <a:rPr sz="2000" dirty="0">
                <a:solidFill>
                  <a:srgbClr val="FFFFFF"/>
                </a:solidFill>
                <a:latin typeface="Carlito"/>
                <a:cs typeface="Carlito"/>
              </a:rPr>
              <a:t>= 3.9 :</a:t>
            </a:r>
            <a:r>
              <a:rPr sz="2000" spc="-95" dirty="0">
                <a:solidFill>
                  <a:srgbClr val="FFFFFF"/>
                </a:solidFill>
                <a:latin typeface="Carlito"/>
                <a:cs typeface="Carlito"/>
              </a:rPr>
              <a:t> </a:t>
            </a:r>
            <a:r>
              <a:rPr sz="2000" dirty="0">
                <a:solidFill>
                  <a:srgbClr val="FFFFFF"/>
                </a:solidFill>
                <a:latin typeface="Carlito"/>
                <a:cs typeface="Carlito"/>
              </a:rPr>
              <a:t>1</a:t>
            </a:r>
            <a:endParaRPr sz="2000">
              <a:latin typeface="Carlito"/>
              <a:cs typeface="Carlito"/>
            </a:endParaRPr>
          </a:p>
        </p:txBody>
      </p:sp>
      <p:sp>
        <p:nvSpPr>
          <p:cNvPr id="125" name="object 48">
            <a:extLst>
              <a:ext uri="{FF2B5EF4-FFF2-40B4-BE49-F238E27FC236}">
                <a16:creationId xmlns:a16="http://schemas.microsoft.com/office/drawing/2014/main" id="{6B6810F0-9083-4515-A657-A265453CC5D3}"/>
              </a:ext>
            </a:extLst>
          </p:cNvPr>
          <p:cNvSpPr txBox="1"/>
          <p:nvPr/>
        </p:nvSpPr>
        <p:spPr>
          <a:xfrm>
            <a:off x="8947153" y="8241755"/>
            <a:ext cx="654050" cy="330200"/>
          </a:xfrm>
          <a:prstGeom prst="rect">
            <a:avLst/>
          </a:prstGeom>
        </p:spPr>
        <p:txBody>
          <a:bodyPr vert="horz" wrap="square" lIns="0" tIns="0" rIns="0" bIns="0" rtlCol="0">
            <a:spAutoFit/>
          </a:bodyPr>
          <a:lstStyle/>
          <a:p>
            <a:pPr marL="12700">
              <a:lnSpc>
                <a:spcPts val="2380"/>
              </a:lnSpc>
            </a:pPr>
            <a:r>
              <a:rPr sz="2400" spc="-5" dirty="0">
                <a:latin typeface="Carlito"/>
                <a:cs typeface="Carlito"/>
              </a:rPr>
              <a:t>Lines</a:t>
            </a:r>
            <a:endParaRPr sz="2400">
              <a:latin typeface="Carlito"/>
              <a:cs typeface="Carlito"/>
            </a:endParaRPr>
          </a:p>
        </p:txBody>
      </p:sp>
      <p:sp>
        <p:nvSpPr>
          <p:cNvPr id="127" name="object 47">
            <a:extLst>
              <a:ext uri="{FF2B5EF4-FFF2-40B4-BE49-F238E27FC236}">
                <a16:creationId xmlns:a16="http://schemas.microsoft.com/office/drawing/2014/main" id="{8ECE32F1-346F-43A5-A6AE-C886A94917C9}"/>
              </a:ext>
            </a:extLst>
          </p:cNvPr>
          <p:cNvSpPr txBox="1"/>
          <p:nvPr/>
        </p:nvSpPr>
        <p:spPr>
          <a:xfrm>
            <a:off x="9783701" y="4282073"/>
            <a:ext cx="2251075" cy="636270"/>
          </a:xfrm>
          <a:prstGeom prst="rect">
            <a:avLst/>
          </a:prstGeom>
        </p:spPr>
        <p:txBody>
          <a:bodyPr vert="horz" wrap="square" lIns="0" tIns="13335" rIns="0" bIns="0" rtlCol="0">
            <a:spAutoFit/>
          </a:bodyPr>
          <a:lstStyle/>
          <a:p>
            <a:pPr marL="259079">
              <a:lnSpc>
                <a:spcPct val="100000"/>
              </a:lnSpc>
              <a:spcBef>
                <a:spcPts val="105"/>
              </a:spcBef>
            </a:pPr>
            <a:r>
              <a:rPr sz="2000" dirty="0">
                <a:solidFill>
                  <a:srgbClr val="FFFFFF"/>
                </a:solidFill>
                <a:latin typeface="Carlito"/>
                <a:cs typeface="Carlito"/>
              </a:rPr>
              <a:t>41,566</a:t>
            </a:r>
            <a:r>
              <a:rPr sz="2000" spc="-65" dirty="0">
                <a:solidFill>
                  <a:srgbClr val="FFFFFF"/>
                </a:solidFill>
                <a:latin typeface="Carlito"/>
                <a:cs typeface="Carlito"/>
              </a:rPr>
              <a:t> </a:t>
            </a:r>
            <a:r>
              <a:rPr sz="2000" spc="-5" dirty="0">
                <a:solidFill>
                  <a:srgbClr val="FFFFFF"/>
                </a:solidFill>
                <a:latin typeface="Carlito"/>
                <a:cs typeface="Carlito"/>
              </a:rPr>
              <a:t>instructions</a:t>
            </a:r>
            <a:endParaRPr sz="2000">
              <a:latin typeface="Carlito"/>
              <a:cs typeface="Carlito"/>
            </a:endParaRPr>
          </a:p>
          <a:p>
            <a:pPr marL="866775">
              <a:lnSpc>
                <a:spcPct val="100000"/>
              </a:lnSpc>
            </a:pPr>
            <a:r>
              <a:rPr sz="2000" dirty="0">
                <a:solidFill>
                  <a:srgbClr val="FFFFFF"/>
                </a:solidFill>
                <a:latin typeface="Carlito"/>
                <a:cs typeface="Carlito"/>
              </a:rPr>
              <a:t>23.1 :</a:t>
            </a:r>
            <a:r>
              <a:rPr sz="2000" spc="-45" dirty="0">
                <a:solidFill>
                  <a:srgbClr val="FFFFFF"/>
                </a:solidFill>
                <a:latin typeface="Carlito"/>
                <a:cs typeface="Carlito"/>
              </a:rPr>
              <a:t> </a:t>
            </a:r>
            <a:r>
              <a:rPr sz="2000" dirty="0">
                <a:solidFill>
                  <a:srgbClr val="FFFFFF"/>
                </a:solidFill>
                <a:latin typeface="Carlito"/>
                <a:cs typeface="Carlito"/>
              </a:rPr>
              <a:t>1</a:t>
            </a:r>
            <a:endParaRPr sz="2000">
              <a:latin typeface="Carlito"/>
              <a:cs typeface="Carlito"/>
            </a:endParaRPr>
          </a:p>
        </p:txBody>
      </p:sp>
    </p:spTree>
    <p:extLst>
      <p:ext uri="{BB962C8B-B14F-4D97-AF65-F5344CB8AC3E}">
        <p14:creationId xmlns:p14="http://schemas.microsoft.com/office/powerpoint/2010/main" val="1221004830"/>
      </p:ext>
    </p:extLst>
  </p:cSld>
  <p:clrMapOvr>
    <a:masterClrMapping/>
  </p:clrMapOvr>
  <p:transition spd="slow" advTm="2094">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5">
            <a:extLst>
              <a:ext uri="{FF2B5EF4-FFF2-40B4-BE49-F238E27FC236}">
                <a16:creationId xmlns:a16="http://schemas.microsoft.com/office/drawing/2014/main" id="{1B962D01-7EB5-4175-A215-637B8008C6B2}"/>
              </a:ext>
            </a:extLst>
          </p:cNvPr>
          <p:cNvSpPr>
            <a:spLocks noGrp="1"/>
          </p:cNvSpPr>
          <p:nvPr>
            <p:ph type="body" sz="quarter" idx="16"/>
          </p:nvPr>
        </p:nvSpPr>
        <p:spPr>
          <a:xfrm>
            <a:off x="-2162050" y="606996"/>
            <a:ext cx="9442049" cy="1935215"/>
          </a:xfrm>
        </p:spPr>
        <p:txBody>
          <a:bodyPr/>
          <a:lstStyle/>
          <a:p>
            <a:r>
              <a:rPr lang="en-IN" sz="3600" b="1" dirty="0">
                <a:solidFill>
                  <a:schemeClr val="tx2"/>
                </a:solidFill>
                <a:latin typeface="Times New Roman" panose="02020603050405020304" pitchFamily="18" charset="0"/>
                <a:cs typeface="Times New Roman" panose="02020603050405020304" pitchFamily="18" charset="0"/>
              </a:rPr>
              <a:t>Evaluation: 3</a:t>
            </a:r>
            <a:endParaRPr kumimoji="1" lang="en-US" altLang="ja-JP" sz="3600" b="1" dirty="0">
              <a:latin typeface="Times New Roman" panose="02020603050405020304" pitchFamily="18" charset="0"/>
              <a:cs typeface="Times New Roman" panose="02020603050405020304" pitchFamily="18" charset="0"/>
            </a:endParaRPr>
          </a:p>
        </p:txBody>
      </p:sp>
      <p:sp>
        <p:nvSpPr>
          <p:cNvPr id="50" name="object 2">
            <a:extLst>
              <a:ext uri="{FF2B5EF4-FFF2-40B4-BE49-F238E27FC236}">
                <a16:creationId xmlns:a16="http://schemas.microsoft.com/office/drawing/2014/main" id="{116E6D17-FDCB-4224-9DDF-B4C14D494DCD}"/>
              </a:ext>
            </a:extLst>
          </p:cNvPr>
          <p:cNvSpPr/>
          <p:nvPr/>
        </p:nvSpPr>
        <p:spPr>
          <a:xfrm>
            <a:off x="9550934" y="6790577"/>
            <a:ext cx="161925" cy="0"/>
          </a:xfrm>
          <a:custGeom>
            <a:avLst/>
            <a:gdLst/>
            <a:ahLst/>
            <a:cxnLst/>
            <a:rect l="l" t="t" r="r" b="b"/>
            <a:pathLst>
              <a:path w="161925">
                <a:moveTo>
                  <a:pt x="0" y="0"/>
                </a:moveTo>
                <a:lnTo>
                  <a:pt x="161544" y="0"/>
                </a:lnTo>
              </a:path>
            </a:pathLst>
          </a:custGeom>
          <a:ln w="9144">
            <a:solidFill>
              <a:srgbClr val="DFE4EB"/>
            </a:solidFill>
          </a:ln>
        </p:spPr>
        <p:txBody>
          <a:bodyPr wrap="square" lIns="0" tIns="0" rIns="0" bIns="0" rtlCol="0"/>
          <a:lstStyle/>
          <a:p>
            <a:endParaRPr/>
          </a:p>
        </p:txBody>
      </p:sp>
      <p:sp>
        <p:nvSpPr>
          <p:cNvPr id="51" name="object 3">
            <a:extLst>
              <a:ext uri="{FF2B5EF4-FFF2-40B4-BE49-F238E27FC236}">
                <a16:creationId xmlns:a16="http://schemas.microsoft.com/office/drawing/2014/main" id="{BFED0CB7-4F9A-49AA-BAE5-C89BF905C646}"/>
              </a:ext>
            </a:extLst>
          </p:cNvPr>
          <p:cNvSpPr/>
          <p:nvPr/>
        </p:nvSpPr>
        <p:spPr>
          <a:xfrm>
            <a:off x="10034043" y="6790577"/>
            <a:ext cx="323215" cy="0"/>
          </a:xfrm>
          <a:custGeom>
            <a:avLst/>
            <a:gdLst/>
            <a:ahLst/>
            <a:cxnLst/>
            <a:rect l="l" t="t" r="r" b="b"/>
            <a:pathLst>
              <a:path w="323215">
                <a:moveTo>
                  <a:pt x="0" y="0"/>
                </a:moveTo>
                <a:lnTo>
                  <a:pt x="323088" y="0"/>
                </a:lnTo>
              </a:path>
            </a:pathLst>
          </a:custGeom>
          <a:ln w="9144">
            <a:solidFill>
              <a:srgbClr val="DFE4EB"/>
            </a:solidFill>
          </a:ln>
        </p:spPr>
        <p:txBody>
          <a:bodyPr wrap="square" lIns="0" tIns="0" rIns="0" bIns="0" rtlCol="0"/>
          <a:lstStyle/>
          <a:p>
            <a:endParaRPr/>
          </a:p>
        </p:txBody>
      </p:sp>
      <p:sp>
        <p:nvSpPr>
          <p:cNvPr id="52" name="object 4">
            <a:extLst>
              <a:ext uri="{FF2B5EF4-FFF2-40B4-BE49-F238E27FC236}">
                <a16:creationId xmlns:a16="http://schemas.microsoft.com/office/drawing/2014/main" id="{F531D354-5C27-4132-9330-6D558D388310}"/>
              </a:ext>
            </a:extLst>
          </p:cNvPr>
          <p:cNvSpPr/>
          <p:nvPr/>
        </p:nvSpPr>
        <p:spPr>
          <a:xfrm>
            <a:off x="10678695" y="6790577"/>
            <a:ext cx="966469" cy="0"/>
          </a:xfrm>
          <a:custGeom>
            <a:avLst/>
            <a:gdLst/>
            <a:ahLst/>
            <a:cxnLst/>
            <a:rect l="l" t="t" r="r" b="b"/>
            <a:pathLst>
              <a:path w="966470">
                <a:moveTo>
                  <a:pt x="0" y="0"/>
                </a:moveTo>
                <a:lnTo>
                  <a:pt x="966215" y="0"/>
                </a:lnTo>
              </a:path>
            </a:pathLst>
          </a:custGeom>
          <a:ln w="9144">
            <a:solidFill>
              <a:srgbClr val="DFE4EB"/>
            </a:solidFill>
          </a:ln>
        </p:spPr>
        <p:txBody>
          <a:bodyPr wrap="square" lIns="0" tIns="0" rIns="0" bIns="0" rtlCol="0"/>
          <a:lstStyle/>
          <a:p>
            <a:endParaRPr/>
          </a:p>
        </p:txBody>
      </p:sp>
      <p:sp>
        <p:nvSpPr>
          <p:cNvPr id="53" name="object 5">
            <a:extLst>
              <a:ext uri="{FF2B5EF4-FFF2-40B4-BE49-F238E27FC236}">
                <a16:creationId xmlns:a16="http://schemas.microsoft.com/office/drawing/2014/main" id="{CD00FAFE-57EC-431D-BFBD-64C4218CDB04}"/>
              </a:ext>
            </a:extLst>
          </p:cNvPr>
          <p:cNvSpPr/>
          <p:nvPr/>
        </p:nvSpPr>
        <p:spPr>
          <a:xfrm>
            <a:off x="11967998" y="6790577"/>
            <a:ext cx="805180" cy="0"/>
          </a:xfrm>
          <a:custGeom>
            <a:avLst/>
            <a:gdLst/>
            <a:ahLst/>
            <a:cxnLst/>
            <a:rect l="l" t="t" r="r" b="b"/>
            <a:pathLst>
              <a:path w="805179">
                <a:moveTo>
                  <a:pt x="0" y="0"/>
                </a:moveTo>
                <a:lnTo>
                  <a:pt x="804672" y="0"/>
                </a:lnTo>
              </a:path>
            </a:pathLst>
          </a:custGeom>
          <a:ln w="9144">
            <a:solidFill>
              <a:srgbClr val="DFE4EB"/>
            </a:solidFill>
          </a:ln>
        </p:spPr>
        <p:txBody>
          <a:bodyPr wrap="square" lIns="0" tIns="0" rIns="0" bIns="0" rtlCol="0"/>
          <a:lstStyle/>
          <a:p>
            <a:endParaRPr/>
          </a:p>
        </p:txBody>
      </p:sp>
      <p:sp>
        <p:nvSpPr>
          <p:cNvPr id="54" name="object 6">
            <a:extLst>
              <a:ext uri="{FF2B5EF4-FFF2-40B4-BE49-F238E27FC236}">
                <a16:creationId xmlns:a16="http://schemas.microsoft.com/office/drawing/2014/main" id="{183F5E0D-4448-42C8-9639-63FADA7CCFF6}"/>
              </a:ext>
            </a:extLst>
          </p:cNvPr>
          <p:cNvSpPr/>
          <p:nvPr/>
        </p:nvSpPr>
        <p:spPr>
          <a:xfrm>
            <a:off x="9550934" y="6203836"/>
            <a:ext cx="161925" cy="0"/>
          </a:xfrm>
          <a:custGeom>
            <a:avLst/>
            <a:gdLst/>
            <a:ahLst/>
            <a:cxnLst/>
            <a:rect l="l" t="t" r="r" b="b"/>
            <a:pathLst>
              <a:path w="161925">
                <a:moveTo>
                  <a:pt x="0" y="0"/>
                </a:moveTo>
                <a:lnTo>
                  <a:pt x="161544" y="0"/>
                </a:lnTo>
              </a:path>
            </a:pathLst>
          </a:custGeom>
          <a:ln w="9144">
            <a:solidFill>
              <a:srgbClr val="DFE4EB"/>
            </a:solidFill>
          </a:ln>
        </p:spPr>
        <p:txBody>
          <a:bodyPr wrap="square" lIns="0" tIns="0" rIns="0" bIns="0" rtlCol="0"/>
          <a:lstStyle/>
          <a:p>
            <a:endParaRPr/>
          </a:p>
        </p:txBody>
      </p:sp>
      <p:sp>
        <p:nvSpPr>
          <p:cNvPr id="55" name="object 7">
            <a:extLst>
              <a:ext uri="{FF2B5EF4-FFF2-40B4-BE49-F238E27FC236}">
                <a16:creationId xmlns:a16="http://schemas.microsoft.com/office/drawing/2014/main" id="{8F25B78D-D9AE-447F-A1E8-B1C63384CA11}"/>
              </a:ext>
            </a:extLst>
          </p:cNvPr>
          <p:cNvSpPr/>
          <p:nvPr/>
        </p:nvSpPr>
        <p:spPr>
          <a:xfrm>
            <a:off x="10034043" y="6203836"/>
            <a:ext cx="323215" cy="0"/>
          </a:xfrm>
          <a:custGeom>
            <a:avLst/>
            <a:gdLst/>
            <a:ahLst/>
            <a:cxnLst/>
            <a:rect l="l" t="t" r="r" b="b"/>
            <a:pathLst>
              <a:path w="323215">
                <a:moveTo>
                  <a:pt x="0" y="0"/>
                </a:moveTo>
                <a:lnTo>
                  <a:pt x="323088" y="0"/>
                </a:lnTo>
              </a:path>
            </a:pathLst>
          </a:custGeom>
          <a:ln w="9144">
            <a:solidFill>
              <a:srgbClr val="DFE4EB"/>
            </a:solidFill>
          </a:ln>
        </p:spPr>
        <p:txBody>
          <a:bodyPr wrap="square" lIns="0" tIns="0" rIns="0" bIns="0" rtlCol="0"/>
          <a:lstStyle/>
          <a:p>
            <a:endParaRPr/>
          </a:p>
        </p:txBody>
      </p:sp>
      <p:sp>
        <p:nvSpPr>
          <p:cNvPr id="56" name="object 8">
            <a:extLst>
              <a:ext uri="{FF2B5EF4-FFF2-40B4-BE49-F238E27FC236}">
                <a16:creationId xmlns:a16="http://schemas.microsoft.com/office/drawing/2014/main" id="{B14D8BFB-174F-41B3-8F40-6DBA4A7E6773}"/>
              </a:ext>
            </a:extLst>
          </p:cNvPr>
          <p:cNvSpPr/>
          <p:nvPr/>
        </p:nvSpPr>
        <p:spPr>
          <a:xfrm>
            <a:off x="10678695" y="6203836"/>
            <a:ext cx="2094230" cy="0"/>
          </a:xfrm>
          <a:custGeom>
            <a:avLst/>
            <a:gdLst/>
            <a:ahLst/>
            <a:cxnLst/>
            <a:rect l="l" t="t" r="r" b="b"/>
            <a:pathLst>
              <a:path w="2094229">
                <a:moveTo>
                  <a:pt x="0" y="0"/>
                </a:moveTo>
                <a:lnTo>
                  <a:pt x="2093976" y="0"/>
                </a:lnTo>
              </a:path>
            </a:pathLst>
          </a:custGeom>
          <a:ln w="9144">
            <a:solidFill>
              <a:srgbClr val="DFE4EB"/>
            </a:solidFill>
          </a:ln>
        </p:spPr>
        <p:txBody>
          <a:bodyPr wrap="square" lIns="0" tIns="0" rIns="0" bIns="0" rtlCol="0"/>
          <a:lstStyle/>
          <a:p>
            <a:endParaRPr/>
          </a:p>
        </p:txBody>
      </p:sp>
      <p:sp>
        <p:nvSpPr>
          <p:cNvPr id="57" name="object 9">
            <a:extLst>
              <a:ext uri="{FF2B5EF4-FFF2-40B4-BE49-F238E27FC236}">
                <a16:creationId xmlns:a16="http://schemas.microsoft.com/office/drawing/2014/main" id="{38CDA047-3E2D-41CC-98CB-EA6264DFC6F1}"/>
              </a:ext>
            </a:extLst>
          </p:cNvPr>
          <p:cNvSpPr/>
          <p:nvPr/>
        </p:nvSpPr>
        <p:spPr>
          <a:xfrm>
            <a:off x="9550934" y="5615572"/>
            <a:ext cx="161925" cy="0"/>
          </a:xfrm>
          <a:custGeom>
            <a:avLst/>
            <a:gdLst/>
            <a:ahLst/>
            <a:cxnLst/>
            <a:rect l="l" t="t" r="r" b="b"/>
            <a:pathLst>
              <a:path w="161925">
                <a:moveTo>
                  <a:pt x="0" y="0"/>
                </a:moveTo>
                <a:lnTo>
                  <a:pt x="161544" y="0"/>
                </a:lnTo>
              </a:path>
            </a:pathLst>
          </a:custGeom>
          <a:ln w="9144">
            <a:solidFill>
              <a:srgbClr val="DFE4EB"/>
            </a:solidFill>
          </a:ln>
        </p:spPr>
        <p:txBody>
          <a:bodyPr wrap="square" lIns="0" tIns="0" rIns="0" bIns="0" rtlCol="0"/>
          <a:lstStyle/>
          <a:p>
            <a:endParaRPr/>
          </a:p>
        </p:txBody>
      </p:sp>
      <p:sp>
        <p:nvSpPr>
          <p:cNvPr id="58" name="object 10">
            <a:extLst>
              <a:ext uri="{FF2B5EF4-FFF2-40B4-BE49-F238E27FC236}">
                <a16:creationId xmlns:a16="http://schemas.microsoft.com/office/drawing/2014/main" id="{A05A61AF-90EC-419D-85E2-070EBF79CAE6}"/>
              </a:ext>
            </a:extLst>
          </p:cNvPr>
          <p:cNvSpPr/>
          <p:nvPr/>
        </p:nvSpPr>
        <p:spPr>
          <a:xfrm>
            <a:off x="10034043" y="5615572"/>
            <a:ext cx="323215" cy="0"/>
          </a:xfrm>
          <a:custGeom>
            <a:avLst/>
            <a:gdLst/>
            <a:ahLst/>
            <a:cxnLst/>
            <a:rect l="l" t="t" r="r" b="b"/>
            <a:pathLst>
              <a:path w="323215">
                <a:moveTo>
                  <a:pt x="0" y="0"/>
                </a:moveTo>
                <a:lnTo>
                  <a:pt x="323088" y="0"/>
                </a:lnTo>
              </a:path>
            </a:pathLst>
          </a:custGeom>
          <a:ln w="9144">
            <a:solidFill>
              <a:srgbClr val="DFE4EB"/>
            </a:solidFill>
          </a:ln>
        </p:spPr>
        <p:txBody>
          <a:bodyPr wrap="square" lIns="0" tIns="0" rIns="0" bIns="0" rtlCol="0"/>
          <a:lstStyle/>
          <a:p>
            <a:endParaRPr/>
          </a:p>
        </p:txBody>
      </p:sp>
      <p:sp>
        <p:nvSpPr>
          <p:cNvPr id="59" name="object 11">
            <a:extLst>
              <a:ext uri="{FF2B5EF4-FFF2-40B4-BE49-F238E27FC236}">
                <a16:creationId xmlns:a16="http://schemas.microsoft.com/office/drawing/2014/main" id="{2D2F6469-1A5D-419D-BA2C-4CDE25605D4E}"/>
              </a:ext>
            </a:extLst>
          </p:cNvPr>
          <p:cNvSpPr/>
          <p:nvPr/>
        </p:nvSpPr>
        <p:spPr>
          <a:xfrm>
            <a:off x="10678695" y="5615572"/>
            <a:ext cx="2094230" cy="0"/>
          </a:xfrm>
          <a:custGeom>
            <a:avLst/>
            <a:gdLst/>
            <a:ahLst/>
            <a:cxnLst/>
            <a:rect l="l" t="t" r="r" b="b"/>
            <a:pathLst>
              <a:path w="2094229">
                <a:moveTo>
                  <a:pt x="0" y="0"/>
                </a:moveTo>
                <a:lnTo>
                  <a:pt x="2093976" y="0"/>
                </a:lnTo>
              </a:path>
            </a:pathLst>
          </a:custGeom>
          <a:ln w="9144">
            <a:solidFill>
              <a:srgbClr val="DFE4EB"/>
            </a:solidFill>
          </a:ln>
        </p:spPr>
        <p:txBody>
          <a:bodyPr wrap="square" lIns="0" tIns="0" rIns="0" bIns="0" rtlCol="0"/>
          <a:lstStyle/>
          <a:p>
            <a:endParaRPr/>
          </a:p>
        </p:txBody>
      </p:sp>
      <p:sp>
        <p:nvSpPr>
          <p:cNvPr id="60" name="object 12">
            <a:extLst>
              <a:ext uri="{FF2B5EF4-FFF2-40B4-BE49-F238E27FC236}">
                <a16:creationId xmlns:a16="http://schemas.microsoft.com/office/drawing/2014/main" id="{EBB55227-59A4-4ABA-B993-C620AD3FDBF6}"/>
              </a:ext>
            </a:extLst>
          </p:cNvPr>
          <p:cNvSpPr/>
          <p:nvPr/>
        </p:nvSpPr>
        <p:spPr>
          <a:xfrm>
            <a:off x="9550934" y="5028833"/>
            <a:ext cx="161925" cy="0"/>
          </a:xfrm>
          <a:custGeom>
            <a:avLst/>
            <a:gdLst/>
            <a:ahLst/>
            <a:cxnLst/>
            <a:rect l="l" t="t" r="r" b="b"/>
            <a:pathLst>
              <a:path w="161925">
                <a:moveTo>
                  <a:pt x="0" y="0"/>
                </a:moveTo>
                <a:lnTo>
                  <a:pt x="161544" y="0"/>
                </a:lnTo>
              </a:path>
            </a:pathLst>
          </a:custGeom>
          <a:ln w="9144">
            <a:solidFill>
              <a:srgbClr val="DFE4EB"/>
            </a:solidFill>
          </a:ln>
        </p:spPr>
        <p:txBody>
          <a:bodyPr wrap="square" lIns="0" tIns="0" rIns="0" bIns="0" rtlCol="0"/>
          <a:lstStyle/>
          <a:p>
            <a:endParaRPr/>
          </a:p>
        </p:txBody>
      </p:sp>
      <p:sp>
        <p:nvSpPr>
          <p:cNvPr id="61" name="object 13">
            <a:extLst>
              <a:ext uri="{FF2B5EF4-FFF2-40B4-BE49-F238E27FC236}">
                <a16:creationId xmlns:a16="http://schemas.microsoft.com/office/drawing/2014/main" id="{14D8DBC8-4C51-4E2B-8595-D8115018FD1B}"/>
              </a:ext>
            </a:extLst>
          </p:cNvPr>
          <p:cNvSpPr/>
          <p:nvPr/>
        </p:nvSpPr>
        <p:spPr>
          <a:xfrm>
            <a:off x="10034043" y="5028833"/>
            <a:ext cx="2738755" cy="0"/>
          </a:xfrm>
          <a:custGeom>
            <a:avLst/>
            <a:gdLst/>
            <a:ahLst/>
            <a:cxnLst/>
            <a:rect l="l" t="t" r="r" b="b"/>
            <a:pathLst>
              <a:path w="2738754">
                <a:moveTo>
                  <a:pt x="0" y="0"/>
                </a:moveTo>
                <a:lnTo>
                  <a:pt x="2738628" y="0"/>
                </a:lnTo>
              </a:path>
            </a:pathLst>
          </a:custGeom>
          <a:ln w="9144">
            <a:solidFill>
              <a:srgbClr val="DFE4EB"/>
            </a:solidFill>
          </a:ln>
        </p:spPr>
        <p:txBody>
          <a:bodyPr wrap="square" lIns="0" tIns="0" rIns="0" bIns="0" rtlCol="0"/>
          <a:lstStyle/>
          <a:p>
            <a:endParaRPr/>
          </a:p>
        </p:txBody>
      </p:sp>
      <p:sp>
        <p:nvSpPr>
          <p:cNvPr id="62" name="object 14">
            <a:extLst>
              <a:ext uri="{FF2B5EF4-FFF2-40B4-BE49-F238E27FC236}">
                <a16:creationId xmlns:a16="http://schemas.microsoft.com/office/drawing/2014/main" id="{61971929-D6B2-4214-90E6-0C0ECD130DF0}"/>
              </a:ext>
            </a:extLst>
          </p:cNvPr>
          <p:cNvSpPr/>
          <p:nvPr/>
        </p:nvSpPr>
        <p:spPr>
          <a:xfrm>
            <a:off x="9550934" y="4440568"/>
            <a:ext cx="161925" cy="0"/>
          </a:xfrm>
          <a:custGeom>
            <a:avLst/>
            <a:gdLst/>
            <a:ahLst/>
            <a:cxnLst/>
            <a:rect l="l" t="t" r="r" b="b"/>
            <a:pathLst>
              <a:path w="161925">
                <a:moveTo>
                  <a:pt x="0" y="0"/>
                </a:moveTo>
                <a:lnTo>
                  <a:pt x="161544" y="0"/>
                </a:lnTo>
              </a:path>
            </a:pathLst>
          </a:custGeom>
          <a:ln w="9144">
            <a:solidFill>
              <a:srgbClr val="DFE4EB"/>
            </a:solidFill>
          </a:ln>
        </p:spPr>
        <p:txBody>
          <a:bodyPr wrap="square" lIns="0" tIns="0" rIns="0" bIns="0" rtlCol="0"/>
          <a:lstStyle/>
          <a:p>
            <a:endParaRPr/>
          </a:p>
        </p:txBody>
      </p:sp>
      <p:sp>
        <p:nvSpPr>
          <p:cNvPr id="63" name="object 15">
            <a:extLst>
              <a:ext uri="{FF2B5EF4-FFF2-40B4-BE49-F238E27FC236}">
                <a16:creationId xmlns:a16="http://schemas.microsoft.com/office/drawing/2014/main" id="{8FC9157E-85CF-452D-94B2-7A89FA656704}"/>
              </a:ext>
            </a:extLst>
          </p:cNvPr>
          <p:cNvSpPr/>
          <p:nvPr/>
        </p:nvSpPr>
        <p:spPr>
          <a:xfrm>
            <a:off x="9550934" y="3853828"/>
            <a:ext cx="3221990" cy="0"/>
          </a:xfrm>
          <a:custGeom>
            <a:avLst/>
            <a:gdLst/>
            <a:ahLst/>
            <a:cxnLst/>
            <a:rect l="l" t="t" r="r" b="b"/>
            <a:pathLst>
              <a:path w="3221990">
                <a:moveTo>
                  <a:pt x="0" y="0"/>
                </a:moveTo>
                <a:lnTo>
                  <a:pt x="3221736" y="0"/>
                </a:lnTo>
              </a:path>
            </a:pathLst>
          </a:custGeom>
          <a:ln w="9144">
            <a:solidFill>
              <a:srgbClr val="DFE4EB"/>
            </a:solidFill>
          </a:ln>
        </p:spPr>
        <p:txBody>
          <a:bodyPr wrap="square" lIns="0" tIns="0" rIns="0" bIns="0" rtlCol="0"/>
          <a:lstStyle/>
          <a:p>
            <a:endParaRPr/>
          </a:p>
        </p:txBody>
      </p:sp>
      <p:sp>
        <p:nvSpPr>
          <p:cNvPr id="64" name="object 16">
            <a:extLst>
              <a:ext uri="{FF2B5EF4-FFF2-40B4-BE49-F238E27FC236}">
                <a16:creationId xmlns:a16="http://schemas.microsoft.com/office/drawing/2014/main" id="{8281727A-0170-4F46-B4C2-6C240EF21F89}"/>
              </a:ext>
            </a:extLst>
          </p:cNvPr>
          <p:cNvSpPr/>
          <p:nvPr/>
        </p:nvSpPr>
        <p:spPr>
          <a:xfrm>
            <a:off x="9712479" y="3931552"/>
            <a:ext cx="321945" cy="3447415"/>
          </a:xfrm>
          <a:custGeom>
            <a:avLst/>
            <a:gdLst/>
            <a:ahLst/>
            <a:cxnLst/>
            <a:rect l="l" t="t" r="r" b="b"/>
            <a:pathLst>
              <a:path w="321945" h="3447415">
                <a:moveTo>
                  <a:pt x="321563" y="0"/>
                </a:moveTo>
                <a:lnTo>
                  <a:pt x="0" y="0"/>
                </a:lnTo>
                <a:lnTo>
                  <a:pt x="0" y="3447288"/>
                </a:lnTo>
                <a:lnTo>
                  <a:pt x="321563" y="3447288"/>
                </a:lnTo>
                <a:lnTo>
                  <a:pt x="321563" y="0"/>
                </a:lnTo>
                <a:close/>
              </a:path>
            </a:pathLst>
          </a:custGeom>
          <a:solidFill>
            <a:srgbClr val="BCD6ED"/>
          </a:solidFill>
        </p:spPr>
        <p:txBody>
          <a:bodyPr wrap="square" lIns="0" tIns="0" rIns="0" bIns="0" rtlCol="0"/>
          <a:lstStyle/>
          <a:p>
            <a:endParaRPr/>
          </a:p>
        </p:txBody>
      </p:sp>
      <p:sp>
        <p:nvSpPr>
          <p:cNvPr id="65" name="object 17">
            <a:extLst>
              <a:ext uri="{FF2B5EF4-FFF2-40B4-BE49-F238E27FC236}">
                <a16:creationId xmlns:a16="http://schemas.microsoft.com/office/drawing/2014/main" id="{5CE93311-D2ED-4798-BA60-14064A3CA6E7}"/>
              </a:ext>
            </a:extLst>
          </p:cNvPr>
          <p:cNvSpPr/>
          <p:nvPr/>
        </p:nvSpPr>
        <p:spPr>
          <a:xfrm>
            <a:off x="10357131" y="5152277"/>
            <a:ext cx="321945" cy="2226945"/>
          </a:xfrm>
          <a:custGeom>
            <a:avLst/>
            <a:gdLst/>
            <a:ahLst/>
            <a:cxnLst/>
            <a:rect l="l" t="t" r="r" b="b"/>
            <a:pathLst>
              <a:path w="321945" h="2226945">
                <a:moveTo>
                  <a:pt x="321564" y="0"/>
                </a:moveTo>
                <a:lnTo>
                  <a:pt x="0" y="0"/>
                </a:lnTo>
                <a:lnTo>
                  <a:pt x="0" y="2226564"/>
                </a:lnTo>
                <a:lnTo>
                  <a:pt x="321564" y="2226564"/>
                </a:lnTo>
                <a:lnTo>
                  <a:pt x="321564" y="0"/>
                </a:lnTo>
                <a:close/>
              </a:path>
            </a:pathLst>
          </a:custGeom>
          <a:solidFill>
            <a:srgbClr val="9DC3E6"/>
          </a:solidFill>
        </p:spPr>
        <p:txBody>
          <a:bodyPr wrap="square" lIns="0" tIns="0" rIns="0" bIns="0" rtlCol="0"/>
          <a:lstStyle/>
          <a:p>
            <a:endParaRPr/>
          </a:p>
        </p:txBody>
      </p:sp>
      <p:sp>
        <p:nvSpPr>
          <p:cNvPr id="66" name="object 18">
            <a:extLst>
              <a:ext uri="{FF2B5EF4-FFF2-40B4-BE49-F238E27FC236}">
                <a16:creationId xmlns:a16="http://schemas.microsoft.com/office/drawing/2014/main" id="{0607B1A9-9085-44D7-B809-7B0FC14DA7BE}"/>
              </a:ext>
            </a:extLst>
          </p:cNvPr>
          <p:cNvSpPr/>
          <p:nvPr/>
        </p:nvSpPr>
        <p:spPr>
          <a:xfrm>
            <a:off x="11000259" y="5655197"/>
            <a:ext cx="323088" cy="1723643"/>
          </a:xfrm>
          <a:prstGeom prst="rect">
            <a:avLst/>
          </a:prstGeom>
          <a:blipFill>
            <a:blip r:embed="rId2" cstate="print"/>
            <a:stretch>
              <a:fillRect/>
            </a:stretch>
          </a:blipFill>
        </p:spPr>
        <p:txBody>
          <a:bodyPr wrap="square" lIns="0" tIns="0" rIns="0" bIns="0" rtlCol="0"/>
          <a:lstStyle/>
          <a:p>
            <a:endParaRPr/>
          </a:p>
        </p:txBody>
      </p:sp>
      <p:sp>
        <p:nvSpPr>
          <p:cNvPr id="67" name="object 19">
            <a:extLst>
              <a:ext uri="{FF2B5EF4-FFF2-40B4-BE49-F238E27FC236}">
                <a16:creationId xmlns:a16="http://schemas.microsoft.com/office/drawing/2014/main" id="{559E4AE1-864D-41AC-B8D6-5961FC366727}"/>
              </a:ext>
            </a:extLst>
          </p:cNvPr>
          <p:cNvSpPr/>
          <p:nvPr/>
        </p:nvSpPr>
        <p:spPr>
          <a:xfrm>
            <a:off x="11644910" y="6234316"/>
            <a:ext cx="323215" cy="1144905"/>
          </a:xfrm>
          <a:custGeom>
            <a:avLst/>
            <a:gdLst/>
            <a:ahLst/>
            <a:cxnLst/>
            <a:rect l="l" t="t" r="r" b="b"/>
            <a:pathLst>
              <a:path w="323215" h="1144904">
                <a:moveTo>
                  <a:pt x="323088" y="0"/>
                </a:moveTo>
                <a:lnTo>
                  <a:pt x="0" y="0"/>
                </a:lnTo>
                <a:lnTo>
                  <a:pt x="0" y="1144524"/>
                </a:lnTo>
                <a:lnTo>
                  <a:pt x="323088" y="1144524"/>
                </a:lnTo>
                <a:lnTo>
                  <a:pt x="323088" y="0"/>
                </a:lnTo>
                <a:close/>
              </a:path>
            </a:pathLst>
          </a:custGeom>
          <a:solidFill>
            <a:srgbClr val="1F4E79"/>
          </a:solidFill>
        </p:spPr>
        <p:txBody>
          <a:bodyPr wrap="square" lIns="0" tIns="0" rIns="0" bIns="0" rtlCol="0"/>
          <a:lstStyle/>
          <a:p>
            <a:endParaRPr/>
          </a:p>
        </p:txBody>
      </p:sp>
      <p:grpSp>
        <p:nvGrpSpPr>
          <p:cNvPr id="68" name="object 20">
            <a:extLst>
              <a:ext uri="{FF2B5EF4-FFF2-40B4-BE49-F238E27FC236}">
                <a16:creationId xmlns:a16="http://schemas.microsoft.com/office/drawing/2014/main" id="{5E4A90DC-B1BB-41A5-B2A6-FC23EACDCF8A}"/>
              </a:ext>
            </a:extLst>
          </p:cNvPr>
          <p:cNvGrpSpPr/>
          <p:nvPr/>
        </p:nvGrpSpPr>
        <p:grpSpPr>
          <a:xfrm>
            <a:off x="9550934" y="7023748"/>
            <a:ext cx="3221990" cy="360045"/>
            <a:chOff x="5782055" y="4994147"/>
            <a:chExt cx="3221990" cy="360045"/>
          </a:xfrm>
        </p:grpSpPr>
        <p:sp>
          <p:nvSpPr>
            <p:cNvPr id="69" name="object 21">
              <a:extLst>
                <a:ext uri="{FF2B5EF4-FFF2-40B4-BE49-F238E27FC236}">
                  <a16:creationId xmlns:a16="http://schemas.microsoft.com/office/drawing/2014/main" id="{96A4BE9C-C497-478D-9602-DE1457D5ADF5}"/>
                </a:ext>
              </a:extLst>
            </p:cNvPr>
            <p:cNvSpPr/>
            <p:nvPr/>
          </p:nvSpPr>
          <p:spPr>
            <a:xfrm>
              <a:off x="8520683" y="4994147"/>
              <a:ext cx="323215" cy="355600"/>
            </a:xfrm>
            <a:custGeom>
              <a:avLst/>
              <a:gdLst/>
              <a:ahLst/>
              <a:cxnLst/>
              <a:rect l="l" t="t" r="r" b="b"/>
              <a:pathLst>
                <a:path w="323215" h="355600">
                  <a:moveTo>
                    <a:pt x="323088" y="0"/>
                  </a:moveTo>
                  <a:lnTo>
                    <a:pt x="0" y="0"/>
                  </a:lnTo>
                  <a:lnTo>
                    <a:pt x="0" y="355091"/>
                  </a:lnTo>
                  <a:lnTo>
                    <a:pt x="323088" y="355091"/>
                  </a:lnTo>
                  <a:lnTo>
                    <a:pt x="323088" y="0"/>
                  </a:lnTo>
                  <a:close/>
                </a:path>
              </a:pathLst>
            </a:custGeom>
            <a:solidFill>
              <a:srgbClr val="C00000"/>
            </a:solidFill>
          </p:spPr>
          <p:txBody>
            <a:bodyPr wrap="square" lIns="0" tIns="0" rIns="0" bIns="0" rtlCol="0"/>
            <a:lstStyle/>
            <a:p>
              <a:endParaRPr/>
            </a:p>
          </p:txBody>
        </p:sp>
        <p:sp>
          <p:nvSpPr>
            <p:cNvPr id="70" name="object 22">
              <a:extLst>
                <a:ext uri="{FF2B5EF4-FFF2-40B4-BE49-F238E27FC236}">
                  <a16:creationId xmlns:a16="http://schemas.microsoft.com/office/drawing/2014/main" id="{5EEA4579-A68A-4A58-8CDA-A8FAE284D79B}"/>
                </a:ext>
              </a:extLst>
            </p:cNvPr>
            <p:cNvSpPr/>
            <p:nvPr/>
          </p:nvSpPr>
          <p:spPr>
            <a:xfrm>
              <a:off x="5782055" y="5349239"/>
              <a:ext cx="3221990" cy="0"/>
            </a:xfrm>
            <a:custGeom>
              <a:avLst/>
              <a:gdLst/>
              <a:ahLst/>
              <a:cxnLst/>
              <a:rect l="l" t="t" r="r" b="b"/>
              <a:pathLst>
                <a:path w="3221990">
                  <a:moveTo>
                    <a:pt x="0" y="0"/>
                  </a:moveTo>
                  <a:lnTo>
                    <a:pt x="3221736" y="0"/>
                  </a:lnTo>
                </a:path>
              </a:pathLst>
            </a:custGeom>
            <a:ln w="9144">
              <a:solidFill>
                <a:srgbClr val="DFE4EB"/>
              </a:solidFill>
            </a:ln>
          </p:spPr>
          <p:txBody>
            <a:bodyPr wrap="square" lIns="0" tIns="0" rIns="0" bIns="0" rtlCol="0"/>
            <a:lstStyle/>
            <a:p>
              <a:endParaRPr/>
            </a:p>
          </p:txBody>
        </p:sp>
      </p:grpSp>
      <p:sp>
        <p:nvSpPr>
          <p:cNvPr id="71" name="object 23">
            <a:extLst>
              <a:ext uri="{FF2B5EF4-FFF2-40B4-BE49-F238E27FC236}">
                <a16:creationId xmlns:a16="http://schemas.microsoft.com/office/drawing/2014/main" id="{58122072-DB86-4279-B8E4-D7CE27154C2F}"/>
              </a:ext>
            </a:extLst>
          </p:cNvPr>
          <p:cNvSpPr txBox="1"/>
          <p:nvPr/>
        </p:nvSpPr>
        <p:spPr>
          <a:xfrm>
            <a:off x="9174633" y="7186054"/>
            <a:ext cx="154940"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44536A"/>
                </a:solidFill>
                <a:latin typeface="Carlito"/>
                <a:cs typeface="Carlito"/>
              </a:rPr>
              <a:t>1</a:t>
            </a:r>
            <a:endParaRPr sz="2000">
              <a:latin typeface="Carlito"/>
              <a:cs typeface="Carlito"/>
            </a:endParaRPr>
          </a:p>
        </p:txBody>
      </p:sp>
      <p:sp>
        <p:nvSpPr>
          <p:cNvPr id="72" name="object 24">
            <a:extLst>
              <a:ext uri="{FF2B5EF4-FFF2-40B4-BE49-F238E27FC236}">
                <a16:creationId xmlns:a16="http://schemas.microsoft.com/office/drawing/2014/main" id="{FB4A0EF7-EC7D-4FBA-B2E3-075F703D00C5}"/>
              </a:ext>
            </a:extLst>
          </p:cNvPr>
          <p:cNvSpPr txBox="1"/>
          <p:nvPr/>
        </p:nvSpPr>
        <p:spPr>
          <a:xfrm>
            <a:off x="9045982" y="6598298"/>
            <a:ext cx="281940" cy="330835"/>
          </a:xfrm>
          <a:prstGeom prst="rect">
            <a:avLst/>
          </a:prstGeom>
        </p:spPr>
        <p:txBody>
          <a:bodyPr vert="horz" wrap="square" lIns="0" tIns="12700" rIns="0" bIns="0" rtlCol="0">
            <a:spAutoFit/>
          </a:bodyPr>
          <a:lstStyle/>
          <a:p>
            <a:pPr marL="12700">
              <a:lnSpc>
                <a:spcPct val="100000"/>
              </a:lnSpc>
              <a:spcBef>
                <a:spcPts val="100"/>
              </a:spcBef>
            </a:pPr>
            <a:r>
              <a:rPr sz="2000" spc="-10" dirty="0">
                <a:solidFill>
                  <a:srgbClr val="44536A"/>
                </a:solidFill>
                <a:latin typeface="Carlito"/>
                <a:cs typeface="Carlito"/>
              </a:rPr>
              <a:t>10</a:t>
            </a:r>
            <a:endParaRPr sz="2000">
              <a:latin typeface="Carlito"/>
              <a:cs typeface="Carlito"/>
            </a:endParaRPr>
          </a:p>
        </p:txBody>
      </p:sp>
      <p:sp>
        <p:nvSpPr>
          <p:cNvPr id="73" name="object 25">
            <a:extLst>
              <a:ext uri="{FF2B5EF4-FFF2-40B4-BE49-F238E27FC236}">
                <a16:creationId xmlns:a16="http://schemas.microsoft.com/office/drawing/2014/main" id="{4CF6B30D-593E-4F92-98EA-199E95ECF06A}"/>
              </a:ext>
            </a:extLst>
          </p:cNvPr>
          <p:cNvSpPr txBox="1"/>
          <p:nvPr/>
        </p:nvSpPr>
        <p:spPr>
          <a:xfrm>
            <a:off x="8917332" y="6010670"/>
            <a:ext cx="412115" cy="330835"/>
          </a:xfrm>
          <a:prstGeom prst="rect">
            <a:avLst/>
          </a:prstGeom>
        </p:spPr>
        <p:txBody>
          <a:bodyPr vert="horz" wrap="square" lIns="0" tIns="12700" rIns="0" bIns="0" rtlCol="0">
            <a:spAutoFit/>
          </a:bodyPr>
          <a:lstStyle/>
          <a:p>
            <a:pPr marL="12700">
              <a:lnSpc>
                <a:spcPct val="100000"/>
              </a:lnSpc>
              <a:spcBef>
                <a:spcPts val="100"/>
              </a:spcBef>
            </a:pPr>
            <a:r>
              <a:rPr sz="2000" spc="-10" dirty="0">
                <a:solidFill>
                  <a:srgbClr val="44536A"/>
                </a:solidFill>
                <a:latin typeface="Carlito"/>
                <a:cs typeface="Carlito"/>
              </a:rPr>
              <a:t>1</a:t>
            </a:r>
            <a:r>
              <a:rPr sz="2000" dirty="0">
                <a:solidFill>
                  <a:srgbClr val="44536A"/>
                </a:solidFill>
                <a:latin typeface="Carlito"/>
                <a:cs typeface="Carlito"/>
              </a:rPr>
              <a:t>00</a:t>
            </a:r>
            <a:endParaRPr sz="2000">
              <a:latin typeface="Carlito"/>
              <a:cs typeface="Carlito"/>
            </a:endParaRPr>
          </a:p>
        </p:txBody>
      </p:sp>
      <p:sp>
        <p:nvSpPr>
          <p:cNvPr id="74" name="object 26">
            <a:extLst>
              <a:ext uri="{FF2B5EF4-FFF2-40B4-BE49-F238E27FC236}">
                <a16:creationId xmlns:a16="http://schemas.microsoft.com/office/drawing/2014/main" id="{668F7E68-FA2A-41E6-937B-149B1BD2F9D6}"/>
              </a:ext>
            </a:extLst>
          </p:cNvPr>
          <p:cNvSpPr txBox="1"/>
          <p:nvPr/>
        </p:nvSpPr>
        <p:spPr>
          <a:xfrm>
            <a:off x="8788426" y="5423041"/>
            <a:ext cx="541020" cy="330835"/>
          </a:xfrm>
          <a:prstGeom prst="rect">
            <a:avLst/>
          </a:prstGeom>
        </p:spPr>
        <p:txBody>
          <a:bodyPr vert="horz" wrap="square" lIns="0" tIns="13335" rIns="0" bIns="0" rtlCol="0">
            <a:spAutoFit/>
          </a:bodyPr>
          <a:lstStyle/>
          <a:p>
            <a:pPr marL="12700">
              <a:lnSpc>
                <a:spcPct val="100000"/>
              </a:lnSpc>
              <a:spcBef>
                <a:spcPts val="105"/>
              </a:spcBef>
            </a:pPr>
            <a:r>
              <a:rPr sz="2000" spc="-10" dirty="0">
                <a:solidFill>
                  <a:srgbClr val="44536A"/>
                </a:solidFill>
                <a:latin typeface="Carlito"/>
                <a:cs typeface="Carlito"/>
              </a:rPr>
              <a:t>1</a:t>
            </a:r>
            <a:r>
              <a:rPr sz="2000" dirty="0">
                <a:solidFill>
                  <a:srgbClr val="44536A"/>
                </a:solidFill>
                <a:latin typeface="Carlito"/>
                <a:cs typeface="Carlito"/>
              </a:rPr>
              <a:t>000</a:t>
            </a:r>
            <a:endParaRPr sz="2000">
              <a:latin typeface="Carlito"/>
              <a:cs typeface="Carlito"/>
            </a:endParaRPr>
          </a:p>
        </p:txBody>
      </p:sp>
      <p:sp>
        <p:nvSpPr>
          <p:cNvPr id="75" name="object 27">
            <a:extLst>
              <a:ext uri="{FF2B5EF4-FFF2-40B4-BE49-F238E27FC236}">
                <a16:creationId xmlns:a16="http://schemas.microsoft.com/office/drawing/2014/main" id="{023D131C-5F2F-401D-86BC-F4B6040C4401}"/>
              </a:ext>
            </a:extLst>
          </p:cNvPr>
          <p:cNvSpPr txBox="1"/>
          <p:nvPr/>
        </p:nvSpPr>
        <p:spPr>
          <a:xfrm>
            <a:off x="8659775" y="4835412"/>
            <a:ext cx="669925" cy="330835"/>
          </a:xfrm>
          <a:prstGeom prst="rect">
            <a:avLst/>
          </a:prstGeom>
        </p:spPr>
        <p:txBody>
          <a:bodyPr vert="horz" wrap="square" lIns="0" tIns="13335" rIns="0" bIns="0" rtlCol="0">
            <a:spAutoFit/>
          </a:bodyPr>
          <a:lstStyle/>
          <a:p>
            <a:pPr marL="12700">
              <a:lnSpc>
                <a:spcPct val="100000"/>
              </a:lnSpc>
              <a:spcBef>
                <a:spcPts val="105"/>
              </a:spcBef>
            </a:pPr>
            <a:r>
              <a:rPr sz="2000" spc="-10" dirty="0">
                <a:solidFill>
                  <a:srgbClr val="44536A"/>
                </a:solidFill>
                <a:latin typeface="Carlito"/>
                <a:cs typeface="Carlito"/>
              </a:rPr>
              <a:t>1</a:t>
            </a:r>
            <a:r>
              <a:rPr sz="2000" dirty="0">
                <a:solidFill>
                  <a:srgbClr val="44536A"/>
                </a:solidFill>
                <a:latin typeface="Carlito"/>
                <a:cs typeface="Carlito"/>
              </a:rPr>
              <a:t>0000</a:t>
            </a:r>
            <a:endParaRPr sz="2000">
              <a:latin typeface="Carlito"/>
              <a:cs typeface="Carlito"/>
            </a:endParaRPr>
          </a:p>
        </p:txBody>
      </p:sp>
      <p:sp>
        <p:nvSpPr>
          <p:cNvPr id="76" name="object 28">
            <a:extLst>
              <a:ext uri="{FF2B5EF4-FFF2-40B4-BE49-F238E27FC236}">
                <a16:creationId xmlns:a16="http://schemas.microsoft.com/office/drawing/2014/main" id="{B13CC35C-4A93-4714-B90E-161A75EFA096}"/>
              </a:ext>
            </a:extLst>
          </p:cNvPr>
          <p:cNvSpPr txBox="1"/>
          <p:nvPr/>
        </p:nvSpPr>
        <p:spPr>
          <a:xfrm>
            <a:off x="8531125" y="4247783"/>
            <a:ext cx="797560" cy="330835"/>
          </a:xfrm>
          <a:prstGeom prst="rect">
            <a:avLst/>
          </a:prstGeom>
        </p:spPr>
        <p:txBody>
          <a:bodyPr vert="horz" wrap="square" lIns="0" tIns="13335" rIns="0" bIns="0" rtlCol="0">
            <a:spAutoFit/>
          </a:bodyPr>
          <a:lstStyle/>
          <a:p>
            <a:pPr marL="12700">
              <a:lnSpc>
                <a:spcPct val="100000"/>
              </a:lnSpc>
              <a:spcBef>
                <a:spcPts val="105"/>
              </a:spcBef>
            </a:pPr>
            <a:r>
              <a:rPr sz="2000" spc="-10" dirty="0">
                <a:solidFill>
                  <a:srgbClr val="44536A"/>
                </a:solidFill>
                <a:latin typeface="Carlito"/>
                <a:cs typeface="Carlito"/>
              </a:rPr>
              <a:t>1</a:t>
            </a:r>
            <a:r>
              <a:rPr sz="2000" dirty="0">
                <a:solidFill>
                  <a:srgbClr val="44536A"/>
                </a:solidFill>
                <a:latin typeface="Carlito"/>
                <a:cs typeface="Carlito"/>
              </a:rPr>
              <a:t>000</a:t>
            </a:r>
            <a:r>
              <a:rPr sz="2000" spc="-10" dirty="0">
                <a:solidFill>
                  <a:srgbClr val="44536A"/>
                </a:solidFill>
                <a:latin typeface="Carlito"/>
                <a:cs typeface="Carlito"/>
              </a:rPr>
              <a:t>0</a:t>
            </a:r>
            <a:r>
              <a:rPr sz="2000" dirty="0">
                <a:solidFill>
                  <a:srgbClr val="44536A"/>
                </a:solidFill>
                <a:latin typeface="Carlito"/>
                <a:cs typeface="Carlito"/>
              </a:rPr>
              <a:t>0</a:t>
            </a:r>
            <a:endParaRPr sz="2000">
              <a:latin typeface="Carlito"/>
              <a:cs typeface="Carlito"/>
            </a:endParaRPr>
          </a:p>
        </p:txBody>
      </p:sp>
      <p:sp>
        <p:nvSpPr>
          <p:cNvPr id="77" name="object 29">
            <a:extLst>
              <a:ext uri="{FF2B5EF4-FFF2-40B4-BE49-F238E27FC236}">
                <a16:creationId xmlns:a16="http://schemas.microsoft.com/office/drawing/2014/main" id="{CD0DD176-617F-44E0-8062-4884C1EC067D}"/>
              </a:ext>
            </a:extLst>
          </p:cNvPr>
          <p:cNvSpPr txBox="1"/>
          <p:nvPr/>
        </p:nvSpPr>
        <p:spPr>
          <a:xfrm>
            <a:off x="8402219" y="3660027"/>
            <a:ext cx="927100"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44536A"/>
                </a:solidFill>
                <a:latin typeface="Carlito"/>
                <a:cs typeface="Carlito"/>
              </a:rPr>
              <a:t>1000000</a:t>
            </a:r>
            <a:endParaRPr sz="2000">
              <a:latin typeface="Carlito"/>
              <a:cs typeface="Carlito"/>
            </a:endParaRPr>
          </a:p>
        </p:txBody>
      </p:sp>
      <p:sp>
        <p:nvSpPr>
          <p:cNvPr id="78" name="object 30">
            <a:extLst>
              <a:ext uri="{FF2B5EF4-FFF2-40B4-BE49-F238E27FC236}">
                <a16:creationId xmlns:a16="http://schemas.microsoft.com/office/drawing/2014/main" id="{88185AA7-2A5E-4173-B25D-949E15556D15}"/>
              </a:ext>
            </a:extLst>
          </p:cNvPr>
          <p:cNvSpPr/>
          <p:nvPr/>
        </p:nvSpPr>
        <p:spPr>
          <a:xfrm>
            <a:off x="9702192" y="7606297"/>
            <a:ext cx="215900" cy="196989"/>
          </a:xfrm>
          <a:prstGeom prst="rect">
            <a:avLst/>
          </a:prstGeom>
          <a:blipFill>
            <a:blip r:embed="rId3" cstate="print"/>
            <a:stretch>
              <a:fillRect/>
            </a:stretch>
          </a:blipFill>
        </p:spPr>
        <p:txBody>
          <a:bodyPr wrap="square" lIns="0" tIns="0" rIns="0" bIns="0" rtlCol="0"/>
          <a:lstStyle/>
          <a:p>
            <a:endParaRPr/>
          </a:p>
        </p:txBody>
      </p:sp>
      <p:sp>
        <p:nvSpPr>
          <p:cNvPr id="79" name="object 31">
            <a:extLst>
              <a:ext uri="{FF2B5EF4-FFF2-40B4-BE49-F238E27FC236}">
                <a16:creationId xmlns:a16="http://schemas.microsoft.com/office/drawing/2014/main" id="{A2C9BF92-B59E-4E96-B9A1-0F0A6CE8ED53}"/>
              </a:ext>
            </a:extLst>
          </p:cNvPr>
          <p:cNvSpPr/>
          <p:nvPr/>
        </p:nvSpPr>
        <p:spPr>
          <a:xfrm>
            <a:off x="10346717" y="7602741"/>
            <a:ext cx="215518" cy="200545"/>
          </a:xfrm>
          <a:prstGeom prst="rect">
            <a:avLst/>
          </a:prstGeom>
          <a:blipFill>
            <a:blip r:embed="rId4" cstate="print"/>
            <a:stretch>
              <a:fillRect/>
            </a:stretch>
          </a:blipFill>
        </p:spPr>
        <p:txBody>
          <a:bodyPr wrap="square" lIns="0" tIns="0" rIns="0" bIns="0" rtlCol="0"/>
          <a:lstStyle/>
          <a:p>
            <a:endParaRPr/>
          </a:p>
        </p:txBody>
      </p:sp>
      <p:sp>
        <p:nvSpPr>
          <p:cNvPr id="126" name="object 32">
            <a:extLst>
              <a:ext uri="{FF2B5EF4-FFF2-40B4-BE49-F238E27FC236}">
                <a16:creationId xmlns:a16="http://schemas.microsoft.com/office/drawing/2014/main" id="{2E18F130-220C-43EF-BACC-F5BB2338A8A9}"/>
              </a:ext>
            </a:extLst>
          </p:cNvPr>
          <p:cNvSpPr/>
          <p:nvPr/>
        </p:nvSpPr>
        <p:spPr>
          <a:xfrm>
            <a:off x="10991114" y="7602627"/>
            <a:ext cx="200787" cy="200659"/>
          </a:xfrm>
          <a:prstGeom prst="rect">
            <a:avLst/>
          </a:prstGeom>
          <a:blipFill>
            <a:blip r:embed="rId5" cstate="print"/>
            <a:stretch>
              <a:fillRect/>
            </a:stretch>
          </a:blipFill>
        </p:spPr>
        <p:txBody>
          <a:bodyPr wrap="square" lIns="0" tIns="0" rIns="0" bIns="0" rtlCol="0"/>
          <a:lstStyle/>
          <a:p>
            <a:endParaRPr/>
          </a:p>
        </p:txBody>
      </p:sp>
      <p:sp>
        <p:nvSpPr>
          <p:cNvPr id="128" name="object 33">
            <a:extLst>
              <a:ext uri="{FF2B5EF4-FFF2-40B4-BE49-F238E27FC236}">
                <a16:creationId xmlns:a16="http://schemas.microsoft.com/office/drawing/2014/main" id="{191FE11E-97E5-4F31-9B6E-51D97F478C38}"/>
              </a:ext>
            </a:extLst>
          </p:cNvPr>
          <p:cNvSpPr/>
          <p:nvPr/>
        </p:nvSpPr>
        <p:spPr>
          <a:xfrm>
            <a:off x="11288912" y="7609472"/>
            <a:ext cx="1213757" cy="612254"/>
          </a:xfrm>
          <a:prstGeom prst="rect">
            <a:avLst/>
          </a:prstGeom>
          <a:blipFill>
            <a:blip r:embed="rId6" cstate="print"/>
            <a:stretch>
              <a:fillRect/>
            </a:stretch>
          </a:blipFill>
        </p:spPr>
        <p:txBody>
          <a:bodyPr wrap="square" lIns="0" tIns="0" rIns="0" bIns="0" rtlCol="0"/>
          <a:lstStyle/>
          <a:p>
            <a:endParaRPr/>
          </a:p>
        </p:txBody>
      </p:sp>
      <p:sp>
        <p:nvSpPr>
          <p:cNvPr id="129" name="object 34">
            <a:extLst>
              <a:ext uri="{FF2B5EF4-FFF2-40B4-BE49-F238E27FC236}">
                <a16:creationId xmlns:a16="http://schemas.microsoft.com/office/drawing/2014/main" id="{E8DD2B57-BCC0-4DE6-B526-C790C0DC43F6}"/>
              </a:ext>
            </a:extLst>
          </p:cNvPr>
          <p:cNvSpPr txBox="1"/>
          <p:nvPr/>
        </p:nvSpPr>
        <p:spPr>
          <a:xfrm>
            <a:off x="8198893" y="5642242"/>
            <a:ext cx="327025" cy="33083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44536A"/>
                </a:solidFill>
                <a:latin typeface="Carlito"/>
                <a:cs typeface="Carlito"/>
              </a:rPr>
              <a:t>ms</a:t>
            </a:r>
            <a:endParaRPr sz="2000">
              <a:latin typeface="Carlito"/>
              <a:cs typeface="Carlito"/>
            </a:endParaRPr>
          </a:p>
        </p:txBody>
      </p:sp>
      <p:sp>
        <p:nvSpPr>
          <p:cNvPr id="130" name="object 35">
            <a:extLst>
              <a:ext uri="{FF2B5EF4-FFF2-40B4-BE49-F238E27FC236}">
                <a16:creationId xmlns:a16="http://schemas.microsoft.com/office/drawing/2014/main" id="{D620C56B-776E-454B-A4A4-DB062AD0375D}"/>
              </a:ext>
            </a:extLst>
          </p:cNvPr>
          <p:cNvSpPr txBox="1"/>
          <p:nvPr/>
        </p:nvSpPr>
        <p:spPr>
          <a:xfrm>
            <a:off x="10032264" y="3281566"/>
            <a:ext cx="1970405" cy="330835"/>
          </a:xfrm>
          <a:prstGeom prst="rect">
            <a:avLst/>
          </a:prstGeom>
        </p:spPr>
        <p:txBody>
          <a:bodyPr vert="horz" wrap="square" lIns="0" tIns="13335" rIns="0" bIns="0" rtlCol="0">
            <a:spAutoFit/>
          </a:bodyPr>
          <a:lstStyle/>
          <a:p>
            <a:pPr marL="12700">
              <a:lnSpc>
                <a:spcPct val="100000"/>
              </a:lnSpc>
              <a:spcBef>
                <a:spcPts val="105"/>
              </a:spcBef>
            </a:pPr>
            <a:r>
              <a:rPr sz="2000" b="1" spc="-15" dirty="0">
                <a:solidFill>
                  <a:srgbClr val="44536A"/>
                </a:solidFill>
                <a:latin typeface="Carlito"/>
                <a:cs typeface="Carlito"/>
              </a:rPr>
              <a:t>RSA </a:t>
            </a:r>
            <a:r>
              <a:rPr sz="2000" b="1" spc="-10" dirty="0">
                <a:solidFill>
                  <a:srgbClr val="44536A"/>
                </a:solidFill>
                <a:latin typeface="Carlito"/>
                <a:cs typeface="Carlito"/>
              </a:rPr>
              <a:t>private</a:t>
            </a:r>
            <a:r>
              <a:rPr sz="2000" b="1" spc="-65" dirty="0">
                <a:solidFill>
                  <a:srgbClr val="44536A"/>
                </a:solidFill>
                <a:latin typeface="Carlito"/>
                <a:cs typeface="Carlito"/>
              </a:rPr>
              <a:t> </a:t>
            </a:r>
            <a:r>
              <a:rPr sz="2000" b="1" dirty="0">
                <a:solidFill>
                  <a:srgbClr val="44536A"/>
                </a:solidFill>
                <a:latin typeface="Carlito"/>
                <a:cs typeface="Carlito"/>
              </a:rPr>
              <a:t>(1024)</a:t>
            </a:r>
            <a:endParaRPr sz="2000">
              <a:latin typeface="Carlito"/>
              <a:cs typeface="Carlito"/>
            </a:endParaRPr>
          </a:p>
        </p:txBody>
      </p:sp>
      <p:grpSp>
        <p:nvGrpSpPr>
          <p:cNvPr id="131" name="object 36">
            <a:extLst>
              <a:ext uri="{FF2B5EF4-FFF2-40B4-BE49-F238E27FC236}">
                <a16:creationId xmlns:a16="http://schemas.microsoft.com/office/drawing/2014/main" id="{FC10E80F-8B4C-4BE9-B01D-F97F9F871662}"/>
              </a:ext>
            </a:extLst>
          </p:cNvPr>
          <p:cNvGrpSpPr/>
          <p:nvPr/>
        </p:nvGrpSpPr>
        <p:grpSpPr>
          <a:xfrm>
            <a:off x="4966742" y="4207396"/>
            <a:ext cx="3615054" cy="3185160"/>
            <a:chOff x="1197863" y="2177795"/>
            <a:chExt cx="3615054" cy="3185160"/>
          </a:xfrm>
        </p:grpSpPr>
        <p:sp>
          <p:nvSpPr>
            <p:cNvPr id="132" name="object 37">
              <a:extLst>
                <a:ext uri="{FF2B5EF4-FFF2-40B4-BE49-F238E27FC236}">
                  <a16:creationId xmlns:a16="http://schemas.microsoft.com/office/drawing/2014/main" id="{47BE7A89-6ECD-4D07-9E37-ED94B68343F2}"/>
                </a:ext>
              </a:extLst>
            </p:cNvPr>
            <p:cNvSpPr/>
            <p:nvPr/>
          </p:nvSpPr>
          <p:spPr>
            <a:xfrm>
              <a:off x="1197863" y="2217419"/>
              <a:ext cx="3057525" cy="2748280"/>
            </a:xfrm>
            <a:custGeom>
              <a:avLst/>
              <a:gdLst/>
              <a:ahLst/>
              <a:cxnLst/>
              <a:rect l="l" t="t" r="r" b="b"/>
              <a:pathLst>
                <a:path w="3057525" h="2748279">
                  <a:moveTo>
                    <a:pt x="0" y="2747772"/>
                  </a:moveTo>
                  <a:lnTo>
                    <a:pt x="190500" y="2747772"/>
                  </a:lnTo>
                </a:path>
                <a:path w="3057525" h="2748279">
                  <a:moveTo>
                    <a:pt x="573024" y="2747772"/>
                  </a:moveTo>
                  <a:lnTo>
                    <a:pt x="954024" y="2747772"/>
                  </a:lnTo>
                </a:path>
                <a:path w="3057525" h="2748279">
                  <a:moveTo>
                    <a:pt x="0" y="2356104"/>
                  </a:moveTo>
                  <a:lnTo>
                    <a:pt x="190500" y="2356104"/>
                  </a:lnTo>
                </a:path>
                <a:path w="3057525" h="2748279">
                  <a:moveTo>
                    <a:pt x="573024" y="2356104"/>
                  </a:moveTo>
                  <a:lnTo>
                    <a:pt x="954024" y="2356104"/>
                  </a:lnTo>
                </a:path>
                <a:path w="3057525" h="2748279">
                  <a:moveTo>
                    <a:pt x="0" y="1962911"/>
                  </a:moveTo>
                  <a:lnTo>
                    <a:pt x="190500" y="1962911"/>
                  </a:lnTo>
                </a:path>
                <a:path w="3057525" h="2748279">
                  <a:moveTo>
                    <a:pt x="573024" y="1962911"/>
                  </a:moveTo>
                  <a:lnTo>
                    <a:pt x="954024" y="1962911"/>
                  </a:lnTo>
                </a:path>
                <a:path w="3057525" h="2748279">
                  <a:moveTo>
                    <a:pt x="0" y="1569719"/>
                  </a:moveTo>
                  <a:lnTo>
                    <a:pt x="190500" y="1569719"/>
                  </a:lnTo>
                </a:path>
                <a:path w="3057525" h="2748279">
                  <a:moveTo>
                    <a:pt x="573024" y="1569719"/>
                  </a:moveTo>
                  <a:lnTo>
                    <a:pt x="3057144" y="1569719"/>
                  </a:lnTo>
                </a:path>
                <a:path w="3057525" h="2748279">
                  <a:moveTo>
                    <a:pt x="0" y="1178052"/>
                  </a:moveTo>
                  <a:lnTo>
                    <a:pt x="190500" y="1178052"/>
                  </a:lnTo>
                </a:path>
                <a:path w="3057525" h="2748279">
                  <a:moveTo>
                    <a:pt x="573024" y="1178052"/>
                  </a:moveTo>
                  <a:lnTo>
                    <a:pt x="3057144" y="1178052"/>
                  </a:lnTo>
                </a:path>
                <a:path w="3057525" h="2748279">
                  <a:moveTo>
                    <a:pt x="0" y="784859"/>
                  </a:moveTo>
                  <a:lnTo>
                    <a:pt x="190500" y="784859"/>
                  </a:lnTo>
                </a:path>
                <a:path w="3057525" h="2748279">
                  <a:moveTo>
                    <a:pt x="573024" y="784859"/>
                  </a:moveTo>
                  <a:lnTo>
                    <a:pt x="3057144" y="784859"/>
                  </a:lnTo>
                </a:path>
                <a:path w="3057525" h="2748279">
                  <a:moveTo>
                    <a:pt x="0" y="391667"/>
                  </a:moveTo>
                  <a:lnTo>
                    <a:pt x="190500" y="391667"/>
                  </a:lnTo>
                </a:path>
                <a:path w="3057525" h="2748279">
                  <a:moveTo>
                    <a:pt x="573024" y="391667"/>
                  </a:moveTo>
                  <a:lnTo>
                    <a:pt x="3057144" y="391667"/>
                  </a:lnTo>
                </a:path>
                <a:path w="3057525" h="2748279">
                  <a:moveTo>
                    <a:pt x="0" y="0"/>
                  </a:moveTo>
                  <a:lnTo>
                    <a:pt x="190500" y="0"/>
                  </a:lnTo>
                </a:path>
                <a:path w="3057525" h="2748279">
                  <a:moveTo>
                    <a:pt x="573024" y="0"/>
                  </a:moveTo>
                  <a:lnTo>
                    <a:pt x="3057144" y="0"/>
                  </a:lnTo>
                </a:path>
              </a:pathLst>
            </a:custGeom>
            <a:ln w="9144">
              <a:solidFill>
                <a:srgbClr val="DFE4EB"/>
              </a:solidFill>
            </a:ln>
          </p:spPr>
          <p:txBody>
            <a:bodyPr wrap="square" lIns="0" tIns="0" rIns="0" bIns="0" rtlCol="0"/>
            <a:lstStyle/>
            <a:p>
              <a:endParaRPr/>
            </a:p>
          </p:txBody>
        </p:sp>
        <p:sp>
          <p:nvSpPr>
            <p:cNvPr id="133" name="object 38">
              <a:extLst>
                <a:ext uri="{FF2B5EF4-FFF2-40B4-BE49-F238E27FC236}">
                  <a16:creationId xmlns:a16="http://schemas.microsoft.com/office/drawing/2014/main" id="{7B34D481-1EBE-450E-806A-4EAFF5376A56}"/>
                </a:ext>
              </a:extLst>
            </p:cNvPr>
            <p:cNvSpPr/>
            <p:nvPr/>
          </p:nvSpPr>
          <p:spPr>
            <a:xfrm>
              <a:off x="1388363" y="2177795"/>
              <a:ext cx="382905" cy="3180715"/>
            </a:xfrm>
            <a:custGeom>
              <a:avLst/>
              <a:gdLst/>
              <a:ahLst/>
              <a:cxnLst/>
              <a:rect l="l" t="t" r="r" b="b"/>
              <a:pathLst>
                <a:path w="382905" h="3180715">
                  <a:moveTo>
                    <a:pt x="382524" y="0"/>
                  </a:moveTo>
                  <a:lnTo>
                    <a:pt x="0" y="0"/>
                  </a:lnTo>
                  <a:lnTo>
                    <a:pt x="0" y="3180588"/>
                  </a:lnTo>
                  <a:lnTo>
                    <a:pt x="382524" y="3180588"/>
                  </a:lnTo>
                  <a:lnTo>
                    <a:pt x="382524" y="0"/>
                  </a:lnTo>
                  <a:close/>
                </a:path>
              </a:pathLst>
            </a:custGeom>
            <a:solidFill>
              <a:srgbClr val="BCD6ED"/>
            </a:solidFill>
          </p:spPr>
          <p:txBody>
            <a:bodyPr wrap="square" lIns="0" tIns="0" rIns="0" bIns="0" rtlCol="0"/>
            <a:lstStyle/>
            <a:p>
              <a:endParaRPr/>
            </a:p>
          </p:txBody>
        </p:sp>
        <p:sp>
          <p:nvSpPr>
            <p:cNvPr id="134" name="object 39">
              <a:extLst>
                <a:ext uri="{FF2B5EF4-FFF2-40B4-BE49-F238E27FC236}">
                  <a16:creationId xmlns:a16="http://schemas.microsoft.com/office/drawing/2014/main" id="{9BC4FFC5-864D-48D7-A954-A35780D7873B}"/>
                </a:ext>
              </a:extLst>
            </p:cNvPr>
            <p:cNvSpPr/>
            <p:nvPr/>
          </p:nvSpPr>
          <p:spPr>
            <a:xfrm>
              <a:off x="2534411" y="4180331"/>
              <a:ext cx="1720850" cy="784860"/>
            </a:xfrm>
            <a:custGeom>
              <a:avLst/>
              <a:gdLst/>
              <a:ahLst/>
              <a:cxnLst/>
              <a:rect l="l" t="t" r="r" b="b"/>
              <a:pathLst>
                <a:path w="1720850" h="784860">
                  <a:moveTo>
                    <a:pt x="0" y="784860"/>
                  </a:moveTo>
                  <a:lnTo>
                    <a:pt x="382524" y="784860"/>
                  </a:lnTo>
                </a:path>
                <a:path w="1720850" h="784860">
                  <a:moveTo>
                    <a:pt x="0" y="393192"/>
                  </a:moveTo>
                  <a:lnTo>
                    <a:pt x="1720596" y="393192"/>
                  </a:lnTo>
                </a:path>
                <a:path w="1720850" h="784860">
                  <a:moveTo>
                    <a:pt x="0" y="0"/>
                  </a:moveTo>
                  <a:lnTo>
                    <a:pt x="1720596" y="0"/>
                  </a:lnTo>
                </a:path>
              </a:pathLst>
            </a:custGeom>
            <a:ln w="9144">
              <a:solidFill>
                <a:srgbClr val="DFE4EB"/>
              </a:solidFill>
            </a:ln>
          </p:spPr>
          <p:txBody>
            <a:bodyPr wrap="square" lIns="0" tIns="0" rIns="0" bIns="0" rtlCol="0"/>
            <a:lstStyle/>
            <a:p>
              <a:endParaRPr/>
            </a:p>
          </p:txBody>
        </p:sp>
        <p:sp>
          <p:nvSpPr>
            <p:cNvPr id="135" name="object 40">
              <a:extLst>
                <a:ext uri="{FF2B5EF4-FFF2-40B4-BE49-F238E27FC236}">
                  <a16:creationId xmlns:a16="http://schemas.microsoft.com/office/drawing/2014/main" id="{B33E638D-4755-4D42-8B0F-50108D0F3D9E}"/>
                </a:ext>
              </a:extLst>
            </p:cNvPr>
            <p:cNvSpPr/>
            <p:nvPr/>
          </p:nvSpPr>
          <p:spPr>
            <a:xfrm>
              <a:off x="2151888" y="3944111"/>
              <a:ext cx="382905" cy="1414780"/>
            </a:xfrm>
            <a:custGeom>
              <a:avLst/>
              <a:gdLst/>
              <a:ahLst/>
              <a:cxnLst/>
              <a:rect l="l" t="t" r="r" b="b"/>
              <a:pathLst>
                <a:path w="382905" h="1414779">
                  <a:moveTo>
                    <a:pt x="382524" y="0"/>
                  </a:moveTo>
                  <a:lnTo>
                    <a:pt x="0" y="0"/>
                  </a:lnTo>
                  <a:lnTo>
                    <a:pt x="0" y="1414272"/>
                  </a:lnTo>
                  <a:lnTo>
                    <a:pt x="382524" y="1414272"/>
                  </a:lnTo>
                  <a:lnTo>
                    <a:pt x="382524" y="0"/>
                  </a:lnTo>
                  <a:close/>
                </a:path>
              </a:pathLst>
            </a:custGeom>
            <a:solidFill>
              <a:srgbClr val="9DC3E6"/>
            </a:solidFill>
          </p:spPr>
          <p:txBody>
            <a:bodyPr wrap="square" lIns="0" tIns="0" rIns="0" bIns="0" rtlCol="0"/>
            <a:lstStyle/>
            <a:p>
              <a:endParaRPr/>
            </a:p>
          </p:txBody>
        </p:sp>
        <p:sp>
          <p:nvSpPr>
            <p:cNvPr id="136" name="object 41">
              <a:extLst>
                <a:ext uri="{FF2B5EF4-FFF2-40B4-BE49-F238E27FC236}">
                  <a16:creationId xmlns:a16="http://schemas.microsoft.com/office/drawing/2014/main" id="{9370B576-2625-43CC-961C-CA00B42F1377}"/>
                </a:ext>
              </a:extLst>
            </p:cNvPr>
            <p:cNvSpPr/>
            <p:nvPr/>
          </p:nvSpPr>
          <p:spPr>
            <a:xfrm>
              <a:off x="3299459" y="4962905"/>
              <a:ext cx="955675" cy="5080"/>
            </a:xfrm>
            <a:custGeom>
              <a:avLst/>
              <a:gdLst/>
              <a:ahLst/>
              <a:cxnLst/>
              <a:rect l="l" t="t" r="r" b="b"/>
              <a:pathLst>
                <a:path w="955675" h="5079">
                  <a:moveTo>
                    <a:pt x="0" y="4572"/>
                  </a:moveTo>
                  <a:lnTo>
                    <a:pt x="955548" y="4572"/>
                  </a:lnTo>
                </a:path>
                <a:path w="955675" h="5079">
                  <a:moveTo>
                    <a:pt x="0" y="0"/>
                  </a:moveTo>
                  <a:lnTo>
                    <a:pt x="955548" y="0"/>
                  </a:lnTo>
                </a:path>
              </a:pathLst>
            </a:custGeom>
            <a:ln w="4572">
              <a:solidFill>
                <a:srgbClr val="DFE4EB"/>
              </a:solidFill>
            </a:ln>
          </p:spPr>
          <p:txBody>
            <a:bodyPr wrap="square" lIns="0" tIns="0" rIns="0" bIns="0" rtlCol="0"/>
            <a:lstStyle/>
            <a:p>
              <a:endParaRPr/>
            </a:p>
          </p:txBody>
        </p:sp>
        <p:sp>
          <p:nvSpPr>
            <p:cNvPr id="137" name="object 42">
              <a:extLst>
                <a:ext uri="{FF2B5EF4-FFF2-40B4-BE49-F238E27FC236}">
                  <a16:creationId xmlns:a16="http://schemas.microsoft.com/office/drawing/2014/main" id="{FADA50CA-4680-427A-BFE6-379A9F422BF2}"/>
                </a:ext>
              </a:extLst>
            </p:cNvPr>
            <p:cNvSpPr/>
            <p:nvPr/>
          </p:nvSpPr>
          <p:spPr>
            <a:xfrm>
              <a:off x="2916936" y="4847844"/>
              <a:ext cx="382905" cy="510540"/>
            </a:xfrm>
            <a:custGeom>
              <a:avLst/>
              <a:gdLst/>
              <a:ahLst/>
              <a:cxnLst/>
              <a:rect l="l" t="t" r="r" b="b"/>
              <a:pathLst>
                <a:path w="382904" h="510539">
                  <a:moveTo>
                    <a:pt x="382524" y="0"/>
                  </a:moveTo>
                  <a:lnTo>
                    <a:pt x="0" y="0"/>
                  </a:lnTo>
                  <a:lnTo>
                    <a:pt x="0" y="510539"/>
                  </a:lnTo>
                  <a:lnTo>
                    <a:pt x="382524" y="510539"/>
                  </a:lnTo>
                  <a:lnTo>
                    <a:pt x="382524" y="0"/>
                  </a:lnTo>
                  <a:close/>
                </a:path>
              </a:pathLst>
            </a:custGeom>
            <a:solidFill>
              <a:srgbClr val="1F4E79"/>
            </a:solidFill>
          </p:spPr>
          <p:txBody>
            <a:bodyPr wrap="square" lIns="0" tIns="0" rIns="0" bIns="0" rtlCol="0"/>
            <a:lstStyle/>
            <a:p>
              <a:endParaRPr/>
            </a:p>
          </p:txBody>
        </p:sp>
        <p:sp>
          <p:nvSpPr>
            <p:cNvPr id="138" name="object 43">
              <a:extLst>
                <a:ext uri="{FF2B5EF4-FFF2-40B4-BE49-F238E27FC236}">
                  <a16:creationId xmlns:a16="http://schemas.microsoft.com/office/drawing/2014/main" id="{4DCFD255-F2F0-4CC9-9F6D-E9CD4C547DAD}"/>
                </a:ext>
              </a:extLst>
            </p:cNvPr>
            <p:cNvSpPr/>
            <p:nvPr/>
          </p:nvSpPr>
          <p:spPr>
            <a:xfrm>
              <a:off x="3681984" y="4965191"/>
              <a:ext cx="381000" cy="393700"/>
            </a:xfrm>
            <a:custGeom>
              <a:avLst/>
              <a:gdLst/>
              <a:ahLst/>
              <a:cxnLst/>
              <a:rect l="l" t="t" r="r" b="b"/>
              <a:pathLst>
                <a:path w="381000" h="393700">
                  <a:moveTo>
                    <a:pt x="381000" y="0"/>
                  </a:moveTo>
                  <a:lnTo>
                    <a:pt x="0" y="0"/>
                  </a:lnTo>
                  <a:lnTo>
                    <a:pt x="0" y="393191"/>
                  </a:lnTo>
                  <a:lnTo>
                    <a:pt x="381000" y="393191"/>
                  </a:lnTo>
                  <a:lnTo>
                    <a:pt x="381000" y="0"/>
                  </a:lnTo>
                  <a:close/>
                </a:path>
              </a:pathLst>
            </a:custGeom>
            <a:solidFill>
              <a:srgbClr val="C00000"/>
            </a:solidFill>
          </p:spPr>
          <p:txBody>
            <a:bodyPr wrap="square" lIns="0" tIns="0" rIns="0" bIns="0" rtlCol="0"/>
            <a:lstStyle/>
            <a:p>
              <a:endParaRPr/>
            </a:p>
          </p:txBody>
        </p:sp>
        <p:sp>
          <p:nvSpPr>
            <p:cNvPr id="139" name="object 44">
              <a:extLst>
                <a:ext uri="{FF2B5EF4-FFF2-40B4-BE49-F238E27FC236}">
                  <a16:creationId xmlns:a16="http://schemas.microsoft.com/office/drawing/2014/main" id="{2B3E5AB2-BC61-45B1-A2D5-93B0A5F47BF9}"/>
                </a:ext>
              </a:extLst>
            </p:cNvPr>
            <p:cNvSpPr/>
            <p:nvPr/>
          </p:nvSpPr>
          <p:spPr>
            <a:xfrm>
              <a:off x="1197863" y="5358383"/>
              <a:ext cx="3057525" cy="0"/>
            </a:xfrm>
            <a:custGeom>
              <a:avLst/>
              <a:gdLst/>
              <a:ahLst/>
              <a:cxnLst/>
              <a:rect l="l" t="t" r="r" b="b"/>
              <a:pathLst>
                <a:path w="3057525">
                  <a:moveTo>
                    <a:pt x="0" y="0"/>
                  </a:moveTo>
                  <a:lnTo>
                    <a:pt x="3057144" y="0"/>
                  </a:lnTo>
                </a:path>
              </a:pathLst>
            </a:custGeom>
            <a:ln w="9144">
              <a:solidFill>
                <a:srgbClr val="DFE4EB"/>
              </a:solidFill>
            </a:ln>
          </p:spPr>
          <p:txBody>
            <a:bodyPr wrap="square" lIns="0" tIns="0" rIns="0" bIns="0" rtlCol="0"/>
            <a:lstStyle/>
            <a:p>
              <a:endParaRPr/>
            </a:p>
          </p:txBody>
        </p:sp>
        <p:sp>
          <p:nvSpPr>
            <p:cNvPr id="140" name="object 45">
              <a:extLst>
                <a:ext uri="{FF2B5EF4-FFF2-40B4-BE49-F238E27FC236}">
                  <a16:creationId xmlns:a16="http://schemas.microsoft.com/office/drawing/2014/main" id="{564893A7-BD35-4BF7-9EAB-DE8BDF802F1E}"/>
                </a:ext>
              </a:extLst>
            </p:cNvPr>
            <p:cNvSpPr/>
            <p:nvPr/>
          </p:nvSpPr>
          <p:spPr>
            <a:xfrm>
              <a:off x="1961387" y="2421635"/>
              <a:ext cx="2851404" cy="1018032"/>
            </a:xfrm>
            <a:prstGeom prst="rect">
              <a:avLst/>
            </a:prstGeom>
            <a:blipFill>
              <a:blip r:embed="rId7" cstate="print"/>
              <a:stretch>
                <a:fillRect/>
              </a:stretch>
            </a:blipFill>
          </p:spPr>
          <p:txBody>
            <a:bodyPr wrap="square" lIns="0" tIns="0" rIns="0" bIns="0" rtlCol="0"/>
            <a:lstStyle/>
            <a:p>
              <a:endParaRPr/>
            </a:p>
          </p:txBody>
        </p:sp>
        <p:sp>
          <p:nvSpPr>
            <p:cNvPr id="141" name="object 46">
              <a:extLst>
                <a:ext uri="{FF2B5EF4-FFF2-40B4-BE49-F238E27FC236}">
                  <a16:creationId xmlns:a16="http://schemas.microsoft.com/office/drawing/2014/main" id="{44A7FAA8-858A-4CA0-8B3B-0B5C5407A37F}"/>
                </a:ext>
              </a:extLst>
            </p:cNvPr>
            <p:cNvSpPr/>
            <p:nvPr/>
          </p:nvSpPr>
          <p:spPr>
            <a:xfrm>
              <a:off x="1969008" y="2449067"/>
              <a:ext cx="2833116" cy="1036319"/>
            </a:xfrm>
            <a:prstGeom prst="rect">
              <a:avLst/>
            </a:prstGeom>
            <a:blipFill>
              <a:blip r:embed="rId8" cstate="print"/>
              <a:stretch>
                <a:fillRect/>
              </a:stretch>
            </a:blipFill>
          </p:spPr>
          <p:txBody>
            <a:bodyPr wrap="square" lIns="0" tIns="0" rIns="0" bIns="0" rtlCol="0"/>
            <a:lstStyle/>
            <a:p>
              <a:endParaRPr/>
            </a:p>
          </p:txBody>
        </p:sp>
        <p:sp>
          <p:nvSpPr>
            <p:cNvPr id="142" name="object 47">
              <a:extLst>
                <a:ext uri="{FF2B5EF4-FFF2-40B4-BE49-F238E27FC236}">
                  <a16:creationId xmlns:a16="http://schemas.microsoft.com/office/drawing/2014/main" id="{34B3B62B-A02C-48B2-869E-3021A1401675}"/>
                </a:ext>
              </a:extLst>
            </p:cNvPr>
            <p:cNvSpPr/>
            <p:nvPr/>
          </p:nvSpPr>
          <p:spPr>
            <a:xfrm>
              <a:off x="2006345" y="2466593"/>
              <a:ext cx="2707005" cy="873760"/>
            </a:xfrm>
            <a:custGeom>
              <a:avLst/>
              <a:gdLst/>
              <a:ahLst/>
              <a:cxnLst/>
              <a:rect l="l" t="t" r="r" b="b"/>
              <a:pathLst>
                <a:path w="2707004" h="873760">
                  <a:moveTo>
                    <a:pt x="2561082" y="0"/>
                  </a:moveTo>
                  <a:lnTo>
                    <a:pt x="145542" y="0"/>
                  </a:lnTo>
                  <a:lnTo>
                    <a:pt x="99535" y="7418"/>
                  </a:lnTo>
                  <a:lnTo>
                    <a:pt x="59582" y="28078"/>
                  </a:lnTo>
                  <a:lnTo>
                    <a:pt x="28078" y="59582"/>
                  </a:lnTo>
                  <a:lnTo>
                    <a:pt x="7418" y="99535"/>
                  </a:lnTo>
                  <a:lnTo>
                    <a:pt x="0" y="145541"/>
                  </a:lnTo>
                  <a:lnTo>
                    <a:pt x="0" y="727709"/>
                  </a:lnTo>
                  <a:lnTo>
                    <a:pt x="7418" y="773716"/>
                  </a:lnTo>
                  <a:lnTo>
                    <a:pt x="28078" y="813669"/>
                  </a:lnTo>
                  <a:lnTo>
                    <a:pt x="59582" y="845173"/>
                  </a:lnTo>
                  <a:lnTo>
                    <a:pt x="99535" y="865833"/>
                  </a:lnTo>
                  <a:lnTo>
                    <a:pt x="145542" y="873251"/>
                  </a:lnTo>
                  <a:lnTo>
                    <a:pt x="2561082" y="873251"/>
                  </a:lnTo>
                  <a:lnTo>
                    <a:pt x="2607088" y="865833"/>
                  </a:lnTo>
                  <a:lnTo>
                    <a:pt x="2647041" y="845173"/>
                  </a:lnTo>
                  <a:lnTo>
                    <a:pt x="2678545" y="813669"/>
                  </a:lnTo>
                  <a:lnTo>
                    <a:pt x="2699205" y="773716"/>
                  </a:lnTo>
                  <a:lnTo>
                    <a:pt x="2706624" y="727709"/>
                  </a:lnTo>
                  <a:lnTo>
                    <a:pt x="2706624" y="145541"/>
                  </a:lnTo>
                  <a:lnTo>
                    <a:pt x="2699205" y="99535"/>
                  </a:lnTo>
                  <a:lnTo>
                    <a:pt x="2678545" y="59582"/>
                  </a:lnTo>
                  <a:lnTo>
                    <a:pt x="2647041" y="28078"/>
                  </a:lnTo>
                  <a:lnTo>
                    <a:pt x="2607088" y="7418"/>
                  </a:lnTo>
                  <a:lnTo>
                    <a:pt x="2561082" y="0"/>
                  </a:lnTo>
                  <a:close/>
                </a:path>
              </a:pathLst>
            </a:custGeom>
            <a:solidFill>
              <a:srgbClr val="538235"/>
            </a:solidFill>
          </p:spPr>
          <p:txBody>
            <a:bodyPr wrap="square" lIns="0" tIns="0" rIns="0" bIns="0" rtlCol="0"/>
            <a:lstStyle/>
            <a:p>
              <a:endParaRPr/>
            </a:p>
          </p:txBody>
        </p:sp>
        <p:sp>
          <p:nvSpPr>
            <p:cNvPr id="143" name="object 48">
              <a:extLst>
                <a:ext uri="{FF2B5EF4-FFF2-40B4-BE49-F238E27FC236}">
                  <a16:creationId xmlns:a16="http://schemas.microsoft.com/office/drawing/2014/main" id="{FFA8AE33-9EFF-40F4-8E2F-D43E3A479FE4}"/>
                </a:ext>
              </a:extLst>
            </p:cNvPr>
            <p:cNvSpPr/>
            <p:nvPr/>
          </p:nvSpPr>
          <p:spPr>
            <a:xfrm>
              <a:off x="2006345" y="2466593"/>
              <a:ext cx="2707005" cy="873760"/>
            </a:xfrm>
            <a:custGeom>
              <a:avLst/>
              <a:gdLst/>
              <a:ahLst/>
              <a:cxnLst/>
              <a:rect l="l" t="t" r="r" b="b"/>
              <a:pathLst>
                <a:path w="2707004" h="873760">
                  <a:moveTo>
                    <a:pt x="0" y="145541"/>
                  </a:moveTo>
                  <a:lnTo>
                    <a:pt x="7418" y="99535"/>
                  </a:lnTo>
                  <a:lnTo>
                    <a:pt x="28078" y="59582"/>
                  </a:lnTo>
                  <a:lnTo>
                    <a:pt x="59582" y="28078"/>
                  </a:lnTo>
                  <a:lnTo>
                    <a:pt x="99535" y="7418"/>
                  </a:lnTo>
                  <a:lnTo>
                    <a:pt x="145542" y="0"/>
                  </a:lnTo>
                  <a:lnTo>
                    <a:pt x="2561082" y="0"/>
                  </a:lnTo>
                  <a:lnTo>
                    <a:pt x="2607088" y="7418"/>
                  </a:lnTo>
                  <a:lnTo>
                    <a:pt x="2647041" y="28078"/>
                  </a:lnTo>
                  <a:lnTo>
                    <a:pt x="2678545" y="59582"/>
                  </a:lnTo>
                  <a:lnTo>
                    <a:pt x="2699205" y="99535"/>
                  </a:lnTo>
                  <a:lnTo>
                    <a:pt x="2706624" y="145541"/>
                  </a:lnTo>
                  <a:lnTo>
                    <a:pt x="2706624" y="727709"/>
                  </a:lnTo>
                  <a:lnTo>
                    <a:pt x="2699205" y="773716"/>
                  </a:lnTo>
                  <a:lnTo>
                    <a:pt x="2678545" y="813669"/>
                  </a:lnTo>
                  <a:lnTo>
                    <a:pt x="2647041" y="845173"/>
                  </a:lnTo>
                  <a:lnTo>
                    <a:pt x="2607088" y="865833"/>
                  </a:lnTo>
                  <a:lnTo>
                    <a:pt x="2561082" y="873251"/>
                  </a:lnTo>
                  <a:lnTo>
                    <a:pt x="145542" y="873251"/>
                  </a:lnTo>
                  <a:lnTo>
                    <a:pt x="99535" y="865833"/>
                  </a:lnTo>
                  <a:lnTo>
                    <a:pt x="59582" y="845173"/>
                  </a:lnTo>
                  <a:lnTo>
                    <a:pt x="28078" y="813669"/>
                  </a:lnTo>
                  <a:lnTo>
                    <a:pt x="7418" y="773716"/>
                  </a:lnTo>
                  <a:lnTo>
                    <a:pt x="0" y="727709"/>
                  </a:lnTo>
                  <a:lnTo>
                    <a:pt x="0" y="145541"/>
                  </a:lnTo>
                  <a:close/>
                </a:path>
              </a:pathLst>
            </a:custGeom>
            <a:ln w="38100">
              <a:solidFill>
                <a:srgbClr val="000000"/>
              </a:solidFill>
            </a:ln>
          </p:spPr>
          <p:txBody>
            <a:bodyPr wrap="square" lIns="0" tIns="0" rIns="0" bIns="0" rtlCol="0"/>
            <a:lstStyle/>
            <a:p>
              <a:endParaRPr/>
            </a:p>
          </p:txBody>
        </p:sp>
      </p:grpSp>
      <p:sp>
        <p:nvSpPr>
          <p:cNvPr id="144" name="object 49">
            <a:extLst>
              <a:ext uri="{FF2B5EF4-FFF2-40B4-BE49-F238E27FC236}">
                <a16:creationId xmlns:a16="http://schemas.microsoft.com/office/drawing/2014/main" id="{8886BC6B-71C6-40D8-9BB7-2757BFDD2745}"/>
              </a:ext>
            </a:extLst>
          </p:cNvPr>
          <p:cNvSpPr/>
          <p:nvPr/>
        </p:nvSpPr>
        <p:spPr>
          <a:xfrm>
            <a:off x="4966742" y="3853828"/>
            <a:ext cx="3057525" cy="0"/>
          </a:xfrm>
          <a:custGeom>
            <a:avLst/>
            <a:gdLst/>
            <a:ahLst/>
            <a:cxnLst/>
            <a:rect l="l" t="t" r="r" b="b"/>
            <a:pathLst>
              <a:path w="3057525">
                <a:moveTo>
                  <a:pt x="0" y="0"/>
                </a:moveTo>
                <a:lnTo>
                  <a:pt x="3057144" y="0"/>
                </a:lnTo>
              </a:path>
            </a:pathLst>
          </a:custGeom>
          <a:ln w="9144">
            <a:solidFill>
              <a:srgbClr val="DFE4EB"/>
            </a:solidFill>
          </a:ln>
        </p:spPr>
        <p:txBody>
          <a:bodyPr wrap="square" lIns="0" tIns="0" rIns="0" bIns="0" rtlCol="0"/>
          <a:lstStyle/>
          <a:p>
            <a:endParaRPr/>
          </a:p>
        </p:txBody>
      </p:sp>
      <p:sp>
        <p:nvSpPr>
          <p:cNvPr id="145" name="object 50">
            <a:extLst>
              <a:ext uri="{FF2B5EF4-FFF2-40B4-BE49-F238E27FC236}">
                <a16:creationId xmlns:a16="http://schemas.microsoft.com/office/drawing/2014/main" id="{F721DFE4-FDE6-4C16-B46D-9DEFA2E3CD0E}"/>
              </a:ext>
            </a:extLst>
          </p:cNvPr>
          <p:cNvSpPr txBox="1"/>
          <p:nvPr/>
        </p:nvSpPr>
        <p:spPr>
          <a:xfrm>
            <a:off x="4460266" y="3572499"/>
            <a:ext cx="283845" cy="3954145"/>
          </a:xfrm>
          <a:prstGeom prst="rect">
            <a:avLst/>
          </a:prstGeom>
        </p:spPr>
        <p:txBody>
          <a:bodyPr vert="horz" wrap="square" lIns="0" tIns="100330" rIns="0" bIns="0" rtlCol="0">
            <a:spAutoFit/>
          </a:bodyPr>
          <a:lstStyle/>
          <a:p>
            <a:pPr marR="6350" algn="r">
              <a:lnSpc>
                <a:spcPct val="100000"/>
              </a:lnSpc>
              <a:spcBef>
                <a:spcPts val="790"/>
              </a:spcBef>
            </a:pPr>
            <a:r>
              <a:rPr sz="2000" spc="-10" dirty="0">
                <a:solidFill>
                  <a:srgbClr val="44536A"/>
                </a:solidFill>
                <a:latin typeface="Carlito"/>
                <a:cs typeface="Carlito"/>
              </a:rPr>
              <a:t>90</a:t>
            </a:r>
            <a:endParaRPr sz="2000">
              <a:latin typeface="Carlito"/>
              <a:cs typeface="Carlito"/>
            </a:endParaRPr>
          </a:p>
          <a:p>
            <a:pPr marR="6350" algn="r">
              <a:lnSpc>
                <a:spcPct val="100000"/>
              </a:lnSpc>
              <a:spcBef>
                <a:spcPts val="695"/>
              </a:spcBef>
            </a:pPr>
            <a:r>
              <a:rPr sz="2000" spc="-10" dirty="0">
                <a:solidFill>
                  <a:srgbClr val="44536A"/>
                </a:solidFill>
                <a:latin typeface="Carlito"/>
                <a:cs typeface="Carlito"/>
              </a:rPr>
              <a:t>80</a:t>
            </a:r>
            <a:endParaRPr sz="2000">
              <a:latin typeface="Carlito"/>
              <a:cs typeface="Carlito"/>
            </a:endParaRPr>
          </a:p>
          <a:p>
            <a:pPr marR="6350" algn="r">
              <a:lnSpc>
                <a:spcPct val="100000"/>
              </a:lnSpc>
              <a:spcBef>
                <a:spcPts val="695"/>
              </a:spcBef>
            </a:pPr>
            <a:r>
              <a:rPr sz="2000" spc="-10" dirty="0">
                <a:solidFill>
                  <a:srgbClr val="44536A"/>
                </a:solidFill>
                <a:latin typeface="Carlito"/>
                <a:cs typeface="Carlito"/>
              </a:rPr>
              <a:t>70</a:t>
            </a:r>
            <a:endParaRPr sz="2000">
              <a:latin typeface="Carlito"/>
              <a:cs typeface="Carlito"/>
            </a:endParaRPr>
          </a:p>
          <a:p>
            <a:pPr marR="6350" algn="r">
              <a:lnSpc>
                <a:spcPct val="100000"/>
              </a:lnSpc>
              <a:spcBef>
                <a:spcPts val="690"/>
              </a:spcBef>
            </a:pPr>
            <a:r>
              <a:rPr sz="2000" spc="-10" dirty="0">
                <a:solidFill>
                  <a:srgbClr val="44536A"/>
                </a:solidFill>
                <a:latin typeface="Carlito"/>
                <a:cs typeface="Carlito"/>
              </a:rPr>
              <a:t>60</a:t>
            </a:r>
            <a:endParaRPr sz="2000">
              <a:latin typeface="Carlito"/>
              <a:cs typeface="Carlito"/>
            </a:endParaRPr>
          </a:p>
          <a:p>
            <a:pPr marR="6350" algn="r">
              <a:lnSpc>
                <a:spcPct val="100000"/>
              </a:lnSpc>
              <a:spcBef>
                <a:spcPts val="695"/>
              </a:spcBef>
            </a:pPr>
            <a:r>
              <a:rPr sz="2000" spc="-10" dirty="0">
                <a:solidFill>
                  <a:srgbClr val="44536A"/>
                </a:solidFill>
                <a:latin typeface="Carlito"/>
                <a:cs typeface="Carlito"/>
              </a:rPr>
              <a:t>50</a:t>
            </a:r>
            <a:endParaRPr sz="2000">
              <a:latin typeface="Carlito"/>
              <a:cs typeface="Carlito"/>
            </a:endParaRPr>
          </a:p>
          <a:p>
            <a:pPr marR="6350" algn="r">
              <a:lnSpc>
                <a:spcPct val="100000"/>
              </a:lnSpc>
              <a:spcBef>
                <a:spcPts val="695"/>
              </a:spcBef>
            </a:pPr>
            <a:r>
              <a:rPr sz="2000" spc="-10" dirty="0">
                <a:solidFill>
                  <a:srgbClr val="44536A"/>
                </a:solidFill>
                <a:latin typeface="Carlito"/>
                <a:cs typeface="Carlito"/>
              </a:rPr>
              <a:t>40</a:t>
            </a:r>
            <a:endParaRPr sz="2000">
              <a:latin typeface="Carlito"/>
              <a:cs typeface="Carlito"/>
            </a:endParaRPr>
          </a:p>
          <a:p>
            <a:pPr marR="6350" algn="r">
              <a:lnSpc>
                <a:spcPct val="100000"/>
              </a:lnSpc>
              <a:spcBef>
                <a:spcPts val="690"/>
              </a:spcBef>
            </a:pPr>
            <a:r>
              <a:rPr sz="2000" spc="-10" dirty="0">
                <a:solidFill>
                  <a:srgbClr val="44536A"/>
                </a:solidFill>
                <a:latin typeface="Carlito"/>
                <a:cs typeface="Carlito"/>
              </a:rPr>
              <a:t>30</a:t>
            </a:r>
            <a:endParaRPr sz="2000">
              <a:latin typeface="Carlito"/>
              <a:cs typeface="Carlito"/>
            </a:endParaRPr>
          </a:p>
          <a:p>
            <a:pPr marR="6350" algn="r">
              <a:lnSpc>
                <a:spcPct val="100000"/>
              </a:lnSpc>
              <a:spcBef>
                <a:spcPts val="695"/>
              </a:spcBef>
            </a:pPr>
            <a:r>
              <a:rPr sz="2000" spc="-10" dirty="0">
                <a:solidFill>
                  <a:srgbClr val="44536A"/>
                </a:solidFill>
                <a:latin typeface="Carlito"/>
                <a:cs typeface="Carlito"/>
              </a:rPr>
              <a:t>20</a:t>
            </a:r>
            <a:endParaRPr sz="2000">
              <a:latin typeface="Carlito"/>
              <a:cs typeface="Carlito"/>
            </a:endParaRPr>
          </a:p>
          <a:p>
            <a:pPr marR="6350" algn="r">
              <a:lnSpc>
                <a:spcPct val="100000"/>
              </a:lnSpc>
              <a:spcBef>
                <a:spcPts val="690"/>
              </a:spcBef>
            </a:pPr>
            <a:r>
              <a:rPr sz="2000" spc="-10" dirty="0">
                <a:solidFill>
                  <a:srgbClr val="44536A"/>
                </a:solidFill>
                <a:latin typeface="Carlito"/>
                <a:cs typeface="Carlito"/>
              </a:rPr>
              <a:t>10</a:t>
            </a:r>
            <a:endParaRPr sz="2000">
              <a:latin typeface="Carlito"/>
              <a:cs typeface="Carlito"/>
            </a:endParaRPr>
          </a:p>
          <a:p>
            <a:pPr marR="5080" algn="r">
              <a:lnSpc>
                <a:spcPct val="100000"/>
              </a:lnSpc>
              <a:spcBef>
                <a:spcPts val="695"/>
              </a:spcBef>
            </a:pPr>
            <a:r>
              <a:rPr sz="2000" dirty="0">
                <a:solidFill>
                  <a:srgbClr val="44536A"/>
                </a:solidFill>
                <a:latin typeface="Carlito"/>
                <a:cs typeface="Carlito"/>
              </a:rPr>
              <a:t>0</a:t>
            </a:r>
            <a:endParaRPr sz="2000">
              <a:latin typeface="Carlito"/>
              <a:cs typeface="Carlito"/>
            </a:endParaRPr>
          </a:p>
        </p:txBody>
      </p:sp>
      <p:sp>
        <p:nvSpPr>
          <p:cNvPr id="146" name="object 51">
            <a:extLst>
              <a:ext uri="{FF2B5EF4-FFF2-40B4-BE49-F238E27FC236}">
                <a16:creationId xmlns:a16="http://schemas.microsoft.com/office/drawing/2014/main" id="{D42F37A8-8566-4537-A375-FAB0B02F5D57}"/>
              </a:ext>
            </a:extLst>
          </p:cNvPr>
          <p:cNvSpPr/>
          <p:nvPr/>
        </p:nvSpPr>
        <p:spPr>
          <a:xfrm>
            <a:off x="5177309" y="7615822"/>
            <a:ext cx="215900" cy="197078"/>
          </a:xfrm>
          <a:prstGeom prst="rect">
            <a:avLst/>
          </a:prstGeom>
          <a:blipFill>
            <a:blip r:embed="rId9" cstate="print"/>
            <a:stretch>
              <a:fillRect/>
            </a:stretch>
          </a:blipFill>
        </p:spPr>
        <p:txBody>
          <a:bodyPr wrap="square" lIns="0" tIns="0" rIns="0" bIns="0" rtlCol="0"/>
          <a:lstStyle/>
          <a:p>
            <a:endParaRPr/>
          </a:p>
        </p:txBody>
      </p:sp>
      <p:sp>
        <p:nvSpPr>
          <p:cNvPr id="147" name="object 52">
            <a:extLst>
              <a:ext uri="{FF2B5EF4-FFF2-40B4-BE49-F238E27FC236}">
                <a16:creationId xmlns:a16="http://schemas.microsoft.com/office/drawing/2014/main" id="{C9394936-8C74-4883-81AF-B877FA647E61}"/>
              </a:ext>
            </a:extLst>
          </p:cNvPr>
          <p:cNvSpPr/>
          <p:nvPr/>
        </p:nvSpPr>
        <p:spPr>
          <a:xfrm>
            <a:off x="5941595" y="7612266"/>
            <a:ext cx="215645" cy="200634"/>
          </a:xfrm>
          <a:prstGeom prst="rect">
            <a:avLst/>
          </a:prstGeom>
          <a:blipFill>
            <a:blip r:embed="rId10" cstate="print"/>
            <a:stretch>
              <a:fillRect/>
            </a:stretch>
          </a:blipFill>
        </p:spPr>
        <p:txBody>
          <a:bodyPr wrap="square" lIns="0" tIns="0" rIns="0" bIns="0" rtlCol="0"/>
          <a:lstStyle/>
          <a:p>
            <a:endParaRPr/>
          </a:p>
        </p:txBody>
      </p:sp>
      <p:sp>
        <p:nvSpPr>
          <p:cNvPr id="148" name="object 53">
            <a:extLst>
              <a:ext uri="{FF2B5EF4-FFF2-40B4-BE49-F238E27FC236}">
                <a16:creationId xmlns:a16="http://schemas.microsoft.com/office/drawing/2014/main" id="{9342F532-B764-43C9-9DEB-C39E2007AC8E}"/>
              </a:ext>
            </a:extLst>
          </p:cNvPr>
          <p:cNvSpPr/>
          <p:nvPr/>
        </p:nvSpPr>
        <p:spPr>
          <a:xfrm>
            <a:off x="6359171" y="7619086"/>
            <a:ext cx="565403" cy="541020"/>
          </a:xfrm>
          <a:prstGeom prst="rect">
            <a:avLst/>
          </a:prstGeom>
          <a:blipFill>
            <a:blip r:embed="rId11" cstate="print"/>
            <a:stretch>
              <a:fillRect/>
            </a:stretch>
          </a:blipFill>
        </p:spPr>
        <p:txBody>
          <a:bodyPr wrap="square" lIns="0" tIns="0" rIns="0" bIns="0" rtlCol="0"/>
          <a:lstStyle/>
          <a:p>
            <a:endParaRPr/>
          </a:p>
        </p:txBody>
      </p:sp>
      <p:sp>
        <p:nvSpPr>
          <p:cNvPr id="149" name="object 54">
            <a:extLst>
              <a:ext uri="{FF2B5EF4-FFF2-40B4-BE49-F238E27FC236}">
                <a16:creationId xmlns:a16="http://schemas.microsoft.com/office/drawing/2014/main" id="{644D8F5B-FC0A-41BA-A7E3-C5380DC0259E}"/>
              </a:ext>
            </a:extLst>
          </p:cNvPr>
          <p:cNvSpPr/>
          <p:nvPr/>
        </p:nvSpPr>
        <p:spPr>
          <a:xfrm>
            <a:off x="7052983" y="7628091"/>
            <a:ext cx="639941" cy="603250"/>
          </a:xfrm>
          <a:prstGeom prst="rect">
            <a:avLst/>
          </a:prstGeom>
          <a:blipFill>
            <a:blip r:embed="rId12" cstate="print"/>
            <a:stretch>
              <a:fillRect/>
            </a:stretch>
          </a:blipFill>
        </p:spPr>
        <p:txBody>
          <a:bodyPr wrap="square" lIns="0" tIns="0" rIns="0" bIns="0" rtlCol="0"/>
          <a:lstStyle/>
          <a:p>
            <a:endParaRPr/>
          </a:p>
        </p:txBody>
      </p:sp>
      <p:sp>
        <p:nvSpPr>
          <p:cNvPr id="150" name="object 56">
            <a:extLst>
              <a:ext uri="{FF2B5EF4-FFF2-40B4-BE49-F238E27FC236}">
                <a16:creationId xmlns:a16="http://schemas.microsoft.com/office/drawing/2014/main" id="{EE1B5131-6B36-4C13-B5C6-AD9FB2FEED08}"/>
              </a:ext>
            </a:extLst>
          </p:cNvPr>
          <p:cNvSpPr txBox="1"/>
          <p:nvPr/>
        </p:nvSpPr>
        <p:spPr>
          <a:xfrm>
            <a:off x="6176545" y="3281566"/>
            <a:ext cx="926465"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44536A"/>
                </a:solidFill>
                <a:latin typeface="Carlito"/>
                <a:cs typeface="Carlito"/>
              </a:rPr>
              <a:t>SH</a:t>
            </a:r>
            <a:r>
              <a:rPr sz="2000" b="1" spc="-5" dirty="0">
                <a:solidFill>
                  <a:srgbClr val="44536A"/>
                </a:solidFill>
                <a:latin typeface="Carlito"/>
                <a:cs typeface="Carlito"/>
              </a:rPr>
              <a:t>A-</a:t>
            </a:r>
            <a:r>
              <a:rPr sz="2000" b="1" dirty="0">
                <a:solidFill>
                  <a:srgbClr val="44536A"/>
                </a:solidFill>
                <a:latin typeface="Carlito"/>
                <a:cs typeface="Carlito"/>
              </a:rPr>
              <a:t>256</a:t>
            </a:r>
            <a:endParaRPr sz="2000">
              <a:latin typeface="Carlito"/>
              <a:cs typeface="Carlito"/>
            </a:endParaRPr>
          </a:p>
        </p:txBody>
      </p:sp>
      <p:sp>
        <p:nvSpPr>
          <p:cNvPr id="151" name="object 58">
            <a:extLst>
              <a:ext uri="{FF2B5EF4-FFF2-40B4-BE49-F238E27FC236}">
                <a16:creationId xmlns:a16="http://schemas.microsoft.com/office/drawing/2014/main" id="{E01A1898-E67E-4F42-A5FF-AED17D72972B}"/>
              </a:ext>
            </a:extLst>
          </p:cNvPr>
          <p:cNvSpPr txBox="1"/>
          <p:nvPr/>
        </p:nvSpPr>
        <p:spPr>
          <a:xfrm>
            <a:off x="5904383" y="4462006"/>
            <a:ext cx="2447290" cy="817880"/>
          </a:xfrm>
          <a:prstGeom prst="rect">
            <a:avLst/>
          </a:prstGeom>
        </p:spPr>
        <p:txBody>
          <a:bodyPr vert="horz" wrap="square" lIns="0" tIns="12700" rIns="0" bIns="0" rtlCol="0">
            <a:spAutoFit/>
          </a:bodyPr>
          <a:lstStyle/>
          <a:p>
            <a:pPr marL="12700" marR="5080" indent="632460">
              <a:lnSpc>
                <a:spcPct val="130000"/>
              </a:lnSpc>
              <a:spcBef>
                <a:spcPts val="100"/>
              </a:spcBef>
            </a:pPr>
            <a:r>
              <a:rPr sz="2000" spc="-5" dirty="0">
                <a:solidFill>
                  <a:srgbClr val="FFFFFF"/>
                </a:solidFill>
                <a:latin typeface="Carlito"/>
                <a:cs typeface="Carlito"/>
              </a:rPr>
              <a:t>Cut </a:t>
            </a:r>
            <a:r>
              <a:rPr sz="2000" spc="-10" dirty="0">
                <a:solidFill>
                  <a:srgbClr val="FFFFFF"/>
                </a:solidFill>
                <a:latin typeface="Carlito"/>
                <a:cs typeface="Carlito"/>
              </a:rPr>
              <a:t>by </a:t>
            </a:r>
            <a:r>
              <a:rPr sz="2000" dirty="0">
                <a:solidFill>
                  <a:srgbClr val="FFFFFF"/>
                </a:solidFill>
                <a:latin typeface="Carlito"/>
                <a:cs typeface="Carlito"/>
              </a:rPr>
              <a:t>84%  Within 30% </a:t>
            </a:r>
            <a:r>
              <a:rPr sz="2000" spc="-5" dirty="0">
                <a:solidFill>
                  <a:srgbClr val="FFFFFF"/>
                </a:solidFill>
                <a:latin typeface="Carlito"/>
                <a:cs typeface="Carlito"/>
              </a:rPr>
              <a:t>of</a:t>
            </a:r>
            <a:r>
              <a:rPr sz="2000" spc="-110" dirty="0">
                <a:solidFill>
                  <a:srgbClr val="FFFFFF"/>
                </a:solidFill>
                <a:latin typeface="Carlito"/>
                <a:cs typeface="Carlito"/>
              </a:rPr>
              <a:t> </a:t>
            </a:r>
            <a:r>
              <a:rPr sz="2000" dirty="0">
                <a:solidFill>
                  <a:srgbClr val="FFFFFF"/>
                </a:solidFill>
                <a:latin typeface="Carlito"/>
                <a:cs typeface="Carlito"/>
              </a:rPr>
              <a:t>OpenSSL</a:t>
            </a:r>
            <a:endParaRPr sz="2000">
              <a:latin typeface="Carlito"/>
              <a:cs typeface="Carlito"/>
            </a:endParaRPr>
          </a:p>
        </p:txBody>
      </p:sp>
      <p:grpSp>
        <p:nvGrpSpPr>
          <p:cNvPr id="152" name="object 59">
            <a:extLst>
              <a:ext uri="{FF2B5EF4-FFF2-40B4-BE49-F238E27FC236}">
                <a16:creationId xmlns:a16="http://schemas.microsoft.com/office/drawing/2014/main" id="{1B8EE508-BD1A-4F7E-B0D5-472ABD12A7D3}"/>
              </a:ext>
            </a:extLst>
          </p:cNvPr>
          <p:cNvGrpSpPr/>
          <p:nvPr/>
        </p:nvGrpSpPr>
        <p:grpSpPr>
          <a:xfrm>
            <a:off x="9843543" y="4015373"/>
            <a:ext cx="2958465" cy="1065530"/>
            <a:chOff x="6074664" y="1985772"/>
            <a:chExt cx="2958465" cy="1065530"/>
          </a:xfrm>
        </p:grpSpPr>
        <p:sp>
          <p:nvSpPr>
            <p:cNvPr id="153" name="object 60">
              <a:extLst>
                <a:ext uri="{FF2B5EF4-FFF2-40B4-BE49-F238E27FC236}">
                  <a16:creationId xmlns:a16="http://schemas.microsoft.com/office/drawing/2014/main" id="{60E6CE4E-E4A5-4FF2-8670-FB61CB631A46}"/>
                </a:ext>
              </a:extLst>
            </p:cNvPr>
            <p:cNvSpPr/>
            <p:nvPr/>
          </p:nvSpPr>
          <p:spPr>
            <a:xfrm>
              <a:off x="6074664" y="1985772"/>
              <a:ext cx="2958084" cy="1018031"/>
            </a:xfrm>
            <a:prstGeom prst="rect">
              <a:avLst/>
            </a:prstGeom>
            <a:blipFill>
              <a:blip r:embed="rId13" cstate="print"/>
              <a:stretch>
                <a:fillRect/>
              </a:stretch>
            </a:blipFill>
          </p:spPr>
          <p:txBody>
            <a:bodyPr wrap="square" lIns="0" tIns="0" rIns="0" bIns="0" rtlCol="0"/>
            <a:lstStyle/>
            <a:p>
              <a:endParaRPr/>
            </a:p>
          </p:txBody>
        </p:sp>
        <p:sp>
          <p:nvSpPr>
            <p:cNvPr id="154" name="object 61">
              <a:extLst>
                <a:ext uri="{FF2B5EF4-FFF2-40B4-BE49-F238E27FC236}">
                  <a16:creationId xmlns:a16="http://schemas.microsoft.com/office/drawing/2014/main" id="{605E6699-0687-4588-BF59-BA4E5FEA77CF}"/>
                </a:ext>
              </a:extLst>
            </p:cNvPr>
            <p:cNvSpPr/>
            <p:nvPr/>
          </p:nvSpPr>
          <p:spPr>
            <a:xfrm>
              <a:off x="6339840" y="2013204"/>
              <a:ext cx="2423160" cy="1037844"/>
            </a:xfrm>
            <a:prstGeom prst="rect">
              <a:avLst/>
            </a:prstGeom>
            <a:blipFill>
              <a:blip r:embed="rId14" cstate="print"/>
              <a:stretch>
                <a:fillRect/>
              </a:stretch>
            </a:blipFill>
          </p:spPr>
          <p:txBody>
            <a:bodyPr wrap="square" lIns="0" tIns="0" rIns="0" bIns="0" rtlCol="0"/>
            <a:lstStyle/>
            <a:p>
              <a:endParaRPr/>
            </a:p>
          </p:txBody>
        </p:sp>
        <p:sp>
          <p:nvSpPr>
            <p:cNvPr id="155" name="object 62">
              <a:extLst>
                <a:ext uri="{FF2B5EF4-FFF2-40B4-BE49-F238E27FC236}">
                  <a16:creationId xmlns:a16="http://schemas.microsoft.com/office/drawing/2014/main" id="{C0CD1FCC-33F3-471E-8562-6F371C8F7122}"/>
                </a:ext>
              </a:extLst>
            </p:cNvPr>
            <p:cNvSpPr/>
            <p:nvPr/>
          </p:nvSpPr>
          <p:spPr>
            <a:xfrm>
              <a:off x="6119622" y="2030730"/>
              <a:ext cx="2813685" cy="873760"/>
            </a:xfrm>
            <a:custGeom>
              <a:avLst/>
              <a:gdLst/>
              <a:ahLst/>
              <a:cxnLst/>
              <a:rect l="l" t="t" r="r" b="b"/>
              <a:pathLst>
                <a:path w="2813684" h="873760">
                  <a:moveTo>
                    <a:pt x="2667761" y="0"/>
                  </a:moveTo>
                  <a:lnTo>
                    <a:pt x="145541" y="0"/>
                  </a:lnTo>
                  <a:lnTo>
                    <a:pt x="99535" y="7418"/>
                  </a:lnTo>
                  <a:lnTo>
                    <a:pt x="59582" y="28078"/>
                  </a:lnTo>
                  <a:lnTo>
                    <a:pt x="28078" y="59582"/>
                  </a:lnTo>
                  <a:lnTo>
                    <a:pt x="7418" y="99535"/>
                  </a:lnTo>
                  <a:lnTo>
                    <a:pt x="0" y="145542"/>
                  </a:lnTo>
                  <a:lnTo>
                    <a:pt x="0" y="727710"/>
                  </a:lnTo>
                  <a:lnTo>
                    <a:pt x="7418" y="773716"/>
                  </a:lnTo>
                  <a:lnTo>
                    <a:pt x="28078" y="813669"/>
                  </a:lnTo>
                  <a:lnTo>
                    <a:pt x="59582" y="845173"/>
                  </a:lnTo>
                  <a:lnTo>
                    <a:pt x="99535" y="865833"/>
                  </a:lnTo>
                  <a:lnTo>
                    <a:pt x="145541" y="873252"/>
                  </a:lnTo>
                  <a:lnTo>
                    <a:pt x="2667761" y="873252"/>
                  </a:lnTo>
                  <a:lnTo>
                    <a:pt x="2713768" y="865833"/>
                  </a:lnTo>
                  <a:lnTo>
                    <a:pt x="2753721" y="845173"/>
                  </a:lnTo>
                  <a:lnTo>
                    <a:pt x="2785225" y="813669"/>
                  </a:lnTo>
                  <a:lnTo>
                    <a:pt x="2805885" y="773716"/>
                  </a:lnTo>
                  <a:lnTo>
                    <a:pt x="2813304" y="727710"/>
                  </a:lnTo>
                  <a:lnTo>
                    <a:pt x="2813304" y="145542"/>
                  </a:lnTo>
                  <a:lnTo>
                    <a:pt x="2805885" y="99535"/>
                  </a:lnTo>
                  <a:lnTo>
                    <a:pt x="2785225" y="59582"/>
                  </a:lnTo>
                  <a:lnTo>
                    <a:pt x="2753721" y="28078"/>
                  </a:lnTo>
                  <a:lnTo>
                    <a:pt x="2713768" y="7418"/>
                  </a:lnTo>
                  <a:lnTo>
                    <a:pt x="2667761" y="0"/>
                  </a:lnTo>
                  <a:close/>
                </a:path>
              </a:pathLst>
            </a:custGeom>
            <a:solidFill>
              <a:srgbClr val="538235"/>
            </a:solidFill>
          </p:spPr>
          <p:txBody>
            <a:bodyPr wrap="square" lIns="0" tIns="0" rIns="0" bIns="0" rtlCol="0"/>
            <a:lstStyle/>
            <a:p>
              <a:endParaRPr/>
            </a:p>
          </p:txBody>
        </p:sp>
        <p:sp>
          <p:nvSpPr>
            <p:cNvPr id="156" name="object 63">
              <a:extLst>
                <a:ext uri="{FF2B5EF4-FFF2-40B4-BE49-F238E27FC236}">
                  <a16:creationId xmlns:a16="http://schemas.microsoft.com/office/drawing/2014/main" id="{468F86F8-C032-4908-9688-204D328CD545}"/>
                </a:ext>
              </a:extLst>
            </p:cNvPr>
            <p:cNvSpPr/>
            <p:nvPr/>
          </p:nvSpPr>
          <p:spPr>
            <a:xfrm>
              <a:off x="6119622" y="2030730"/>
              <a:ext cx="2813685" cy="873760"/>
            </a:xfrm>
            <a:custGeom>
              <a:avLst/>
              <a:gdLst/>
              <a:ahLst/>
              <a:cxnLst/>
              <a:rect l="l" t="t" r="r" b="b"/>
              <a:pathLst>
                <a:path w="2813684" h="873760">
                  <a:moveTo>
                    <a:pt x="0" y="145542"/>
                  </a:moveTo>
                  <a:lnTo>
                    <a:pt x="7418" y="99535"/>
                  </a:lnTo>
                  <a:lnTo>
                    <a:pt x="28078" y="59582"/>
                  </a:lnTo>
                  <a:lnTo>
                    <a:pt x="59582" y="28078"/>
                  </a:lnTo>
                  <a:lnTo>
                    <a:pt x="99535" y="7418"/>
                  </a:lnTo>
                  <a:lnTo>
                    <a:pt x="145541" y="0"/>
                  </a:lnTo>
                  <a:lnTo>
                    <a:pt x="2667761" y="0"/>
                  </a:lnTo>
                  <a:lnTo>
                    <a:pt x="2713768" y="7418"/>
                  </a:lnTo>
                  <a:lnTo>
                    <a:pt x="2753721" y="28078"/>
                  </a:lnTo>
                  <a:lnTo>
                    <a:pt x="2785225" y="59582"/>
                  </a:lnTo>
                  <a:lnTo>
                    <a:pt x="2805885" y="99535"/>
                  </a:lnTo>
                  <a:lnTo>
                    <a:pt x="2813304" y="145542"/>
                  </a:lnTo>
                  <a:lnTo>
                    <a:pt x="2813304" y="727710"/>
                  </a:lnTo>
                  <a:lnTo>
                    <a:pt x="2805885" y="773716"/>
                  </a:lnTo>
                  <a:lnTo>
                    <a:pt x="2785225" y="813669"/>
                  </a:lnTo>
                  <a:lnTo>
                    <a:pt x="2753721" y="845173"/>
                  </a:lnTo>
                  <a:lnTo>
                    <a:pt x="2713768" y="865833"/>
                  </a:lnTo>
                  <a:lnTo>
                    <a:pt x="2667761" y="873252"/>
                  </a:lnTo>
                  <a:lnTo>
                    <a:pt x="145541" y="873252"/>
                  </a:lnTo>
                  <a:lnTo>
                    <a:pt x="99535" y="865833"/>
                  </a:lnTo>
                  <a:lnTo>
                    <a:pt x="59582" y="845173"/>
                  </a:lnTo>
                  <a:lnTo>
                    <a:pt x="28078" y="813669"/>
                  </a:lnTo>
                  <a:lnTo>
                    <a:pt x="7418" y="773716"/>
                  </a:lnTo>
                  <a:lnTo>
                    <a:pt x="0" y="727710"/>
                  </a:lnTo>
                  <a:lnTo>
                    <a:pt x="0" y="145542"/>
                  </a:lnTo>
                  <a:close/>
                </a:path>
              </a:pathLst>
            </a:custGeom>
            <a:ln w="38100">
              <a:solidFill>
                <a:srgbClr val="000000"/>
              </a:solidFill>
            </a:ln>
          </p:spPr>
          <p:txBody>
            <a:bodyPr wrap="square" lIns="0" tIns="0" rIns="0" bIns="0" rtlCol="0"/>
            <a:lstStyle/>
            <a:p>
              <a:endParaRPr/>
            </a:p>
          </p:txBody>
        </p:sp>
      </p:grpSp>
      <p:sp>
        <p:nvSpPr>
          <p:cNvPr id="157" name="object 64">
            <a:extLst>
              <a:ext uri="{FF2B5EF4-FFF2-40B4-BE49-F238E27FC236}">
                <a16:creationId xmlns:a16="http://schemas.microsoft.com/office/drawing/2014/main" id="{AFAF6980-1350-4F1F-B6A9-C56BC6111C28}"/>
              </a:ext>
            </a:extLst>
          </p:cNvPr>
          <p:cNvSpPr txBox="1"/>
          <p:nvPr/>
        </p:nvSpPr>
        <p:spPr>
          <a:xfrm>
            <a:off x="10021343" y="4023602"/>
            <a:ext cx="2764155" cy="821690"/>
          </a:xfrm>
          <a:prstGeom prst="rect">
            <a:avLst/>
          </a:prstGeom>
        </p:spPr>
        <p:txBody>
          <a:bodyPr vert="horz" wrap="square" lIns="0" tIns="12700" rIns="0" bIns="0" rtlCol="0">
            <a:spAutoFit/>
          </a:bodyPr>
          <a:lstStyle/>
          <a:p>
            <a:pPr marL="267335" marR="5080" indent="-255270">
              <a:lnSpc>
                <a:spcPct val="130600"/>
              </a:lnSpc>
              <a:spcBef>
                <a:spcPts val="100"/>
              </a:spcBef>
              <a:tabLst>
                <a:tab pos="284480" algn="l"/>
                <a:tab pos="2750820" algn="l"/>
              </a:tabLst>
            </a:pPr>
            <a:r>
              <a:rPr sz="2000" u="sng" dirty="0">
                <a:solidFill>
                  <a:srgbClr val="FFFFFF"/>
                </a:solidFill>
                <a:uFill>
                  <a:solidFill>
                    <a:srgbClr val="DFE4EB"/>
                  </a:solidFill>
                </a:uFill>
                <a:latin typeface="Carlito"/>
                <a:cs typeface="Carlito"/>
              </a:rPr>
              <a:t> 		</a:t>
            </a:r>
            <a:r>
              <a:rPr sz="2000" u="sng" spc="-15" dirty="0">
                <a:solidFill>
                  <a:srgbClr val="FFFFFF"/>
                </a:solidFill>
                <a:uFill>
                  <a:solidFill>
                    <a:srgbClr val="DFE4EB"/>
                  </a:solidFill>
                </a:uFill>
                <a:latin typeface="Carlito"/>
                <a:cs typeface="Carlito"/>
              </a:rPr>
              <a:t>Improved</a:t>
            </a:r>
            <a:r>
              <a:rPr sz="2000" u="sng" spc="-20" dirty="0">
                <a:solidFill>
                  <a:srgbClr val="FFFFFF"/>
                </a:solidFill>
                <a:uFill>
                  <a:solidFill>
                    <a:srgbClr val="DFE4EB"/>
                  </a:solidFill>
                </a:uFill>
                <a:latin typeface="Carlito"/>
                <a:cs typeface="Carlito"/>
              </a:rPr>
              <a:t> </a:t>
            </a:r>
            <a:r>
              <a:rPr sz="2000" u="sng" spc="-5" dirty="0">
                <a:solidFill>
                  <a:srgbClr val="FFFFFF"/>
                </a:solidFill>
                <a:uFill>
                  <a:solidFill>
                    <a:srgbClr val="DFE4EB"/>
                  </a:solidFill>
                </a:uFill>
                <a:latin typeface="Carlito"/>
                <a:cs typeface="Carlito"/>
              </a:rPr>
              <a:t>by</a:t>
            </a:r>
            <a:r>
              <a:rPr sz="2000" u="sng" spc="-45" dirty="0">
                <a:solidFill>
                  <a:srgbClr val="FFFFFF"/>
                </a:solidFill>
                <a:uFill>
                  <a:solidFill>
                    <a:srgbClr val="DFE4EB"/>
                  </a:solidFill>
                </a:uFill>
                <a:latin typeface="Carlito"/>
                <a:cs typeface="Carlito"/>
              </a:rPr>
              <a:t> </a:t>
            </a:r>
            <a:r>
              <a:rPr sz="2000" u="sng" dirty="0">
                <a:solidFill>
                  <a:srgbClr val="FFFFFF"/>
                </a:solidFill>
                <a:uFill>
                  <a:solidFill>
                    <a:srgbClr val="DFE4EB"/>
                  </a:solidFill>
                </a:uFill>
                <a:latin typeface="Carlito"/>
                <a:cs typeface="Carlito"/>
              </a:rPr>
              <a:t>8300x 	</a:t>
            </a:r>
            <a:r>
              <a:rPr sz="2000" dirty="0">
                <a:solidFill>
                  <a:srgbClr val="FFFFFF"/>
                </a:solidFill>
                <a:latin typeface="Carlito"/>
                <a:cs typeface="Carlito"/>
              </a:rPr>
              <a:t> </a:t>
            </a:r>
            <a:r>
              <a:rPr sz="2000" spc="-5" dirty="0">
                <a:solidFill>
                  <a:srgbClr val="FFFFFF"/>
                </a:solidFill>
                <a:latin typeface="Carlito"/>
                <a:cs typeface="Carlito"/>
              </a:rPr>
              <a:t>   </a:t>
            </a:r>
            <a:r>
              <a:rPr sz="2000" spc="15" dirty="0">
                <a:solidFill>
                  <a:srgbClr val="FFFFFF"/>
                </a:solidFill>
                <a:latin typeface="Carlito"/>
                <a:cs typeface="Carlito"/>
              </a:rPr>
              <a:t> </a:t>
            </a:r>
            <a:r>
              <a:rPr sz="2000" spc="-5" dirty="0">
                <a:solidFill>
                  <a:srgbClr val="FFFFFF"/>
                </a:solidFill>
                <a:latin typeface="Carlito"/>
                <a:cs typeface="Carlito"/>
              </a:rPr>
              <a:t>Still </a:t>
            </a:r>
            <a:r>
              <a:rPr sz="2000" dirty="0">
                <a:solidFill>
                  <a:srgbClr val="FFFFFF"/>
                </a:solidFill>
                <a:latin typeface="Carlito"/>
                <a:cs typeface="Carlito"/>
              </a:rPr>
              <a:t>22x </a:t>
            </a:r>
            <a:r>
              <a:rPr sz="2000" spc="-10" dirty="0">
                <a:solidFill>
                  <a:srgbClr val="FFFFFF"/>
                </a:solidFill>
                <a:latin typeface="Carlito"/>
                <a:cs typeface="Carlito"/>
              </a:rPr>
              <a:t>too slow</a:t>
            </a:r>
            <a:r>
              <a:rPr sz="2000" spc="-45" dirty="0">
                <a:solidFill>
                  <a:srgbClr val="FFFFFF"/>
                </a:solidFill>
                <a:latin typeface="Carlito"/>
                <a:cs typeface="Carlito"/>
              </a:rPr>
              <a:t> </a:t>
            </a:r>
            <a:r>
              <a:rPr sz="2000" spc="2625" dirty="0">
                <a:solidFill>
                  <a:srgbClr val="FFFFFF"/>
                </a:solidFill>
                <a:latin typeface="Wingdings"/>
                <a:cs typeface="Wingdings"/>
              </a:rPr>
              <a:t></a:t>
            </a:r>
            <a:endParaRPr sz="2000">
              <a:latin typeface="Wingdings"/>
              <a:cs typeface="Wingdings"/>
            </a:endParaRPr>
          </a:p>
        </p:txBody>
      </p:sp>
      <p:sp>
        <p:nvSpPr>
          <p:cNvPr id="158" name="object 2">
            <a:extLst>
              <a:ext uri="{FF2B5EF4-FFF2-40B4-BE49-F238E27FC236}">
                <a16:creationId xmlns:a16="http://schemas.microsoft.com/office/drawing/2014/main" id="{444BCEF3-FED3-4FF6-BC08-88BA3E1443E3}"/>
              </a:ext>
            </a:extLst>
          </p:cNvPr>
          <p:cNvSpPr txBox="1">
            <a:spLocks/>
          </p:cNvSpPr>
          <p:nvPr/>
        </p:nvSpPr>
        <p:spPr>
          <a:xfrm>
            <a:off x="4414132" y="2224057"/>
            <a:ext cx="4926270" cy="936795"/>
          </a:xfrm>
          <a:prstGeom prst="rect">
            <a:avLst/>
          </a:prstGeom>
        </p:spPr>
        <p:txBody>
          <a:bodyPr vert="horz" wrap="square" lIns="0" tIns="13335" rIns="0" bIns="0" rtlCol="0">
            <a:spAutoFit/>
          </a:bodyPr>
          <a:lstStyle>
            <a:lvl1pPr algn="l" defTabSz="1632753" rtl="0" eaLnBrk="1" latinLnBrk="0" hangingPunct="1">
              <a:spcBef>
                <a:spcPct val="0"/>
              </a:spcBef>
              <a:buNone/>
              <a:defRPr sz="6000" kern="1200" spc="300" baseline="0">
                <a:solidFill>
                  <a:schemeClr val="accent1"/>
                </a:solidFill>
                <a:latin typeface="+mj-lt"/>
                <a:ea typeface="+mj-ea"/>
                <a:cs typeface="+mj-cs"/>
              </a:defRPr>
            </a:lvl1pPr>
          </a:lstStyle>
          <a:p>
            <a:pPr marL="12700">
              <a:spcBef>
                <a:spcPts val="105"/>
              </a:spcBef>
            </a:pPr>
            <a:r>
              <a:rPr lang="en-US" spc="-220" dirty="0"/>
              <a:t>Performance</a:t>
            </a:r>
            <a:endParaRPr lang="en-US" spc="-265" dirty="0"/>
          </a:p>
        </p:txBody>
      </p:sp>
    </p:spTree>
    <p:extLst>
      <p:ext uri="{BB962C8B-B14F-4D97-AF65-F5344CB8AC3E}">
        <p14:creationId xmlns:p14="http://schemas.microsoft.com/office/powerpoint/2010/main" val="1291338915"/>
      </p:ext>
    </p:extLst>
  </p:cSld>
  <p:clrMapOvr>
    <a:masterClrMapping/>
  </p:clrMapOvr>
  <p:transition spd="slow" advTm="2094">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5">
            <a:extLst>
              <a:ext uri="{FF2B5EF4-FFF2-40B4-BE49-F238E27FC236}">
                <a16:creationId xmlns:a16="http://schemas.microsoft.com/office/drawing/2014/main" id="{1B962D01-7EB5-4175-A215-637B8008C6B2}"/>
              </a:ext>
            </a:extLst>
          </p:cNvPr>
          <p:cNvSpPr>
            <a:spLocks noGrp="1"/>
          </p:cNvSpPr>
          <p:nvPr>
            <p:ph type="body" sz="quarter" idx="16"/>
          </p:nvPr>
        </p:nvSpPr>
        <p:spPr>
          <a:xfrm>
            <a:off x="-2162050" y="606996"/>
            <a:ext cx="9442049" cy="1935215"/>
          </a:xfrm>
        </p:spPr>
        <p:txBody>
          <a:bodyPr/>
          <a:lstStyle/>
          <a:p>
            <a:r>
              <a:rPr lang="en-IN" sz="3600" b="1" dirty="0">
                <a:solidFill>
                  <a:schemeClr val="tx2"/>
                </a:solidFill>
                <a:latin typeface="Times New Roman" panose="02020603050405020304" pitchFamily="18" charset="0"/>
                <a:cs typeface="Times New Roman" panose="02020603050405020304" pitchFamily="18" charset="0"/>
              </a:rPr>
              <a:t>Conclusion</a:t>
            </a:r>
            <a:endParaRPr kumimoji="1" lang="en-US" altLang="ja-JP" sz="3600" b="1" dirty="0">
              <a:latin typeface="Times New Roman" panose="02020603050405020304" pitchFamily="18" charset="0"/>
              <a:cs typeface="Times New Roman" panose="02020603050405020304" pitchFamily="18" charset="0"/>
            </a:endParaRPr>
          </a:p>
        </p:txBody>
      </p:sp>
      <p:sp>
        <p:nvSpPr>
          <p:cNvPr id="7" name="タイトル 4">
            <a:extLst>
              <a:ext uri="{FF2B5EF4-FFF2-40B4-BE49-F238E27FC236}">
                <a16:creationId xmlns:a16="http://schemas.microsoft.com/office/drawing/2014/main" id="{CF403EBF-D9C0-4180-A934-28613310B0EE}"/>
              </a:ext>
            </a:extLst>
          </p:cNvPr>
          <p:cNvSpPr txBox="1">
            <a:spLocks/>
          </p:cNvSpPr>
          <p:nvPr/>
        </p:nvSpPr>
        <p:spPr>
          <a:xfrm>
            <a:off x="0" y="1759124"/>
            <a:ext cx="16701352" cy="7560840"/>
          </a:xfrm>
          <a:prstGeom prst="rect">
            <a:avLst/>
          </a:prstGeom>
        </p:spPr>
        <p:txBody>
          <a:bodyPr anchor="ctr"/>
          <a:lstStyle>
            <a:lvl1pPr algn="ctr" defTabSz="1632753" rtl="0" eaLnBrk="1" latinLnBrk="0" hangingPunct="1">
              <a:spcBef>
                <a:spcPct val="0"/>
              </a:spcBef>
              <a:buNone/>
              <a:defRPr sz="6600" kern="1200" spc="1500" baseline="0">
                <a:solidFill>
                  <a:schemeClr val="accent1"/>
                </a:solidFill>
                <a:latin typeface="+mj-lt"/>
                <a:ea typeface="+mj-ea"/>
                <a:cs typeface="+mj-cs"/>
              </a:defRPr>
            </a:lvl1pPr>
          </a:lstStyle>
          <a:p>
            <a:pPr marL="1273576" lvl="1" indent="-4572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By using automated tools, we have verified full-system, low-level, end-to-end security guarantees about Ironclad Apps. </a:t>
            </a:r>
          </a:p>
          <a:p>
            <a:pPr marL="1273576" lvl="1" indent="-4572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These security guarantees include non-trivial properties like differential privacy, which is notoriously difficult to get right. By writing a compiler to verified assembly language, we verified a large suite of libraries and applications while keeping our tool and specification TCB small. </a:t>
            </a:r>
          </a:p>
          <a:p>
            <a:pPr marL="1273576" lvl="1" indent="-4572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resulting system, with ∼6500 lines of runnable implementation code, took ∼3 person-years to verify. Beyond small, security-critical apps like Ironclad, verification remains challenging: assuming ∼2000 verified LOC per person-year, a fully verified million-LOC project would still require ∼100s of person-years. </a:t>
            </a:r>
          </a:p>
          <a:p>
            <a:pPr marL="1273576" lvl="1" indent="-4572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Fortunately, the tools will only get better, so we expect to see full-system verification scale to larger systems and higher-level properties in the years to come.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4267331"/>
      </p:ext>
    </p:extLst>
  </p:cSld>
  <p:clrMapOvr>
    <a:masterClrMapping/>
  </p:clrMapOvr>
  <p:transition spd="slow" advTm="2094">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5">
            <a:extLst>
              <a:ext uri="{FF2B5EF4-FFF2-40B4-BE49-F238E27FC236}">
                <a16:creationId xmlns:a16="http://schemas.microsoft.com/office/drawing/2014/main" id="{1B962D01-7EB5-4175-A215-637B8008C6B2}"/>
              </a:ext>
            </a:extLst>
          </p:cNvPr>
          <p:cNvSpPr>
            <a:spLocks noGrp="1"/>
          </p:cNvSpPr>
          <p:nvPr>
            <p:ph type="body" sz="quarter" idx="16"/>
          </p:nvPr>
        </p:nvSpPr>
        <p:spPr>
          <a:xfrm>
            <a:off x="-2162050" y="606996"/>
            <a:ext cx="9442049" cy="1935215"/>
          </a:xfrm>
        </p:spPr>
        <p:txBody>
          <a:bodyPr/>
          <a:lstStyle/>
          <a:p>
            <a:r>
              <a:rPr lang="en-IN" sz="3600" b="1" dirty="0">
                <a:solidFill>
                  <a:schemeClr val="tx2"/>
                </a:solidFill>
                <a:latin typeface="Times New Roman" panose="02020603050405020304" pitchFamily="18" charset="0"/>
                <a:cs typeface="Times New Roman" panose="02020603050405020304" pitchFamily="18" charset="0"/>
              </a:rPr>
              <a:t>References</a:t>
            </a:r>
            <a:endParaRPr kumimoji="1" lang="en-US" altLang="ja-JP" sz="3600" b="1" dirty="0">
              <a:latin typeface="Times New Roman" panose="02020603050405020304" pitchFamily="18" charset="0"/>
              <a:cs typeface="Times New Roman" panose="02020603050405020304" pitchFamily="18" charset="0"/>
            </a:endParaRPr>
          </a:p>
        </p:txBody>
      </p:sp>
      <p:sp>
        <p:nvSpPr>
          <p:cNvPr id="7" name="タイトル 4">
            <a:extLst>
              <a:ext uri="{FF2B5EF4-FFF2-40B4-BE49-F238E27FC236}">
                <a16:creationId xmlns:a16="http://schemas.microsoft.com/office/drawing/2014/main" id="{CF403EBF-D9C0-4180-A934-28613310B0EE}"/>
              </a:ext>
            </a:extLst>
          </p:cNvPr>
          <p:cNvSpPr txBox="1">
            <a:spLocks/>
          </p:cNvSpPr>
          <p:nvPr/>
        </p:nvSpPr>
        <p:spPr>
          <a:xfrm>
            <a:off x="0" y="1759124"/>
            <a:ext cx="16701352" cy="6408711"/>
          </a:xfrm>
          <a:prstGeom prst="rect">
            <a:avLst/>
          </a:prstGeom>
        </p:spPr>
        <p:txBody>
          <a:bodyPr anchor="ctr"/>
          <a:lstStyle>
            <a:lvl1pPr algn="ctr" defTabSz="1632753" rtl="0" eaLnBrk="1" latinLnBrk="0" hangingPunct="1">
              <a:spcBef>
                <a:spcPct val="0"/>
              </a:spcBef>
              <a:buNone/>
              <a:defRPr sz="6600" kern="1200" spc="1500" baseline="0">
                <a:solidFill>
                  <a:schemeClr val="accent1"/>
                </a:solidFill>
                <a:latin typeface="+mj-lt"/>
                <a:ea typeface="+mj-ea"/>
                <a:cs typeface="+mj-cs"/>
              </a:defRPr>
            </a:lvl1pPr>
          </a:lstStyle>
          <a:p>
            <a:pPr marL="1273576" lvl="1" indent="-457200" algn="just">
              <a:buFont typeface="Arial" panose="020B0604020202020204" pitchFamily="34" charset="0"/>
              <a:buChar char="•"/>
            </a:pPr>
            <a:r>
              <a:rPr lang="en-US" dirty="0"/>
              <a:t>[1] Advanced Micro Devices. AMD64 Architecture Programmer’s Manual. AMD Publication no. 24593 rev. 3.22, 2012. </a:t>
            </a:r>
          </a:p>
          <a:p>
            <a:pPr marL="1273576" lvl="1" indent="-457200" algn="just">
              <a:buFont typeface="Arial" panose="020B0604020202020204" pitchFamily="34" charset="0"/>
              <a:buChar char="•"/>
            </a:pPr>
            <a:endParaRPr lang="en-US" dirty="0"/>
          </a:p>
          <a:p>
            <a:pPr marL="1273576" lvl="1" indent="-457200" algn="just">
              <a:buFont typeface="Arial" panose="020B0604020202020204" pitchFamily="34" charset="0"/>
              <a:buChar char="•"/>
            </a:pPr>
            <a:r>
              <a:rPr lang="en-US" dirty="0"/>
              <a:t>[2] E. </a:t>
            </a:r>
            <a:r>
              <a:rPr lang="en-US" dirty="0" err="1"/>
              <a:t>Alkassar</a:t>
            </a:r>
            <a:r>
              <a:rPr lang="en-US" dirty="0"/>
              <a:t>, M. A. Hillebrand, D. C. </a:t>
            </a:r>
            <a:r>
              <a:rPr lang="en-US" dirty="0" err="1"/>
              <a:t>Leinenbach</a:t>
            </a:r>
            <a:r>
              <a:rPr lang="en-US" dirty="0"/>
              <a:t>, N. W. Schirmer, A. </a:t>
            </a:r>
            <a:r>
              <a:rPr lang="en-US" dirty="0" err="1"/>
              <a:t>Starostin</a:t>
            </a:r>
            <a:r>
              <a:rPr lang="en-US" dirty="0"/>
              <a:t>, and A. </a:t>
            </a:r>
            <a:r>
              <a:rPr lang="en-US" dirty="0" err="1"/>
              <a:t>Tsyban</a:t>
            </a:r>
            <a:r>
              <a:rPr lang="en-US" dirty="0"/>
              <a:t>. Balancing the load: Leveraging semantics stack for systems verification. Automated Reasoning, 42(2– 4):389–454, 2009.</a:t>
            </a:r>
          </a:p>
          <a:p>
            <a:pPr marL="1273576" lvl="1" indent="-457200" algn="just">
              <a:buFont typeface="Arial" panose="020B0604020202020204" pitchFamily="34" charset="0"/>
              <a:buChar char="•"/>
            </a:pPr>
            <a:endParaRPr lang="en-US" dirty="0"/>
          </a:p>
          <a:p>
            <a:pPr marL="1273576" lvl="1" indent="-457200" algn="just">
              <a:buFont typeface="Arial" panose="020B0604020202020204" pitchFamily="34" charset="0"/>
              <a:buChar char="•"/>
            </a:pPr>
            <a:r>
              <a:rPr lang="en-US" dirty="0"/>
              <a:t> [3] B. </a:t>
            </a:r>
            <a:r>
              <a:rPr lang="en-US" dirty="0" err="1"/>
              <a:t>Balacheff</a:t>
            </a:r>
            <a:r>
              <a:rPr lang="en-US" dirty="0"/>
              <a:t>, L. Chen, S. Pearson, D. </a:t>
            </a:r>
            <a:r>
              <a:rPr lang="en-US" dirty="0" err="1"/>
              <a:t>Plaquin</a:t>
            </a:r>
            <a:r>
              <a:rPr lang="en-US" dirty="0"/>
              <a:t>, and G. </a:t>
            </a:r>
            <a:r>
              <a:rPr lang="en-US" dirty="0" err="1"/>
              <a:t>Proudler</a:t>
            </a:r>
            <a:r>
              <a:rPr lang="en-US" dirty="0"/>
              <a:t>. Trusted Computing Platforms – TCPA Technology in Context. Prentice Hall, 2003.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0196637"/>
      </p:ext>
    </p:extLst>
  </p:cSld>
  <p:clrMapOvr>
    <a:masterClrMapping/>
  </p:clrMapOvr>
  <p:transition spd="slow" advTm="2094">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5"/>
          </p:nvPr>
        </p:nvSpPr>
        <p:spPr/>
        <p:txBody>
          <a:bodyPr/>
          <a:lstStyle/>
          <a:p>
            <a:r>
              <a:rPr kumimoji="1" lang="en-US" altLang="ja-JP" b="1" dirty="0"/>
              <a:t>THANK </a:t>
            </a:r>
            <a:r>
              <a:rPr kumimoji="1" lang="en-US" altLang="ja-JP" b="1" dirty="0">
                <a:solidFill>
                  <a:schemeClr val="accent1"/>
                </a:solidFill>
              </a:rPr>
              <a:t>Y</a:t>
            </a:r>
            <a:r>
              <a:rPr kumimoji="1" lang="en-US" altLang="ja-JP" b="1" dirty="0"/>
              <a:t>OU!</a:t>
            </a:r>
            <a:endParaRPr kumimoji="1" lang="ja-JP" altLang="en-US" b="1" dirty="0"/>
          </a:p>
        </p:txBody>
      </p:sp>
      <p:sp>
        <p:nvSpPr>
          <p:cNvPr id="6" name="テキスト プレースホルダー 5"/>
          <p:cNvSpPr>
            <a:spLocks noGrp="1"/>
          </p:cNvSpPr>
          <p:nvPr>
            <p:ph type="body" sz="quarter" idx="16"/>
          </p:nvPr>
        </p:nvSpPr>
        <p:spPr/>
        <p:txBody>
          <a:bodyPr/>
          <a:lstStyle/>
          <a:p>
            <a:endParaRPr kumimoji="1" lang="en-US" altLang="ja-JP" dirty="0"/>
          </a:p>
        </p:txBody>
      </p:sp>
    </p:spTree>
    <p:extLst>
      <p:ext uri="{BB962C8B-B14F-4D97-AF65-F5344CB8AC3E}">
        <p14:creationId xmlns:p14="http://schemas.microsoft.com/office/powerpoint/2010/main" val="3852853418"/>
      </p:ext>
    </p:extLst>
  </p:cSld>
  <p:clrMapOvr>
    <a:masterClrMapping/>
  </p:clrMapOvr>
  <p:transition spd="slow" advTm="2094">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1078310" y="3559324"/>
            <a:ext cx="6480720" cy="2655295"/>
          </a:xfrm>
        </p:spPr>
        <p:txBody>
          <a:bodyPr/>
          <a:lstStyle/>
          <a:p>
            <a:r>
              <a:rPr lang="en-US" sz="4400" b="0" i="0" dirty="0">
                <a:effectLst/>
                <a:latin typeface="Times New Roman" panose="02020603050405020304" pitchFamily="18" charset="0"/>
              </a:rPr>
              <a:t>What is </a:t>
            </a:r>
            <a:br>
              <a:rPr lang="en-US" sz="4400" b="0" i="0" dirty="0">
                <a:effectLst/>
                <a:latin typeface="Times New Roman" panose="02020603050405020304" pitchFamily="18" charset="0"/>
              </a:rPr>
            </a:br>
            <a:r>
              <a:rPr lang="en-US" sz="4400" b="0" i="0" dirty="0" err="1">
                <a:effectLst/>
                <a:latin typeface="Times New Roman" panose="02020603050405020304" pitchFamily="18" charset="0"/>
              </a:rPr>
              <a:t>IronClad</a:t>
            </a:r>
            <a:r>
              <a:rPr lang="en-US" sz="4400" b="0" i="0" dirty="0">
                <a:effectLst/>
                <a:latin typeface="Times New Roman" panose="02020603050405020304" pitchFamily="18" charset="0"/>
              </a:rPr>
              <a:t> ?</a:t>
            </a:r>
            <a:endParaRPr kumimoji="1" lang="ja-JP" altLang="en-US" sz="4400" dirty="0">
              <a:latin typeface="Sakkal Majalla" pitchFamily="2" charset="-78"/>
              <a:cs typeface="Sakkal Majalla" pitchFamily="2" charset="-78"/>
            </a:endParaRPr>
          </a:p>
        </p:txBody>
      </p:sp>
      <p:sp>
        <p:nvSpPr>
          <p:cNvPr id="8" name="タイトル 4">
            <a:extLst>
              <a:ext uri="{FF2B5EF4-FFF2-40B4-BE49-F238E27FC236}">
                <a16:creationId xmlns:a16="http://schemas.microsoft.com/office/drawing/2014/main" id="{A52B44E4-EF72-41C6-8458-BD12E410EBBB}"/>
              </a:ext>
            </a:extLst>
          </p:cNvPr>
          <p:cNvSpPr txBox="1">
            <a:spLocks/>
          </p:cNvSpPr>
          <p:nvPr/>
        </p:nvSpPr>
        <p:spPr>
          <a:xfrm>
            <a:off x="7559030" y="1687116"/>
            <a:ext cx="10225136" cy="7848872"/>
          </a:xfrm>
          <a:prstGeom prst="rect">
            <a:avLst/>
          </a:prstGeom>
        </p:spPr>
        <p:txBody>
          <a:bodyPr anchor="ctr"/>
          <a:lstStyle>
            <a:lvl1pPr algn="ctr" defTabSz="1632753" rtl="0" eaLnBrk="1" latinLnBrk="0" hangingPunct="1">
              <a:spcBef>
                <a:spcPct val="0"/>
              </a:spcBef>
              <a:buNone/>
              <a:defRPr sz="6600" kern="1200" spc="1500" baseline="0">
                <a:solidFill>
                  <a:schemeClr val="accent1"/>
                </a:solidFill>
                <a:latin typeface="+mj-lt"/>
                <a:ea typeface="+mj-ea"/>
                <a:cs typeface="+mj-cs"/>
              </a:defRPr>
            </a:lvl1pPr>
          </a:lstStyle>
          <a:p>
            <a:endParaRPr kumimoji="1" lang="ja-JP" altLang="en-US" sz="8000" dirty="0">
              <a:latin typeface="Sakkal Majalla" pitchFamily="2" charset="-78"/>
              <a:cs typeface="Sakkal Majalla" pitchFamily="2" charset="-78"/>
            </a:endParaRPr>
          </a:p>
        </p:txBody>
      </p:sp>
      <p:sp>
        <p:nvSpPr>
          <p:cNvPr id="9" name="タイトル 4">
            <a:extLst>
              <a:ext uri="{FF2B5EF4-FFF2-40B4-BE49-F238E27FC236}">
                <a16:creationId xmlns:a16="http://schemas.microsoft.com/office/drawing/2014/main" id="{37F1895B-87D8-4543-86F5-AF9F33AED31B}"/>
              </a:ext>
            </a:extLst>
          </p:cNvPr>
          <p:cNvSpPr txBox="1">
            <a:spLocks/>
          </p:cNvSpPr>
          <p:nvPr/>
        </p:nvSpPr>
        <p:spPr>
          <a:xfrm>
            <a:off x="7703046" y="1687116"/>
            <a:ext cx="10081120" cy="8352927"/>
          </a:xfrm>
          <a:prstGeom prst="rect">
            <a:avLst/>
          </a:prstGeom>
        </p:spPr>
        <p:txBody>
          <a:bodyPr anchor="ctr"/>
          <a:lstStyle>
            <a:lvl1pPr algn="ctr" defTabSz="1632753" rtl="0" eaLnBrk="1" latinLnBrk="0" hangingPunct="1">
              <a:spcBef>
                <a:spcPct val="0"/>
              </a:spcBef>
              <a:buNone/>
              <a:defRPr sz="6600" kern="1200" spc="1500" baseline="0">
                <a:solidFill>
                  <a:schemeClr val="accent1"/>
                </a:solidFill>
                <a:latin typeface="+mj-lt"/>
                <a:ea typeface="+mj-ea"/>
                <a:cs typeface="+mj-cs"/>
              </a:defRPr>
            </a:lvl1pPr>
          </a:lstStyle>
          <a:p>
            <a:endParaRPr kumimoji="1" lang="ja-JP" altLang="en-US" sz="8000" dirty="0">
              <a:latin typeface="Sakkal Majalla" pitchFamily="2" charset="-78"/>
              <a:cs typeface="Sakkal Majalla" pitchFamily="2" charset="-78"/>
            </a:endParaRPr>
          </a:p>
        </p:txBody>
      </p:sp>
      <p:sp>
        <p:nvSpPr>
          <p:cNvPr id="10" name="タイトル 4">
            <a:extLst>
              <a:ext uri="{FF2B5EF4-FFF2-40B4-BE49-F238E27FC236}">
                <a16:creationId xmlns:a16="http://schemas.microsoft.com/office/drawing/2014/main" id="{7AABE4BD-9D3C-4962-9960-5E0CB8EBD24B}"/>
              </a:ext>
            </a:extLst>
          </p:cNvPr>
          <p:cNvSpPr txBox="1">
            <a:spLocks/>
          </p:cNvSpPr>
          <p:nvPr/>
        </p:nvSpPr>
        <p:spPr>
          <a:xfrm>
            <a:off x="7855446" y="1839516"/>
            <a:ext cx="10081120" cy="8352927"/>
          </a:xfrm>
          <a:prstGeom prst="rect">
            <a:avLst/>
          </a:prstGeom>
        </p:spPr>
        <p:txBody>
          <a:bodyPr anchor="ctr"/>
          <a:lstStyle>
            <a:lvl1pPr algn="ctr" defTabSz="1632753" rtl="0" eaLnBrk="1" latinLnBrk="0" hangingPunct="1">
              <a:spcBef>
                <a:spcPct val="0"/>
              </a:spcBef>
              <a:buNone/>
              <a:defRPr sz="6600" kern="1200" spc="1500" baseline="0">
                <a:solidFill>
                  <a:schemeClr val="accent1"/>
                </a:solidFill>
                <a:latin typeface="+mj-lt"/>
                <a:ea typeface="+mj-ea"/>
                <a:cs typeface="+mj-cs"/>
              </a:defRPr>
            </a:lvl1pPr>
          </a:lstStyle>
          <a:p>
            <a:endParaRPr kumimoji="1" lang="ja-JP" altLang="en-US" sz="8000" dirty="0">
              <a:latin typeface="Sakkal Majalla" pitchFamily="2" charset="-78"/>
              <a:cs typeface="Sakkal Majalla" pitchFamily="2" charset="-78"/>
            </a:endParaRPr>
          </a:p>
        </p:txBody>
      </p:sp>
      <p:sp>
        <p:nvSpPr>
          <p:cNvPr id="11" name="タイトル 4">
            <a:extLst>
              <a:ext uri="{FF2B5EF4-FFF2-40B4-BE49-F238E27FC236}">
                <a16:creationId xmlns:a16="http://schemas.microsoft.com/office/drawing/2014/main" id="{B249AAF8-C47B-4EE0-991D-AF12A8E08FFB}"/>
              </a:ext>
            </a:extLst>
          </p:cNvPr>
          <p:cNvSpPr txBox="1">
            <a:spLocks/>
          </p:cNvSpPr>
          <p:nvPr/>
        </p:nvSpPr>
        <p:spPr>
          <a:xfrm>
            <a:off x="7406630" y="7087716"/>
            <a:ext cx="10081120" cy="648073"/>
          </a:xfrm>
          <a:prstGeom prst="rect">
            <a:avLst/>
          </a:prstGeom>
        </p:spPr>
        <p:txBody>
          <a:bodyPr anchor="ctr"/>
          <a:lstStyle>
            <a:lvl1pPr algn="ctr" defTabSz="1632753" rtl="0" eaLnBrk="1" latinLnBrk="0" hangingPunct="1">
              <a:spcBef>
                <a:spcPct val="0"/>
              </a:spcBef>
              <a:buNone/>
              <a:defRPr sz="6600" kern="1200" spc="1500" baseline="0">
                <a:solidFill>
                  <a:schemeClr val="accent1"/>
                </a:solidFill>
                <a:latin typeface="+mj-lt"/>
                <a:ea typeface="+mj-ea"/>
                <a:cs typeface="+mj-cs"/>
              </a:defRPr>
            </a:lvl1pPr>
          </a:lstStyle>
          <a:p>
            <a:pPr marL="1273576" lvl="1" indent="-4572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An Ironclad App lets a user securely transmit her data to a remote machine with the guarantee that every instruction executed on that machine adheres to a formal abstract specification of the app’s behavior. </a:t>
            </a:r>
          </a:p>
          <a:p>
            <a:pPr marL="1273576" lvl="1" indent="-457200" algn="just">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1273576" lvl="1" indent="-4572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This does more than eliminate implementation vulnerabilities such as buffer overflows, parsing errors, or data leaks; it tells the user exactly how the app will always behave. We provide these guarantees via complete, low-level software verification.</a:t>
            </a:r>
          </a:p>
          <a:p>
            <a:pPr marL="1273576" lvl="1" indent="-457200" algn="just">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1273576" lvl="1" indent="-4572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We then use cryptography and secure hardware to enable secure channels from the verified software to remote users. </a:t>
            </a:r>
          </a:p>
          <a:p>
            <a:pPr marL="1273576" lvl="1" indent="-457200" algn="just">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1273576" lvl="1" indent="-4572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To achieve such complete verification, we developed a set of new and modified tools, a collection of techniques and engineering disciplines, and a methodology focused on rapid development of verified systems software. We describe our methodology, formal results, and lessons we learned from building a full stack of verified software.</a:t>
            </a:r>
            <a:endParaRPr lang="en-IN" sz="2400" b="1" dirty="0">
              <a:latin typeface="Times New Roman" panose="02020603050405020304" pitchFamily="18" charset="0"/>
              <a:cs typeface="Times New Roman" panose="02020603050405020304" pitchFamily="18" charset="0"/>
            </a:endParaRPr>
          </a:p>
          <a:p>
            <a:pPr marL="1273576" lvl="1" indent="-457200" algn="just">
              <a:buFont typeface="Arial" panose="020B0604020202020204" pitchFamily="34" charset="0"/>
              <a:buChar char="•"/>
            </a:pPr>
            <a:endParaRPr lang="en-IN" sz="2400" b="1" dirty="0">
              <a:latin typeface="Times New Roman" panose="02020603050405020304" pitchFamily="18" charset="0"/>
              <a:cs typeface="Times New Roman" panose="02020603050405020304" pitchFamily="18" charset="0"/>
            </a:endParaRPr>
          </a:p>
          <a:p>
            <a:pPr lvl="1" algn="just"/>
            <a:endParaRPr lang="en-IN" sz="2400" b="1" dirty="0">
              <a:latin typeface="Times New Roman" panose="02020603050405020304" pitchFamily="18" charset="0"/>
              <a:cs typeface="Times New Roman" panose="02020603050405020304" pitchFamily="18" charset="0"/>
            </a:endParaRPr>
          </a:p>
          <a:p>
            <a:pPr lvl="1" algn="just"/>
            <a:endParaRPr lang="en-IN" sz="2400" b="1" dirty="0">
              <a:latin typeface="Times New Roman" panose="02020603050405020304" pitchFamily="18" charset="0"/>
              <a:cs typeface="Times New Roman" panose="02020603050405020304" pitchFamily="18" charset="0"/>
            </a:endParaRPr>
          </a:p>
          <a:p>
            <a:pPr lvl="1" algn="just"/>
            <a:endParaRPr lang="en-IN" sz="2400" b="1" dirty="0">
              <a:latin typeface="Times New Roman" panose="02020603050405020304" pitchFamily="18" charset="0"/>
              <a:cs typeface="Times New Roman" panose="02020603050405020304" pitchFamily="18" charset="0"/>
            </a:endParaRPr>
          </a:p>
          <a:p>
            <a:pPr marL="1273576" lvl="1" indent="-457200" algn="just">
              <a:buFont typeface="Arial" panose="020B0604020202020204" pitchFamily="34" charset="0"/>
              <a:buChar char="•"/>
            </a:pPr>
            <a:endParaRPr lang="en-IN" sz="2400" b="1" dirty="0">
              <a:latin typeface="Times New Roman" panose="02020603050405020304" pitchFamily="18" charset="0"/>
              <a:cs typeface="Times New Roman" panose="02020603050405020304" pitchFamily="18" charset="0"/>
            </a:endParaRPr>
          </a:p>
          <a:p>
            <a:pPr marL="1273576" lvl="1" indent="-457200" algn="just">
              <a:buFont typeface="Arial" panose="020B0604020202020204" pitchFamily="34" charset="0"/>
              <a:buChar char="•"/>
            </a:pPr>
            <a:endParaRPr lang="en-IN" sz="2400" b="1"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IN" sz="2400" b="1" dirty="0"/>
          </a:p>
          <a:p>
            <a:pPr marL="457200" indent="-457200" algn="just">
              <a:buFont typeface="Arial" panose="020B0604020202020204" pitchFamily="34" charset="0"/>
              <a:buChar char="•"/>
            </a:pPr>
            <a:endParaRPr lang="en-IN" sz="2400" b="1" dirty="0"/>
          </a:p>
          <a:p>
            <a:pPr marL="457200" indent="-457200" algn="just">
              <a:buFont typeface="Arial" panose="020B0604020202020204" pitchFamily="34" charset="0"/>
              <a:buChar char="•"/>
            </a:pPr>
            <a:endParaRPr lang="en-IN" sz="2400" b="1" dirty="0"/>
          </a:p>
          <a:p>
            <a:pPr marL="457200" indent="-457200" algn="just">
              <a:buFont typeface="Arial" panose="020B0604020202020204" pitchFamily="34" charset="0"/>
              <a:buChar char="•"/>
            </a:pPr>
            <a:endParaRPr lang="en-IN" sz="2400" b="1" dirty="0"/>
          </a:p>
          <a:p>
            <a:pPr marL="457200" indent="-457200" algn="just">
              <a:buFont typeface="Arial" panose="020B0604020202020204" pitchFamily="34" charset="0"/>
              <a:buChar char="•"/>
            </a:pPr>
            <a:endParaRPr lang="en-IN" sz="2400" b="1" dirty="0"/>
          </a:p>
          <a:p>
            <a:pPr marL="457200" indent="-457200" algn="just">
              <a:buFont typeface="Arial" panose="020B0604020202020204" pitchFamily="34" charset="0"/>
              <a:buChar char="•"/>
            </a:pPr>
            <a:endParaRPr lang="en-IN" sz="2400" b="1" dirty="0"/>
          </a:p>
          <a:p>
            <a:pPr marL="457200" indent="-457200" algn="just">
              <a:buFont typeface="Arial" panose="020B0604020202020204" pitchFamily="34" charset="0"/>
              <a:buChar char="•"/>
            </a:pPr>
            <a:endParaRPr lang="en-IN" sz="2400" b="1" dirty="0"/>
          </a:p>
        </p:txBody>
      </p:sp>
    </p:spTree>
    <p:extLst>
      <p:ext uri="{BB962C8B-B14F-4D97-AF65-F5344CB8AC3E}">
        <p14:creationId xmlns:p14="http://schemas.microsoft.com/office/powerpoint/2010/main" val="3063105532"/>
      </p:ext>
    </p:extLst>
  </p:cSld>
  <p:clrMapOvr>
    <a:masterClrMapping/>
  </p:clrMapOvr>
  <p:transition spd="slow" advTm="5047">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5">
            <a:extLst>
              <a:ext uri="{FF2B5EF4-FFF2-40B4-BE49-F238E27FC236}">
                <a16:creationId xmlns:a16="http://schemas.microsoft.com/office/drawing/2014/main" id="{1B962D01-7EB5-4175-A215-637B8008C6B2}"/>
              </a:ext>
            </a:extLst>
          </p:cNvPr>
          <p:cNvSpPr>
            <a:spLocks noGrp="1"/>
          </p:cNvSpPr>
          <p:nvPr>
            <p:ph type="body" sz="quarter" idx="16"/>
          </p:nvPr>
        </p:nvSpPr>
        <p:spPr>
          <a:xfrm>
            <a:off x="-2162050" y="606996"/>
            <a:ext cx="9442049" cy="1935215"/>
          </a:xfrm>
        </p:spPr>
        <p:txBody>
          <a:bodyPr/>
          <a:lstStyle/>
          <a:p>
            <a:r>
              <a:rPr lang="en-IN" sz="3600" b="1" dirty="0">
                <a:solidFill>
                  <a:schemeClr val="tx2"/>
                </a:solidFill>
                <a:latin typeface="Times New Roman" panose="02020603050405020304" pitchFamily="18" charset="0"/>
                <a:cs typeface="Times New Roman" panose="02020603050405020304" pitchFamily="18" charset="0"/>
              </a:rPr>
              <a:t>Related Work</a:t>
            </a:r>
            <a:endParaRPr kumimoji="1" lang="en-US" altLang="ja-JP" sz="3600" b="1" dirty="0">
              <a:latin typeface="Times New Roman" panose="02020603050405020304" pitchFamily="18" charset="0"/>
              <a:cs typeface="Times New Roman" panose="02020603050405020304" pitchFamily="18" charset="0"/>
            </a:endParaRPr>
          </a:p>
        </p:txBody>
      </p:sp>
      <p:sp>
        <p:nvSpPr>
          <p:cNvPr id="7" name="タイトル 4">
            <a:extLst>
              <a:ext uri="{FF2B5EF4-FFF2-40B4-BE49-F238E27FC236}">
                <a16:creationId xmlns:a16="http://schemas.microsoft.com/office/drawing/2014/main" id="{CF403EBF-D9C0-4180-A934-28613310B0EE}"/>
              </a:ext>
            </a:extLst>
          </p:cNvPr>
          <p:cNvSpPr txBox="1">
            <a:spLocks/>
          </p:cNvSpPr>
          <p:nvPr/>
        </p:nvSpPr>
        <p:spPr>
          <a:xfrm>
            <a:off x="0" y="1759124"/>
            <a:ext cx="16701352" cy="6408711"/>
          </a:xfrm>
          <a:prstGeom prst="rect">
            <a:avLst/>
          </a:prstGeom>
        </p:spPr>
        <p:txBody>
          <a:bodyPr anchor="ctr"/>
          <a:lstStyle>
            <a:lvl1pPr algn="ctr" defTabSz="1632753" rtl="0" eaLnBrk="1" latinLnBrk="0" hangingPunct="1">
              <a:spcBef>
                <a:spcPct val="0"/>
              </a:spcBef>
              <a:buNone/>
              <a:defRPr sz="6600" kern="1200" spc="1500" baseline="0">
                <a:solidFill>
                  <a:schemeClr val="accent1"/>
                </a:solidFill>
                <a:latin typeface="+mj-lt"/>
                <a:ea typeface="+mj-ea"/>
                <a:cs typeface="+mj-cs"/>
              </a:defRPr>
            </a:lvl1pPr>
          </a:lstStyle>
          <a:p>
            <a:pPr marL="1273576" lvl="1" indent="-45720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Early security kernels</a:t>
            </a:r>
          </a:p>
          <a:p>
            <a:pPr marL="1273576" lvl="1" indent="-45720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Examples: KVM/370, VAX VMM, SCOMP, GEMSOS</a:t>
            </a:r>
          </a:p>
          <a:p>
            <a:pPr marL="1273576" lvl="1" indent="-45720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Formally specified, but no connection to implementation</a:t>
            </a:r>
          </a:p>
          <a:p>
            <a:pPr marL="1273576" lvl="1" indent="-45720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Recent verified systems</a:t>
            </a:r>
          </a:p>
          <a:p>
            <a:pPr marL="1273576" lvl="1" indent="-45720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Examples: seL4, VCC, PROSPER, </a:t>
            </a:r>
            <a:r>
              <a:rPr lang="en-IN" b="1" dirty="0" err="1">
                <a:latin typeface="Times New Roman" panose="02020603050405020304" pitchFamily="18" charset="0"/>
                <a:cs typeface="Times New Roman" panose="02020603050405020304" pitchFamily="18" charset="0"/>
              </a:rPr>
              <a:t>CompCert</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Jitk</a:t>
            </a:r>
            <a:endParaRPr lang="en-IN" b="1" dirty="0">
              <a:latin typeface="Times New Roman" panose="02020603050405020304" pitchFamily="18" charset="0"/>
              <a:cs typeface="Times New Roman" panose="02020603050405020304" pitchFamily="18" charset="0"/>
            </a:endParaRPr>
          </a:p>
          <a:p>
            <a:pPr marL="1273576" lvl="1" indent="-45720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Focus on one layer</a:t>
            </a:r>
          </a:p>
          <a:p>
            <a:pPr marL="1273576" lvl="1" indent="-45720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Many verify C code =&gt; Good performance</a:t>
            </a:r>
          </a:p>
          <a:p>
            <a:pPr marL="1273576" lvl="1" indent="-45720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Typically less automation =&gt; More human proof burden</a:t>
            </a:r>
          </a:p>
        </p:txBody>
      </p:sp>
    </p:spTree>
    <p:extLst>
      <p:ext uri="{BB962C8B-B14F-4D97-AF65-F5344CB8AC3E}">
        <p14:creationId xmlns:p14="http://schemas.microsoft.com/office/powerpoint/2010/main" val="214643152"/>
      </p:ext>
    </p:extLst>
  </p:cSld>
  <p:clrMapOvr>
    <a:masterClrMapping/>
  </p:clrMapOvr>
  <p:transition spd="slow" advTm="2094">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6"/>
          </p:nvPr>
        </p:nvSpPr>
        <p:spPr>
          <a:xfrm>
            <a:off x="574254" y="462980"/>
            <a:ext cx="13033448" cy="1935215"/>
          </a:xfrm>
        </p:spPr>
        <p:txBody>
          <a:bodyPr/>
          <a:lstStyle/>
          <a:p>
            <a:pPr algn="just"/>
            <a:r>
              <a:rPr lang="en-US" b="1" dirty="0">
                <a:solidFill>
                  <a:srgbClr val="000000"/>
                </a:solidFill>
                <a:latin typeface="Times New Roman" panose="02020603050405020304" pitchFamily="18" charset="0"/>
              </a:rPr>
              <a:t>Why do we need the proposed technique/solution? </a:t>
            </a:r>
            <a:endParaRPr lang="en-US" b="1" dirty="0"/>
          </a:p>
        </p:txBody>
      </p:sp>
      <p:grpSp>
        <p:nvGrpSpPr>
          <p:cNvPr id="5" name="object 2">
            <a:extLst>
              <a:ext uri="{FF2B5EF4-FFF2-40B4-BE49-F238E27FC236}">
                <a16:creationId xmlns:a16="http://schemas.microsoft.com/office/drawing/2014/main" id="{66D2D531-ACE0-4C75-A2BF-171476AD6FEA}"/>
              </a:ext>
            </a:extLst>
          </p:cNvPr>
          <p:cNvGrpSpPr/>
          <p:nvPr/>
        </p:nvGrpSpPr>
        <p:grpSpPr>
          <a:xfrm>
            <a:off x="4102646" y="2983260"/>
            <a:ext cx="11881320" cy="6264696"/>
            <a:chOff x="0" y="1331975"/>
            <a:chExt cx="9090660" cy="4693285"/>
          </a:xfrm>
        </p:grpSpPr>
        <p:sp>
          <p:nvSpPr>
            <p:cNvPr id="8" name="object 3">
              <a:extLst>
                <a:ext uri="{FF2B5EF4-FFF2-40B4-BE49-F238E27FC236}">
                  <a16:creationId xmlns:a16="http://schemas.microsoft.com/office/drawing/2014/main" id="{06523C9B-4E51-4FB4-BC2F-1B081D0DF6EB}"/>
                </a:ext>
              </a:extLst>
            </p:cNvPr>
            <p:cNvSpPr/>
            <p:nvPr/>
          </p:nvSpPr>
          <p:spPr>
            <a:xfrm>
              <a:off x="6283676" y="2985714"/>
              <a:ext cx="1142422" cy="1374313"/>
            </a:xfrm>
            <a:prstGeom prst="rect">
              <a:avLst/>
            </a:prstGeom>
            <a:blipFill>
              <a:blip r:embed="rId2" cstate="print"/>
              <a:stretch>
                <a:fillRect/>
              </a:stretch>
            </a:blipFill>
          </p:spPr>
          <p:txBody>
            <a:bodyPr wrap="square" lIns="0" tIns="0" rIns="0" bIns="0" rtlCol="0"/>
            <a:lstStyle/>
            <a:p>
              <a:endParaRPr/>
            </a:p>
          </p:txBody>
        </p:sp>
        <p:sp>
          <p:nvSpPr>
            <p:cNvPr id="9" name="object 4">
              <a:extLst>
                <a:ext uri="{FF2B5EF4-FFF2-40B4-BE49-F238E27FC236}">
                  <a16:creationId xmlns:a16="http://schemas.microsoft.com/office/drawing/2014/main" id="{A3BEFED2-7F99-4FB7-BD39-3DED094CBE7C}"/>
                </a:ext>
              </a:extLst>
            </p:cNvPr>
            <p:cNvSpPr/>
            <p:nvPr/>
          </p:nvSpPr>
          <p:spPr>
            <a:xfrm>
              <a:off x="7403592" y="4253483"/>
              <a:ext cx="1687068" cy="1687067"/>
            </a:xfrm>
            <a:prstGeom prst="rect">
              <a:avLst/>
            </a:prstGeom>
            <a:blipFill>
              <a:blip r:embed="rId3" cstate="print"/>
              <a:stretch>
                <a:fillRect/>
              </a:stretch>
            </a:blipFill>
          </p:spPr>
          <p:txBody>
            <a:bodyPr wrap="square" lIns="0" tIns="0" rIns="0" bIns="0" rtlCol="0"/>
            <a:lstStyle/>
            <a:p>
              <a:endParaRPr/>
            </a:p>
          </p:txBody>
        </p:sp>
        <p:sp>
          <p:nvSpPr>
            <p:cNvPr id="10" name="object 5">
              <a:extLst>
                <a:ext uri="{FF2B5EF4-FFF2-40B4-BE49-F238E27FC236}">
                  <a16:creationId xmlns:a16="http://schemas.microsoft.com/office/drawing/2014/main" id="{6E4076A9-5734-450B-8ED1-DB132D071ACD}"/>
                </a:ext>
              </a:extLst>
            </p:cNvPr>
            <p:cNvSpPr/>
            <p:nvPr/>
          </p:nvSpPr>
          <p:spPr>
            <a:xfrm>
              <a:off x="3160860" y="4067555"/>
              <a:ext cx="2609850" cy="1945005"/>
            </a:xfrm>
            <a:custGeom>
              <a:avLst/>
              <a:gdLst/>
              <a:ahLst/>
              <a:cxnLst/>
              <a:rect l="l" t="t" r="r" b="b"/>
              <a:pathLst>
                <a:path w="2609850" h="1945004">
                  <a:moveTo>
                    <a:pt x="1575058" y="0"/>
                  </a:moveTo>
                  <a:lnTo>
                    <a:pt x="1530588" y="6956"/>
                  </a:lnTo>
                  <a:lnTo>
                    <a:pt x="1488032" y="21420"/>
                  </a:lnTo>
                  <a:lnTo>
                    <a:pt x="1448387" y="43053"/>
                  </a:lnTo>
                  <a:lnTo>
                    <a:pt x="1412654" y="71515"/>
                  </a:lnTo>
                  <a:lnTo>
                    <a:pt x="1381828" y="106468"/>
                  </a:lnTo>
                  <a:lnTo>
                    <a:pt x="1356910" y="147574"/>
                  </a:lnTo>
                  <a:lnTo>
                    <a:pt x="1339703" y="131629"/>
                  </a:lnTo>
                  <a:lnTo>
                    <a:pt x="1302242" y="103693"/>
                  </a:lnTo>
                  <a:lnTo>
                    <a:pt x="1238473" y="72288"/>
                  </a:lnTo>
                  <a:lnTo>
                    <a:pt x="1193640" y="59757"/>
                  </a:lnTo>
                  <a:lnTo>
                    <a:pt x="1148281" y="54016"/>
                  </a:lnTo>
                  <a:lnTo>
                    <a:pt x="1103065" y="54855"/>
                  </a:lnTo>
                  <a:lnTo>
                    <a:pt x="1058665" y="62064"/>
                  </a:lnTo>
                  <a:lnTo>
                    <a:pt x="1015753" y="75434"/>
                  </a:lnTo>
                  <a:lnTo>
                    <a:pt x="974999" y="94753"/>
                  </a:lnTo>
                  <a:lnTo>
                    <a:pt x="937076" y="119813"/>
                  </a:lnTo>
                  <a:lnTo>
                    <a:pt x="902655" y="150402"/>
                  </a:lnTo>
                  <a:lnTo>
                    <a:pt x="872407" y="186311"/>
                  </a:lnTo>
                  <a:lnTo>
                    <a:pt x="847005" y="227330"/>
                  </a:lnTo>
                  <a:lnTo>
                    <a:pt x="798370" y="202619"/>
                  </a:lnTo>
                  <a:lnTo>
                    <a:pt x="747272" y="184822"/>
                  </a:lnTo>
                  <a:lnTo>
                    <a:pt x="694419" y="174084"/>
                  </a:lnTo>
                  <a:lnTo>
                    <a:pt x="640517" y="170551"/>
                  </a:lnTo>
                  <a:lnTo>
                    <a:pt x="586274" y="174371"/>
                  </a:lnTo>
                  <a:lnTo>
                    <a:pt x="539553" y="183619"/>
                  </a:lnTo>
                  <a:lnTo>
                    <a:pt x="495143" y="197961"/>
                  </a:lnTo>
                  <a:lnTo>
                    <a:pt x="453303" y="217046"/>
                  </a:lnTo>
                  <a:lnTo>
                    <a:pt x="414296" y="240525"/>
                  </a:lnTo>
                  <a:lnTo>
                    <a:pt x="378381" y="268046"/>
                  </a:lnTo>
                  <a:lnTo>
                    <a:pt x="345821" y="299261"/>
                  </a:lnTo>
                  <a:lnTo>
                    <a:pt x="316875" y="333819"/>
                  </a:lnTo>
                  <a:lnTo>
                    <a:pt x="291806" y="371371"/>
                  </a:lnTo>
                  <a:lnTo>
                    <a:pt x="270873" y="411566"/>
                  </a:lnTo>
                  <a:lnTo>
                    <a:pt x="254339" y="454056"/>
                  </a:lnTo>
                  <a:lnTo>
                    <a:pt x="242464" y="498489"/>
                  </a:lnTo>
                  <a:lnTo>
                    <a:pt x="235509" y="544516"/>
                  </a:lnTo>
                  <a:lnTo>
                    <a:pt x="233736" y="591787"/>
                  </a:lnTo>
                  <a:lnTo>
                    <a:pt x="237405" y="639953"/>
                  </a:lnTo>
                  <a:lnTo>
                    <a:pt x="235246" y="646049"/>
                  </a:lnTo>
                  <a:lnTo>
                    <a:pt x="186676" y="655972"/>
                  </a:lnTo>
                  <a:lnTo>
                    <a:pt x="141367" y="674746"/>
                  </a:lnTo>
                  <a:lnTo>
                    <a:pt x="100418" y="701653"/>
                  </a:lnTo>
                  <a:lnTo>
                    <a:pt x="64924" y="735973"/>
                  </a:lnTo>
                  <a:lnTo>
                    <a:pt x="35983" y="776986"/>
                  </a:lnTo>
                  <a:lnTo>
                    <a:pt x="15816" y="820666"/>
                  </a:lnTo>
                  <a:lnTo>
                    <a:pt x="3910" y="866011"/>
                  </a:lnTo>
                  <a:lnTo>
                    <a:pt x="0" y="911987"/>
                  </a:lnTo>
                  <a:lnTo>
                    <a:pt x="3822" y="957558"/>
                  </a:lnTo>
                  <a:lnTo>
                    <a:pt x="15114" y="1001689"/>
                  </a:lnTo>
                  <a:lnTo>
                    <a:pt x="33612" y="1043347"/>
                  </a:lnTo>
                  <a:lnTo>
                    <a:pt x="59053" y="1081495"/>
                  </a:lnTo>
                  <a:lnTo>
                    <a:pt x="91173" y="1115100"/>
                  </a:lnTo>
                  <a:lnTo>
                    <a:pt x="129709" y="1143127"/>
                  </a:lnTo>
                  <a:lnTo>
                    <a:pt x="101309" y="1179810"/>
                  </a:lnTo>
                  <a:lnTo>
                    <a:pt x="79870" y="1220462"/>
                  </a:lnTo>
                  <a:lnTo>
                    <a:pt x="65710" y="1264083"/>
                  </a:lnTo>
                  <a:lnTo>
                    <a:pt x="59146" y="1309673"/>
                  </a:lnTo>
                  <a:lnTo>
                    <a:pt x="60494" y="1356233"/>
                  </a:lnTo>
                  <a:lnTo>
                    <a:pt x="70201" y="1403306"/>
                  </a:lnTo>
                  <a:lnTo>
                    <a:pt x="87513" y="1446638"/>
                  </a:lnTo>
                  <a:lnTo>
                    <a:pt x="111604" y="1485567"/>
                  </a:lnTo>
                  <a:lnTo>
                    <a:pt x="141650" y="1519435"/>
                  </a:lnTo>
                  <a:lnTo>
                    <a:pt x="176827" y="1547584"/>
                  </a:lnTo>
                  <a:lnTo>
                    <a:pt x="216309" y="1569354"/>
                  </a:lnTo>
                  <a:lnTo>
                    <a:pt x="259271" y="1584085"/>
                  </a:lnTo>
                  <a:lnTo>
                    <a:pt x="304890" y="1591120"/>
                  </a:lnTo>
                  <a:lnTo>
                    <a:pt x="352340" y="1589798"/>
                  </a:lnTo>
                  <a:lnTo>
                    <a:pt x="357293" y="1598345"/>
                  </a:lnTo>
                  <a:lnTo>
                    <a:pt x="383897" y="1638672"/>
                  </a:lnTo>
                  <a:lnTo>
                    <a:pt x="413777" y="1675355"/>
                  </a:lnTo>
                  <a:lnTo>
                    <a:pt x="446611" y="1708312"/>
                  </a:lnTo>
                  <a:lnTo>
                    <a:pt x="482078" y="1737462"/>
                  </a:lnTo>
                  <a:lnTo>
                    <a:pt x="519858" y="1762723"/>
                  </a:lnTo>
                  <a:lnTo>
                    <a:pt x="559631" y="1784013"/>
                  </a:lnTo>
                  <a:lnTo>
                    <a:pt x="601074" y="1801252"/>
                  </a:lnTo>
                  <a:lnTo>
                    <a:pt x="643868" y="1814356"/>
                  </a:lnTo>
                  <a:lnTo>
                    <a:pt x="687692" y="1823246"/>
                  </a:lnTo>
                  <a:lnTo>
                    <a:pt x="732226" y="1827839"/>
                  </a:lnTo>
                  <a:lnTo>
                    <a:pt x="777147" y="1828054"/>
                  </a:lnTo>
                  <a:lnTo>
                    <a:pt x="822137" y="1823809"/>
                  </a:lnTo>
                  <a:lnTo>
                    <a:pt x="866873" y="1815023"/>
                  </a:lnTo>
                  <a:lnTo>
                    <a:pt x="911036" y="1801614"/>
                  </a:lnTo>
                  <a:lnTo>
                    <a:pt x="954304" y="1783500"/>
                  </a:lnTo>
                  <a:lnTo>
                    <a:pt x="996357" y="1760601"/>
                  </a:lnTo>
                  <a:lnTo>
                    <a:pt x="1024648" y="1798714"/>
                  </a:lnTo>
                  <a:lnTo>
                    <a:pt x="1056823" y="1833052"/>
                  </a:lnTo>
                  <a:lnTo>
                    <a:pt x="1092512" y="1863334"/>
                  </a:lnTo>
                  <a:lnTo>
                    <a:pt x="1131344" y="1889283"/>
                  </a:lnTo>
                  <a:lnTo>
                    <a:pt x="1172949" y="1910622"/>
                  </a:lnTo>
                  <a:lnTo>
                    <a:pt x="1216956" y="1927072"/>
                  </a:lnTo>
                  <a:lnTo>
                    <a:pt x="1263207" y="1938421"/>
                  </a:lnTo>
                  <a:lnTo>
                    <a:pt x="1309450" y="1944151"/>
                  </a:lnTo>
                  <a:lnTo>
                    <a:pt x="1355303" y="1944470"/>
                  </a:lnTo>
                  <a:lnTo>
                    <a:pt x="1400385" y="1939586"/>
                  </a:lnTo>
                  <a:lnTo>
                    <a:pt x="1444313" y="1929707"/>
                  </a:lnTo>
                  <a:lnTo>
                    <a:pt x="1486707" y="1915039"/>
                  </a:lnTo>
                  <a:lnTo>
                    <a:pt x="1527185" y="1895792"/>
                  </a:lnTo>
                  <a:lnTo>
                    <a:pt x="1565365" y="1872173"/>
                  </a:lnTo>
                  <a:lnTo>
                    <a:pt x="1600866" y="1844389"/>
                  </a:lnTo>
                  <a:lnTo>
                    <a:pt x="1633307" y="1812648"/>
                  </a:lnTo>
                  <a:lnTo>
                    <a:pt x="1662305" y="1777159"/>
                  </a:lnTo>
                  <a:lnTo>
                    <a:pt x="1687479" y="1738129"/>
                  </a:lnTo>
                  <a:lnTo>
                    <a:pt x="1708447" y="1695765"/>
                  </a:lnTo>
                  <a:lnTo>
                    <a:pt x="1724829" y="1650276"/>
                  </a:lnTo>
                  <a:lnTo>
                    <a:pt x="1767249" y="1673189"/>
                  </a:lnTo>
                  <a:lnTo>
                    <a:pt x="1812157" y="1689909"/>
                  </a:lnTo>
                  <a:lnTo>
                    <a:pt x="1858899" y="1700243"/>
                  </a:lnTo>
                  <a:lnTo>
                    <a:pt x="1906820" y="1703997"/>
                  </a:lnTo>
                  <a:lnTo>
                    <a:pt x="1954211" y="1701148"/>
                  </a:lnTo>
                  <a:lnTo>
                    <a:pt x="1999712" y="1692100"/>
                  </a:lnTo>
                  <a:lnTo>
                    <a:pt x="2042904" y="1677271"/>
                  </a:lnTo>
                  <a:lnTo>
                    <a:pt x="2083369" y="1657079"/>
                  </a:lnTo>
                  <a:lnTo>
                    <a:pt x="2120686" y="1631942"/>
                  </a:lnTo>
                  <a:lnTo>
                    <a:pt x="2154438" y="1602279"/>
                  </a:lnTo>
                  <a:lnTo>
                    <a:pt x="2184205" y="1568508"/>
                  </a:lnTo>
                  <a:lnTo>
                    <a:pt x="2209569" y="1531048"/>
                  </a:lnTo>
                  <a:lnTo>
                    <a:pt x="2230110" y="1490316"/>
                  </a:lnTo>
                  <a:lnTo>
                    <a:pt x="2245410" y="1446732"/>
                  </a:lnTo>
                  <a:lnTo>
                    <a:pt x="2255050" y="1400712"/>
                  </a:lnTo>
                  <a:lnTo>
                    <a:pt x="2258610" y="1352677"/>
                  </a:lnTo>
                  <a:lnTo>
                    <a:pt x="2309995" y="1341792"/>
                  </a:lnTo>
                  <a:lnTo>
                    <a:pt x="2359368" y="1324371"/>
                  </a:lnTo>
                  <a:lnTo>
                    <a:pt x="2406146" y="1300688"/>
                  </a:lnTo>
                  <a:lnTo>
                    <a:pt x="2449745" y="1271016"/>
                  </a:lnTo>
                  <a:lnTo>
                    <a:pt x="2485857" y="1239327"/>
                  </a:lnTo>
                  <a:lnTo>
                    <a:pt x="2517464" y="1204371"/>
                  </a:lnTo>
                  <a:lnTo>
                    <a:pt x="2544512" y="1166584"/>
                  </a:lnTo>
                  <a:lnTo>
                    <a:pt x="2566943" y="1126404"/>
                  </a:lnTo>
                  <a:lnTo>
                    <a:pt x="2584700" y="1084266"/>
                  </a:lnTo>
                  <a:lnTo>
                    <a:pt x="2597728" y="1040609"/>
                  </a:lnTo>
                  <a:lnTo>
                    <a:pt x="2605971" y="995870"/>
                  </a:lnTo>
                  <a:lnTo>
                    <a:pt x="2609371" y="950485"/>
                  </a:lnTo>
                  <a:lnTo>
                    <a:pt x="2607872" y="904892"/>
                  </a:lnTo>
                  <a:lnTo>
                    <a:pt x="2601419" y="859528"/>
                  </a:lnTo>
                  <a:lnTo>
                    <a:pt x="2589954" y="814830"/>
                  </a:lnTo>
                  <a:lnTo>
                    <a:pt x="2573422" y="771235"/>
                  </a:lnTo>
                  <a:lnTo>
                    <a:pt x="2551766" y="729179"/>
                  </a:lnTo>
                  <a:lnTo>
                    <a:pt x="2524929" y="689102"/>
                  </a:lnTo>
                  <a:lnTo>
                    <a:pt x="2529142" y="678535"/>
                  </a:lnTo>
                  <a:lnTo>
                    <a:pt x="2548768" y="598426"/>
                  </a:lnTo>
                  <a:lnTo>
                    <a:pt x="2550901" y="551155"/>
                  </a:lnTo>
                  <a:lnTo>
                    <a:pt x="2546406" y="504857"/>
                  </a:lnTo>
                  <a:lnTo>
                    <a:pt x="2535634" y="460153"/>
                  </a:lnTo>
                  <a:lnTo>
                    <a:pt x="2518932" y="417665"/>
                  </a:lnTo>
                  <a:lnTo>
                    <a:pt x="2496649" y="378015"/>
                  </a:lnTo>
                  <a:lnTo>
                    <a:pt x="2469135" y="341824"/>
                  </a:lnTo>
                  <a:lnTo>
                    <a:pt x="2436736" y="309715"/>
                  </a:lnTo>
                  <a:lnTo>
                    <a:pt x="2399803" y="282309"/>
                  </a:lnTo>
                  <a:lnTo>
                    <a:pt x="2358684" y="260228"/>
                  </a:lnTo>
                  <a:lnTo>
                    <a:pt x="2313728" y="244094"/>
                  </a:lnTo>
                  <a:lnTo>
                    <a:pt x="2300484" y="194587"/>
                  </a:lnTo>
                  <a:lnTo>
                    <a:pt x="2279216" y="148463"/>
                  </a:lnTo>
                  <a:lnTo>
                    <a:pt x="2250470" y="106719"/>
                  </a:lnTo>
                  <a:lnTo>
                    <a:pt x="2214795" y="70358"/>
                  </a:lnTo>
                  <a:lnTo>
                    <a:pt x="2176063" y="42178"/>
                  </a:lnTo>
                  <a:lnTo>
                    <a:pt x="2134499" y="21219"/>
                  </a:lnTo>
                  <a:lnTo>
                    <a:pt x="2090953" y="7407"/>
                  </a:lnTo>
                  <a:lnTo>
                    <a:pt x="2046273" y="670"/>
                  </a:lnTo>
                  <a:lnTo>
                    <a:pt x="2001308" y="936"/>
                  </a:lnTo>
                  <a:lnTo>
                    <a:pt x="1956907" y="8133"/>
                  </a:lnTo>
                  <a:lnTo>
                    <a:pt x="1913918" y="22187"/>
                  </a:lnTo>
                  <a:lnTo>
                    <a:pt x="1873191" y="43027"/>
                  </a:lnTo>
                  <a:lnTo>
                    <a:pt x="1835575" y="70580"/>
                  </a:lnTo>
                  <a:lnTo>
                    <a:pt x="1801918" y="104775"/>
                  </a:lnTo>
                  <a:lnTo>
                    <a:pt x="1782282" y="81565"/>
                  </a:lnTo>
                  <a:lnTo>
                    <a:pt x="1736106" y="42767"/>
                  </a:lnTo>
                  <a:lnTo>
                    <a:pt x="1665747" y="9962"/>
                  </a:lnTo>
                  <a:lnTo>
                    <a:pt x="1620444" y="888"/>
                  </a:lnTo>
                  <a:lnTo>
                    <a:pt x="1575058" y="0"/>
                  </a:lnTo>
                  <a:close/>
                </a:path>
              </a:pathLst>
            </a:custGeom>
            <a:solidFill>
              <a:srgbClr val="C0504D"/>
            </a:solidFill>
          </p:spPr>
          <p:txBody>
            <a:bodyPr wrap="square" lIns="0" tIns="0" rIns="0" bIns="0" rtlCol="0"/>
            <a:lstStyle/>
            <a:p>
              <a:endParaRPr/>
            </a:p>
          </p:txBody>
        </p:sp>
        <p:sp>
          <p:nvSpPr>
            <p:cNvPr id="11" name="object 6">
              <a:extLst>
                <a:ext uri="{FF2B5EF4-FFF2-40B4-BE49-F238E27FC236}">
                  <a16:creationId xmlns:a16="http://schemas.microsoft.com/office/drawing/2014/main" id="{284E6145-9315-451C-96F8-EDD6CAEED1DA}"/>
                </a:ext>
              </a:extLst>
            </p:cNvPr>
            <p:cNvSpPr/>
            <p:nvPr/>
          </p:nvSpPr>
          <p:spPr>
            <a:xfrm>
              <a:off x="3160860" y="4067555"/>
              <a:ext cx="2609850" cy="1945005"/>
            </a:xfrm>
            <a:custGeom>
              <a:avLst/>
              <a:gdLst/>
              <a:ahLst/>
              <a:cxnLst/>
              <a:rect l="l" t="t" r="r" b="b"/>
              <a:pathLst>
                <a:path w="2609850" h="1945004">
                  <a:moveTo>
                    <a:pt x="237405" y="639953"/>
                  </a:moveTo>
                  <a:lnTo>
                    <a:pt x="233736" y="591787"/>
                  </a:lnTo>
                  <a:lnTo>
                    <a:pt x="235509" y="544516"/>
                  </a:lnTo>
                  <a:lnTo>
                    <a:pt x="242464" y="498489"/>
                  </a:lnTo>
                  <a:lnTo>
                    <a:pt x="254339" y="454056"/>
                  </a:lnTo>
                  <a:lnTo>
                    <a:pt x="270873" y="411566"/>
                  </a:lnTo>
                  <a:lnTo>
                    <a:pt x="291806" y="371371"/>
                  </a:lnTo>
                  <a:lnTo>
                    <a:pt x="316875" y="333819"/>
                  </a:lnTo>
                  <a:lnTo>
                    <a:pt x="345821" y="299261"/>
                  </a:lnTo>
                  <a:lnTo>
                    <a:pt x="378381" y="268046"/>
                  </a:lnTo>
                  <a:lnTo>
                    <a:pt x="414296" y="240525"/>
                  </a:lnTo>
                  <a:lnTo>
                    <a:pt x="453303" y="217046"/>
                  </a:lnTo>
                  <a:lnTo>
                    <a:pt x="495143" y="197961"/>
                  </a:lnTo>
                  <a:lnTo>
                    <a:pt x="539553" y="183619"/>
                  </a:lnTo>
                  <a:lnTo>
                    <a:pt x="586274" y="174371"/>
                  </a:lnTo>
                  <a:lnTo>
                    <a:pt x="640517" y="170551"/>
                  </a:lnTo>
                  <a:lnTo>
                    <a:pt x="694419" y="174084"/>
                  </a:lnTo>
                  <a:lnTo>
                    <a:pt x="747272" y="184822"/>
                  </a:lnTo>
                  <a:lnTo>
                    <a:pt x="798370" y="202619"/>
                  </a:lnTo>
                  <a:lnTo>
                    <a:pt x="847005" y="227330"/>
                  </a:lnTo>
                  <a:lnTo>
                    <a:pt x="872407" y="186311"/>
                  </a:lnTo>
                  <a:lnTo>
                    <a:pt x="902655" y="150402"/>
                  </a:lnTo>
                  <a:lnTo>
                    <a:pt x="937076" y="119813"/>
                  </a:lnTo>
                  <a:lnTo>
                    <a:pt x="974999" y="94753"/>
                  </a:lnTo>
                  <a:lnTo>
                    <a:pt x="1015753" y="75434"/>
                  </a:lnTo>
                  <a:lnTo>
                    <a:pt x="1058665" y="62064"/>
                  </a:lnTo>
                  <a:lnTo>
                    <a:pt x="1103065" y="54855"/>
                  </a:lnTo>
                  <a:lnTo>
                    <a:pt x="1148281" y="54016"/>
                  </a:lnTo>
                  <a:lnTo>
                    <a:pt x="1193640" y="59757"/>
                  </a:lnTo>
                  <a:lnTo>
                    <a:pt x="1238473" y="72288"/>
                  </a:lnTo>
                  <a:lnTo>
                    <a:pt x="1282107" y="91821"/>
                  </a:lnTo>
                  <a:lnTo>
                    <a:pt x="1321461" y="116982"/>
                  </a:lnTo>
                  <a:lnTo>
                    <a:pt x="1356910" y="147574"/>
                  </a:lnTo>
                  <a:lnTo>
                    <a:pt x="1381828" y="106468"/>
                  </a:lnTo>
                  <a:lnTo>
                    <a:pt x="1412654" y="71515"/>
                  </a:lnTo>
                  <a:lnTo>
                    <a:pt x="1448387" y="43053"/>
                  </a:lnTo>
                  <a:lnTo>
                    <a:pt x="1488032" y="21420"/>
                  </a:lnTo>
                  <a:lnTo>
                    <a:pt x="1530588" y="6956"/>
                  </a:lnTo>
                  <a:lnTo>
                    <a:pt x="1575058" y="0"/>
                  </a:lnTo>
                  <a:lnTo>
                    <a:pt x="1620444" y="888"/>
                  </a:lnTo>
                  <a:lnTo>
                    <a:pt x="1665747" y="9962"/>
                  </a:lnTo>
                  <a:lnTo>
                    <a:pt x="1709970" y="27559"/>
                  </a:lnTo>
                  <a:lnTo>
                    <a:pt x="1760278" y="60833"/>
                  </a:lnTo>
                  <a:lnTo>
                    <a:pt x="1801918" y="104775"/>
                  </a:lnTo>
                  <a:lnTo>
                    <a:pt x="1835575" y="70580"/>
                  </a:lnTo>
                  <a:lnTo>
                    <a:pt x="1873191" y="43027"/>
                  </a:lnTo>
                  <a:lnTo>
                    <a:pt x="1913918" y="22187"/>
                  </a:lnTo>
                  <a:lnTo>
                    <a:pt x="1956907" y="8133"/>
                  </a:lnTo>
                  <a:lnTo>
                    <a:pt x="2001308" y="936"/>
                  </a:lnTo>
                  <a:lnTo>
                    <a:pt x="2046273" y="670"/>
                  </a:lnTo>
                  <a:lnTo>
                    <a:pt x="2090953" y="7407"/>
                  </a:lnTo>
                  <a:lnTo>
                    <a:pt x="2134499" y="21219"/>
                  </a:lnTo>
                  <a:lnTo>
                    <a:pt x="2176063" y="42178"/>
                  </a:lnTo>
                  <a:lnTo>
                    <a:pt x="2214795" y="70358"/>
                  </a:lnTo>
                  <a:lnTo>
                    <a:pt x="2250470" y="106719"/>
                  </a:lnTo>
                  <a:lnTo>
                    <a:pt x="2279216" y="148463"/>
                  </a:lnTo>
                  <a:lnTo>
                    <a:pt x="2300484" y="194587"/>
                  </a:lnTo>
                  <a:lnTo>
                    <a:pt x="2313728" y="244094"/>
                  </a:lnTo>
                  <a:lnTo>
                    <a:pt x="2358684" y="260228"/>
                  </a:lnTo>
                  <a:lnTo>
                    <a:pt x="2399803" y="282309"/>
                  </a:lnTo>
                  <a:lnTo>
                    <a:pt x="2436736" y="309715"/>
                  </a:lnTo>
                  <a:lnTo>
                    <a:pt x="2469135" y="341824"/>
                  </a:lnTo>
                  <a:lnTo>
                    <a:pt x="2496649" y="378015"/>
                  </a:lnTo>
                  <a:lnTo>
                    <a:pt x="2518932" y="417665"/>
                  </a:lnTo>
                  <a:lnTo>
                    <a:pt x="2535634" y="460153"/>
                  </a:lnTo>
                  <a:lnTo>
                    <a:pt x="2546406" y="504857"/>
                  </a:lnTo>
                  <a:lnTo>
                    <a:pt x="2550901" y="551155"/>
                  </a:lnTo>
                  <a:lnTo>
                    <a:pt x="2548768" y="598426"/>
                  </a:lnTo>
                  <a:lnTo>
                    <a:pt x="2539661" y="646049"/>
                  </a:lnTo>
                  <a:lnTo>
                    <a:pt x="2524929" y="689102"/>
                  </a:lnTo>
                  <a:lnTo>
                    <a:pt x="2551766" y="729179"/>
                  </a:lnTo>
                  <a:lnTo>
                    <a:pt x="2573422" y="771235"/>
                  </a:lnTo>
                  <a:lnTo>
                    <a:pt x="2589954" y="814830"/>
                  </a:lnTo>
                  <a:lnTo>
                    <a:pt x="2601419" y="859528"/>
                  </a:lnTo>
                  <a:lnTo>
                    <a:pt x="2607872" y="904892"/>
                  </a:lnTo>
                  <a:lnTo>
                    <a:pt x="2609371" y="950485"/>
                  </a:lnTo>
                  <a:lnTo>
                    <a:pt x="2605971" y="995870"/>
                  </a:lnTo>
                  <a:lnTo>
                    <a:pt x="2597728" y="1040609"/>
                  </a:lnTo>
                  <a:lnTo>
                    <a:pt x="2584700" y="1084266"/>
                  </a:lnTo>
                  <a:lnTo>
                    <a:pt x="2566943" y="1126404"/>
                  </a:lnTo>
                  <a:lnTo>
                    <a:pt x="2544512" y="1166584"/>
                  </a:lnTo>
                  <a:lnTo>
                    <a:pt x="2517464" y="1204371"/>
                  </a:lnTo>
                  <a:lnTo>
                    <a:pt x="2485857" y="1239327"/>
                  </a:lnTo>
                  <a:lnTo>
                    <a:pt x="2449745" y="1271016"/>
                  </a:lnTo>
                  <a:lnTo>
                    <a:pt x="2406146" y="1300688"/>
                  </a:lnTo>
                  <a:lnTo>
                    <a:pt x="2359368" y="1324371"/>
                  </a:lnTo>
                  <a:lnTo>
                    <a:pt x="2309995" y="1341792"/>
                  </a:lnTo>
                  <a:lnTo>
                    <a:pt x="2258610" y="1352677"/>
                  </a:lnTo>
                  <a:lnTo>
                    <a:pt x="2255050" y="1400712"/>
                  </a:lnTo>
                  <a:lnTo>
                    <a:pt x="2245410" y="1446732"/>
                  </a:lnTo>
                  <a:lnTo>
                    <a:pt x="2230110" y="1490316"/>
                  </a:lnTo>
                  <a:lnTo>
                    <a:pt x="2209569" y="1531048"/>
                  </a:lnTo>
                  <a:lnTo>
                    <a:pt x="2184205" y="1568508"/>
                  </a:lnTo>
                  <a:lnTo>
                    <a:pt x="2154438" y="1602279"/>
                  </a:lnTo>
                  <a:lnTo>
                    <a:pt x="2120686" y="1631942"/>
                  </a:lnTo>
                  <a:lnTo>
                    <a:pt x="2083369" y="1657079"/>
                  </a:lnTo>
                  <a:lnTo>
                    <a:pt x="2042904" y="1677271"/>
                  </a:lnTo>
                  <a:lnTo>
                    <a:pt x="1999712" y="1692100"/>
                  </a:lnTo>
                  <a:lnTo>
                    <a:pt x="1954211" y="1701148"/>
                  </a:lnTo>
                  <a:lnTo>
                    <a:pt x="1906820" y="1703997"/>
                  </a:lnTo>
                  <a:lnTo>
                    <a:pt x="1858899" y="1700243"/>
                  </a:lnTo>
                  <a:lnTo>
                    <a:pt x="1812157" y="1689909"/>
                  </a:lnTo>
                  <a:lnTo>
                    <a:pt x="1767249" y="1673189"/>
                  </a:lnTo>
                  <a:lnTo>
                    <a:pt x="1724829" y="1650276"/>
                  </a:lnTo>
                  <a:lnTo>
                    <a:pt x="1708447" y="1695765"/>
                  </a:lnTo>
                  <a:lnTo>
                    <a:pt x="1687479" y="1738129"/>
                  </a:lnTo>
                  <a:lnTo>
                    <a:pt x="1662305" y="1777159"/>
                  </a:lnTo>
                  <a:lnTo>
                    <a:pt x="1633307" y="1812648"/>
                  </a:lnTo>
                  <a:lnTo>
                    <a:pt x="1600866" y="1844389"/>
                  </a:lnTo>
                  <a:lnTo>
                    <a:pt x="1565365" y="1872173"/>
                  </a:lnTo>
                  <a:lnTo>
                    <a:pt x="1527185" y="1895792"/>
                  </a:lnTo>
                  <a:lnTo>
                    <a:pt x="1486707" y="1915039"/>
                  </a:lnTo>
                  <a:lnTo>
                    <a:pt x="1444313" y="1929707"/>
                  </a:lnTo>
                  <a:lnTo>
                    <a:pt x="1400385" y="1939586"/>
                  </a:lnTo>
                  <a:lnTo>
                    <a:pt x="1355303" y="1944470"/>
                  </a:lnTo>
                  <a:lnTo>
                    <a:pt x="1309450" y="1944151"/>
                  </a:lnTo>
                  <a:lnTo>
                    <a:pt x="1263207" y="1938421"/>
                  </a:lnTo>
                  <a:lnTo>
                    <a:pt x="1216956" y="1927072"/>
                  </a:lnTo>
                  <a:lnTo>
                    <a:pt x="1172949" y="1910622"/>
                  </a:lnTo>
                  <a:lnTo>
                    <a:pt x="1131344" y="1889283"/>
                  </a:lnTo>
                  <a:lnTo>
                    <a:pt x="1092512" y="1863334"/>
                  </a:lnTo>
                  <a:lnTo>
                    <a:pt x="1056823" y="1833052"/>
                  </a:lnTo>
                  <a:lnTo>
                    <a:pt x="1024648" y="1798714"/>
                  </a:lnTo>
                  <a:lnTo>
                    <a:pt x="996357" y="1760601"/>
                  </a:lnTo>
                  <a:lnTo>
                    <a:pt x="954304" y="1783500"/>
                  </a:lnTo>
                  <a:lnTo>
                    <a:pt x="911036" y="1801614"/>
                  </a:lnTo>
                  <a:lnTo>
                    <a:pt x="866873" y="1815023"/>
                  </a:lnTo>
                  <a:lnTo>
                    <a:pt x="822137" y="1823809"/>
                  </a:lnTo>
                  <a:lnTo>
                    <a:pt x="777147" y="1828054"/>
                  </a:lnTo>
                  <a:lnTo>
                    <a:pt x="732226" y="1827839"/>
                  </a:lnTo>
                  <a:lnTo>
                    <a:pt x="687692" y="1823246"/>
                  </a:lnTo>
                  <a:lnTo>
                    <a:pt x="643868" y="1814356"/>
                  </a:lnTo>
                  <a:lnTo>
                    <a:pt x="601074" y="1801252"/>
                  </a:lnTo>
                  <a:lnTo>
                    <a:pt x="559631" y="1784013"/>
                  </a:lnTo>
                  <a:lnTo>
                    <a:pt x="519858" y="1762723"/>
                  </a:lnTo>
                  <a:lnTo>
                    <a:pt x="482078" y="1737462"/>
                  </a:lnTo>
                  <a:lnTo>
                    <a:pt x="446611" y="1708312"/>
                  </a:lnTo>
                  <a:lnTo>
                    <a:pt x="413777" y="1675355"/>
                  </a:lnTo>
                  <a:lnTo>
                    <a:pt x="383897" y="1638672"/>
                  </a:lnTo>
                  <a:lnTo>
                    <a:pt x="357293" y="1598345"/>
                  </a:lnTo>
                  <a:lnTo>
                    <a:pt x="352340" y="1589798"/>
                  </a:lnTo>
                  <a:lnTo>
                    <a:pt x="304890" y="1591120"/>
                  </a:lnTo>
                  <a:lnTo>
                    <a:pt x="259271" y="1584085"/>
                  </a:lnTo>
                  <a:lnTo>
                    <a:pt x="216309" y="1569354"/>
                  </a:lnTo>
                  <a:lnTo>
                    <a:pt x="176827" y="1547584"/>
                  </a:lnTo>
                  <a:lnTo>
                    <a:pt x="141650" y="1519435"/>
                  </a:lnTo>
                  <a:lnTo>
                    <a:pt x="111604" y="1485567"/>
                  </a:lnTo>
                  <a:lnTo>
                    <a:pt x="87513" y="1446638"/>
                  </a:lnTo>
                  <a:lnTo>
                    <a:pt x="70201" y="1403306"/>
                  </a:lnTo>
                  <a:lnTo>
                    <a:pt x="60494" y="1356233"/>
                  </a:lnTo>
                  <a:lnTo>
                    <a:pt x="59146" y="1309673"/>
                  </a:lnTo>
                  <a:lnTo>
                    <a:pt x="65710" y="1264083"/>
                  </a:lnTo>
                  <a:lnTo>
                    <a:pt x="79870" y="1220462"/>
                  </a:lnTo>
                  <a:lnTo>
                    <a:pt x="101309" y="1179810"/>
                  </a:lnTo>
                  <a:lnTo>
                    <a:pt x="129709" y="1143127"/>
                  </a:lnTo>
                  <a:lnTo>
                    <a:pt x="91173" y="1115100"/>
                  </a:lnTo>
                  <a:lnTo>
                    <a:pt x="59053" y="1081495"/>
                  </a:lnTo>
                  <a:lnTo>
                    <a:pt x="33612" y="1043347"/>
                  </a:lnTo>
                  <a:lnTo>
                    <a:pt x="15114" y="1001689"/>
                  </a:lnTo>
                  <a:lnTo>
                    <a:pt x="3822" y="957558"/>
                  </a:lnTo>
                  <a:lnTo>
                    <a:pt x="0" y="911987"/>
                  </a:lnTo>
                  <a:lnTo>
                    <a:pt x="3910" y="866011"/>
                  </a:lnTo>
                  <a:lnTo>
                    <a:pt x="15816" y="820666"/>
                  </a:lnTo>
                  <a:lnTo>
                    <a:pt x="35983" y="776986"/>
                  </a:lnTo>
                  <a:lnTo>
                    <a:pt x="64924" y="735973"/>
                  </a:lnTo>
                  <a:lnTo>
                    <a:pt x="100418" y="701653"/>
                  </a:lnTo>
                  <a:lnTo>
                    <a:pt x="141367" y="674746"/>
                  </a:lnTo>
                  <a:lnTo>
                    <a:pt x="186676" y="655972"/>
                  </a:lnTo>
                  <a:lnTo>
                    <a:pt x="235246" y="646049"/>
                  </a:lnTo>
                  <a:lnTo>
                    <a:pt x="237405" y="639953"/>
                  </a:lnTo>
                  <a:close/>
                </a:path>
                <a:path w="2609850" h="1945004">
                  <a:moveTo>
                    <a:pt x="285284" y="1171448"/>
                  </a:moveTo>
                  <a:lnTo>
                    <a:pt x="245392" y="1171549"/>
                  </a:lnTo>
                  <a:lnTo>
                    <a:pt x="206179" y="1165494"/>
                  </a:lnTo>
                  <a:lnTo>
                    <a:pt x="168323" y="1153463"/>
                  </a:lnTo>
                  <a:lnTo>
                    <a:pt x="132503" y="1135634"/>
                  </a:lnTo>
                </a:path>
                <a:path w="2609850" h="1945004">
                  <a:moveTo>
                    <a:pt x="420158" y="1564106"/>
                  </a:moveTo>
                  <a:lnTo>
                    <a:pt x="403878" y="1570059"/>
                  </a:lnTo>
                  <a:lnTo>
                    <a:pt x="387265" y="1574915"/>
                  </a:lnTo>
                  <a:lnTo>
                    <a:pt x="370366" y="1578660"/>
                  </a:lnTo>
                  <a:lnTo>
                    <a:pt x="353229" y="1581277"/>
                  </a:lnTo>
                </a:path>
                <a:path w="2609850" h="1945004">
                  <a:moveTo>
                    <a:pt x="996230" y="1752752"/>
                  </a:moveTo>
                  <a:lnTo>
                    <a:pt x="984635" y="1734013"/>
                  </a:lnTo>
                  <a:lnTo>
                    <a:pt x="974052" y="1714687"/>
                  </a:lnTo>
                  <a:lnTo>
                    <a:pt x="964494" y="1694813"/>
                  </a:lnTo>
                  <a:lnTo>
                    <a:pt x="955971" y="1674431"/>
                  </a:lnTo>
                </a:path>
                <a:path w="2609850" h="1945004">
                  <a:moveTo>
                    <a:pt x="1741212" y="1557439"/>
                  </a:moveTo>
                  <a:lnTo>
                    <a:pt x="1738852" y="1579227"/>
                  </a:lnTo>
                  <a:lnTo>
                    <a:pt x="1735386" y="1600842"/>
                  </a:lnTo>
                  <a:lnTo>
                    <a:pt x="1730800" y="1622241"/>
                  </a:lnTo>
                  <a:lnTo>
                    <a:pt x="1725083" y="1643380"/>
                  </a:lnTo>
                </a:path>
                <a:path w="2609850" h="1945004">
                  <a:moveTo>
                    <a:pt x="2060998" y="1026414"/>
                  </a:moveTo>
                  <a:lnTo>
                    <a:pt x="2104183" y="1051789"/>
                  </a:lnTo>
                  <a:lnTo>
                    <a:pt x="2142806" y="1082635"/>
                  </a:lnTo>
                  <a:lnTo>
                    <a:pt x="2176481" y="1118327"/>
                  </a:lnTo>
                  <a:lnTo>
                    <a:pt x="2204825" y="1158240"/>
                  </a:lnTo>
                  <a:lnTo>
                    <a:pt x="2227455" y="1201748"/>
                  </a:lnTo>
                  <a:lnTo>
                    <a:pt x="2243985" y="1248227"/>
                  </a:lnTo>
                  <a:lnTo>
                    <a:pt x="2254032" y="1297051"/>
                  </a:lnTo>
                  <a:lnTo>
                    <a:pt x="2257213" y="1347597"/>
                  </a:lnTo>
                </a:path>
                <a:path w="2609850" h="1945004">
                  <a:moveTo>
                    <a:pt x="2523659" y="684276"/>
                  </a:moveTo>
                  <a:lnTo>
                    <a:pt x="2507077" y="718109"/>
                  </a:lnTo>
                  <a:lnTo>
                    <a:pt x="2486829" y="749681"/>
                  </a:lnTo>
                  <a:lnTo>
                    <a:pt x="2463151" y="778680"/>
                  </a:lnTo>
                  <a:lnTo>
                    <a:pt x="2436283" y="804799"/>
                  </a:lnTo>
                </a:path>
                <a:path w="2609850" h="1945004">
                  <a:moveTo>
                    <a:pt x="2314109" y="237363"/>
                  </a:moveTo>
                  <a:lnTo>
                    <a:pt x="2316252" y="251503"/>
                  </a:lnTo>
                  <a:lnTo>
                    <a:pt x="2317728" y="265715"/>
                  </a:lnTo>
                  <a:lnTo>
                    <a:pt x="2318538" y="279975"/>
                  </a:lnTo>
                  <a:lnTo>
                    <a:pt x="2318681" y="294259"/>
                  </a:lnTo>
                </a:path>
                <a:path w="2609850" h="1945004">
                  <a:moveTo>
                    <a:pt x="1756325" y="171069"/>
                  </a:moveTo>
                  <a:lnTo>
                    <a:pt x="1765560" y="151719"/>
                  </a:lnTo>
                  <a:lnTo>
                    <a:pt x="1776105" y="133143"/>
                  </a:lnTo>
                  <a:lnTo>
                    <a:pt x="1787936" y="115401"/>
                  </a:lnTo>
                  <a:lnTo>
                    <a:pt x="1801029" y="98552"/>
                  </a:lnTo>
                </a:path>
                <a:path w="2609850" h="1945004">
                  <a:moveTo>
                    <a:pt x="1337860" y="205613"/>
                  </a:moveTo>
                  <a:lnTo>
                    <a:pt x="1341860" y="189472"/>
                  </a:lnTo>
                  <a:lnTo>
                    <a:pt x="1346813" y="173640"/>
                  </a:lnTo>
                  <a:lnTo>
                    <a:pt x="1352719" y="158142"/>
                  </a:lnTo>
                  <a:lnTo>
                    <a:pt x="1359577" y="143002"/>
                  </a:lnTo>
                </a:path>
                <a:path w="2609850" h="1945004">
                  <a:moveTo>
                    <a:pt x="846751" y="226822"/>
                  </a:moveTo>
                  <a:lnTo>
                    <a:pt x="867674" y="240200"/>
                  </a:lnTo>
                  <a:lnTo>
                    <a:pt x="887740" y="254793"/>
                  </a:lnTo>
                  <a:lnTo>
                    <a:pt x="906901" y="270577"/>
                  </a:lnTo>
                  <a:lnTo>
                    <a:pt x="925110" y="287528"/>
                  </a:lnTo>
                </a:path>
                <a:path w="2609850" h="1945004">
                  <a:moveTo>
                    <a:pt x="251121" y="703834"/>
                  </a:moveTo>
                  <a:lnTo>
                    <a:pt x="246765" y="688119"/>
                  </a:lnTo>
                  <a:lnTo>
                    <a:pt x="243040" y="672226"/>
                  </a:lnTo>
                  <a:lnTo>
                    <a:pt x="239959" y="656167"/>
                  </a:lnTo>
                  <a:lnTo>
                    <a:pt x="237532" y="639953"/>
                  </a:lnTo>
                </a:path>
              </a:pathLst>
            </a:custGeom>
            <a:ln w="25908">
              <a:solidFill>
                <a:srgbClr val="8B3836"/>
              </a:solidFill>
            </a:ln>
          </p:spPr>
          <p:txBody>
            <a:bodyPr wrap="square" lIns="0" tIns="0" rIns="0" bIns="0" rtlCol="0"/>
            <a:lstStyle/>
            <a:p>
              <a:endParaRPr/>
            </a:p>
          </p:txBody>
        </p:sp>
        <p:sp>
          <p:nvSpPr>
            <p:cNvPr id="12" name="object 7">
              <a:extLst>
                <a:ext uri="{FF2B5EF4-FFF2-40B4-BE49-F238E27FC236}">
                  <a16:creationId xmlns:a16="http://schemas.microsoft.com/office/drawing/2014/main" id="{4B495A0E-2A1A-488B-B1BF-08D752C1701C}"/>
                </a:ext>
              </a:extLst>
            </p:cNvPr>
            <p:cNvSpPr/>
            <p:nvPr/>
          </p:nvSpPr>
          <p:spPr>
            <a:xfrm>
              <a:off x="2517648" y="4917947"/>
              <a:ext cx="4731385" cy="228600"/>
            </a:xfrm>
            <a:custGeom>
              <a:avLst/>
              <a:gdLst/>
              <a:ahLst/>
              <a:cxnLst/>
              <a:rect l="l" t="t" r="r" b="b"/>
              <a:pathLst>
                <a:path w="4731384" h="228600">
                  <a:moveTo>
                    <a:pt x="4502531" y="0"/>
                  </a:moveTo>
                  <a:lnTo>
                    <a:pt x="4502531" y="228600"/>
                  </a:lnTo>
                  <a:lnTo>
                    <a:pt x="4654931" y="152400"/>
                  </a:lnTo>
                  <a:lnTo>
                    <a:pt x="4540631" y="152400"/>
                  </a:lnTo>
                  <a:lnTo>
                    <a:pt x="4540631" y="76200"/>
                  </a:lnTo>
                  <a:lnTo>
                    <a:pt x="4654931" y="76200"/>
                  </a:lnTo>
                  <a:lnTo>
                    <a:pt x="4502531" y="0"/>
                  </a:lnTo>
                  <a:close/>
                </a:path>
                <a:path w="4731384" h="228600">
                  <a:moveTo>
                    <a:pt x="4502531" y="76200"/>
                  </a:moveTo>
                  <a:lnTo>
                    <a:pt x="0" y="76200"/>
                  </a:lnTo>
                  <a:lnTo>
                    <a:pt x="0" y="152400"/>
                  </a:lnTo>
                  <a:lnTo>
                    <a:pt x="4502531" y="152400"/>
                  </a:lnTo>
                  <a:lnTo>
                    <a:pt x="4502531" y="76200"/>
                  </a:lnTo>
                  <a:close/>
                </a:path>
                <a:path w="4731384" h="228600">
                  <a:moveTo>
                    <a:pt x="4654931" y="76200"/>
                  </a:moveTo>
                  <a:lnTo>
                    <a:pt x="4540631" y="76200"/>
                  </a:lnTo>
                  <a:lnTo>
                    <a:pt x="4540631" y="152400"/>
                  </a:lnTo>
                  <a:lnTo>
                    <a:pt x="4654931" y="152400"/>
                  </a:lnTo>
                  <a:lnTo>
                    <a:pt x="4731131" y="114300"/>
                  </a:lnTo>
                  <a:lnTo>
                    <a:pt x="4654931" y="76200"/>
                  </a:lnTo>
                  <a:close/>
                </a:path>
              </a:pathLst>
            </a:custGeom>
            <a:solidFill>
              <a:srgbClr val="000000"/>
            </a:solidFill>
          </p:spPr>
          <p:txBody>
            <a:bodyPr wrap="square" lIns="0" tIns="0" rIns="0" bIns="0" rtlCol="0"/>
            <a:lstStyle/>
            <a:p>
              <a:endParaRPr/>
            </a:p>
          </p:txBody>
        </p:sp>
        <p:sp>
          <p:nvSpPr>
            <p:cNvPr id="13" name="object 8">
              <a:extLst>
                <a:ext uri="{FF2B5EF4-FFF2-40B4-BE49-F238E27FC236}">
                  <a16:creationId xmlns:a16="http://schemas.microsoft.com/office/drawing/2014/main" id="{41F849AD-FF60-4111-81EC-A1A277EBC6C4}"/>
                </a:ext>
              </a:extLst>
            </p:cNvPr>
            <p:cNvSpPr/>
            <p:nvPr/>
          </p:nvSpPr>
          <p:spPr>
            <a:xfrm>
              <a:off x="3096767" y="4357115"/>
              <a:ext cx="547370" cy="782320"/>
            </a:xfrm>
            <a:custGeom>
              <a:avLst/>
              <a:gdLst/>
              <a:ahLst/>
              <a:cxnLst/>
              <a:rect l="l" t="t" r="r" b="b"/>
              <a:pathLst>
                <a:path w="547370" h="782320">
                  <a:moveTo>
                    <a:pt x="547116" y="0"/>
                  </a:moveTo>
                  <a:lnTo>
                    <a:pt x="91186" y="0"/>
                  </a:lnTo>
                  <a:lnTo>
                    <a:pt x="0" y="91185"/>
                  </a:lnTo>
                  <a:lnTo>
                    <a:pt x="0" y="781811"/>
                  </a:lnTo>
                  <a:lnTo>
                    <a:pt x="547116" y="781811"/>
                  </a:lnTo>
                  <a:lnTo>
                    <a:pt x="547116" y="0"/>
                  </a:lnTo>
                  <a:close/>
                </a:path>
              </a:pathLst>
            </a:custGeom>
            <a:solidFill>
              <a:srgbClr val="6FAC46"/>
            </a:solidFill>
          </p:spPr>
          <p:txBody>
            <a:bodyPr wrap="square" lIns="0" tIns="0" rIns="0" bIns="0" rtlCol="0"/>
            <a:lstStyle/>
            <a:p>
              <a:endParaRPr/>
            </a:p>
          </p:txBody>
        </p:sp>
        <p:sp>
          <p:nvSpPr>
            <p:cNvPr id="14" name="object 9">
              <a:extLst>
                <a:ext uri="{FF2B5EF4-FFF2-40B4-BE49-F238E27FC236}">
                  <a16:creationId xmlns:a16="http://schemas.microsoft.com/office/drawing/2014/main" id="{B396529F-9288-43AF-94CC-D96A9D95B170}"/>
                </a:ext>
              </a:extLst>
            </p:cNvPr>
            <p:cNvSpPr/>
            <p:nvPr/>
          </p:nvSpPr>
          <p:spPr>
            <a:xfrm>
              <a:off x="3096767" y="4357115"/>
              <a:ext cx="91440" cy="91440"/>
            </a:xfrm>
            <a:custGeom>
              <a:avLst/>
              <a:gdLst/>
              <a:ahLst/>
              <a:cxnLst/>
              <a:rect l="l" t="t" r="r" b="b"/>
              <a:pathLst>
                <a:path w="91439" h="91439">
                  <a:moveTo>
                    <a:pt x="91186" y="0"/>
                  </a:moveTo>
                  <a:lnTo>
                    <a:pt x="0" y="91185"/>
                  </a:lnTo>
                  <a:lnTo>
                    <a:pt x="72898" y="72897"/>
                  </a:lnTo>
                  <a:lnTo>
                    <a:pt x="91186" y="0"/>
                  </a:lnTo>
                  <a:close/>
                </a:path>
              </a:pathLst>
            </a:custGeom>
            <a:solidFill>
              <a:srgbClr val="5A8A39"/>
            </a:solidFill>
          </p:spPr>
          <p:txBody>
            <a:bodyPr wrap="square" lIns="0" tIns="0" rIns="0" bIns="0" rtlCol="0"/>
            <a:lstStyle/>
            <a:p>
              <a:endParaRPr/>
            </a:p>
          </p:txBody>
        </p:sp>
        <p:sp>
          <p:nvSpPr>
            <p:cNvPr id="15" name="object 10">
              <a:extLst>
                <a:ext uri="{FF2B5EF4-FFF2-40B4-BE49-F238E27FC236}">
                  <a16:creationId xmlns:a16="http://schemas.microsoft.com/office/drawing/2014/main" id="{43B676D3-262F-425E-B815-929194EBDE9E}"/>
                </a:ext>
              </a:extLst>
            </p:cNvPr>
            <p:cNvSpPr/>
            <p:nvPr/>
          </p:nvSpPr>
          <p:spPr>
            <a:xfrm>
              <a:off x="3096767" y="4357115"/>
              <a:ext cx="547370" cy="782320"/>
            </a:xfrm>
            <a:custGeom>
              <a:avLst/>
              <a:gdLst/>
              <a:ahLst/>
              <a:cxnLst/>
              <a:rect l="l" t="t" r="r" b="b"/>
              <a:pathLst>
                <a:path w="547370" h="782320">
                  <a:moveTo>
                    <a:pt x="91186" y="0"/>
                  </a:moveTo>
                  <a:lnTo>
                    <a:pt x="72898" y="72897"/>
                  </a:lnTo>
                  <a:lnTo>
                    <a:pt x="0" y="91185"/>
                  </a:lnTo>
                  <a:lnTo>
                    <a:pt x="91186" y="0"/>
                  </a:lnTo>
                  <a:lnTo>
                    <a:pt x="547116" y="0"/>
                  </a:lnTo>
                  <a:lnTo>
                    <a:pt x="547116" y="781811"/>
                  </a:lnTo>
                  <a:lnTo>
                    <a:pt x="0" y="781811"/>
                  </a:lnTo>
                  <a:lnTo>
                    <a:pt x="0" y="91185"/>
                  </a:lnTo>
                </a:path>
              </a:pathLst>
            </a:custGeom>
            <a:ln w="6096">
              <a:solidFill>
                <a:srgbClr val="000000"/>
              </a:solidFill>
            </a:ln>
          </p:spPr>
          <p:txBody>
            <a:bodyPr wrap="square" lIns="0" tIns="0" rIns="0" bIns="0" rtlCol="0"/>
            <a:lstStyle/>
            <a:p>
              <a:endParaRPr/>
            </a:p>
          </p:txBody>
        </p:sp>
        <p:sp>
          <p:nvSpPr>
            <p:cNvPr id="16" name="object 11">
              <a:extLst>
                <a:ext uri="{FF2B5EF4-FFF2-40B4-BE49-F238E27FC236}">
                  <a16:creationId xmlns:a16="http://schemas.microsoft.com/office/drawing/2014/main" id="{E1968B12-A638-4BE9-B7D9-991E394824D1}"/>
                </a:ext>
              </a:extLst>
            </p:cNvPr>
            <p:cNvSpPr/>
            <p:nvPr/>
          </p:nvSpPr>
          <p:spPr>
            <a:xfrm>
              <a:off x="787908" y="4748797"/>
              <a:ext cx="1577339" cy="993613"/>
            </a:xfrm>
            <a:prstGeom prst="rect">
              <a:avLst/>
            </a:prstGeom>
            <a:blipFill>
              <a:blip r:embed="rId4" cstate="print"/>
              <a:stretch>
                <a:fillRect/>
              </a:stretch>
            </a:blipFill>
          </p:spPr>
          <p:txBody>
            <a:bodyPr wrap="square" lIns="0" tIns="0" rIns="0" bIns="0" rtlCol="0"/>
            <a:lstStyle/>
            <a:p>
              <a:endParaRPr/>
            </a:p>
          </p:txBody>
        </p:sp>
        <p:sp>
          <p:nvSpPr>
            <p:cNvPr id="17" name="object 12">
              <a:extLst>
                <a:ext uri="{FF2B5EF4-FFF2-40B4-BE49-F238E27FC236}">
                  <a16:creationId xmlns:a16="http://schemas.microsoft.com/office/drawing/2014/main" id="{4F4443AE-32BF-4EB8-90EA-2935F6082E5F}"/>
                </a:ext>
              </a:extLst>
            </p:cNvPr>
            <p:cNvSpPr/>
            <p:nvPr/>
          </p:nvSpPr>
          <p:spPr>
            <a:xfrm>
              <a:off x="0" y="3936491"/>
              <a:ext cx="1815083" cy="1819656"/>
            </a:xfrm>
            <a:prstGeom prst="rect">
              <a:avLst/>
            </a:prstGeom>
            <a:blipFill>
              <a:blip r:embed="rId5" cstate="print"/>
              <a:stretch>
                <a:fillRect/>
              </a:stretch>
            </a:blipFill>
          </p:spPr>
          <p:txBody>
            <a:bodyPr wrap="square" lIns="0" tIns="0" rIns="0" bIns="0" rtlCol="0"/>
            <a:lstStyle/>
            <a:p>
              <a:endParaRPr/>
            </a:p>
          </p:txBody>
        </p:sp>
        <p:sp>
          <p:nvSpPr>
            <p:cNvPr id="18" name="object 13">
              <a:extLst>
                <a:ext uri="{FF2B5EF4-FFF2-40B4-BE49-F238E27FC236}">
                  <a16:creationId xmlns:a16="http://schemas.microsoft.com/office/drawing/2014/main" id="{99555206-4925-4FF2-AD03-8F7F429B9D48}"/>
                </a:ext>
              </a:extLst>
            </p:cNvPr>
            <p:cNvSpPr/>
            <p:nvPr/>
          </p:nvSpPr>
          <p:spPr>
            <a:xfrm>
              <a:off x="6044184" y="2039111"/>
              <a:ext cx="1656588" cy="484631"/>
            </a:xfrm>
            <a:prstGeom prst="rect">
              <a:avLst/>
            </a:prstGeom>
            <a:blipFill>
              <a:blip r:embed="rId6" cstate="print"/>
              <a:stretch>
                <a:fillRect/>
              </a:stretch>
            </a:blipFill>
          </p:spPr>
          <p:txBody>
            <a:bodyPr wrap="square" lIns="0" tIns="0" rIns="0" bIns="0" rtlCol="0"/>
            <a:lstStyle/>
            <a:p>
              <a:endParaRPr/>
            </a:p>
          </p:txBody>
        </p:sp>
        <p:sp>
          <p:nvSpPr>
            <p:cNvPr id="19" name="object 14">
              <a:extLst>
                <a:ext uri="{FF2B5EF4-FFF2-40B4-BE49-F238E27FC236}">
                  <a16:creationId xmlns:a16="http://schemas.microsoft.com/office/drawing/2014/main" id="{F551EE9D-65DF-4ECC-8413-56C17CCE435D}"/>
                </a:ext>
              </a:extLst>
            </p:cNvPr>
            <p:cNvSpPr/>
            <p:nvPr/>
          </p:nvSpPr>
          <p:spPr>
            <a:xfrm>
              <a:off x="1866138" y="1351025"/>
              <a:ext cx="5577840" cy="4076700"/>
            </a:xfrm>
            <a:custGeom>
              <a:avLst/>
              <a:gdLst/>
              <a:ahLst/>
              <a:cxnLst/>
              <a:rect l="l" t="t" r="r" b="b"/>
              <a:pathLst>
                <a:path w="5577840" h="4076700">
                  <a:moveTo>
                    <a:pt x="5577840" y="0"/>
                  </a:moveTo>
                  <a:lnTo>
                    <a:pt x="0" y="0"/>
                  </a:lnTo>
                  <a:lnTo>
                    <a:pt x="0" y="4076700"/>
                  </a:lnTo>
                  <a:lnTo>
                    <a:pt x="5577840" y="4076700"/>
                  </a:lnTo>
                  <a:lnTo>
                    <a:pt x="5577840" y="0"/>
                  </a:lnTo>
                  <a:close/>
                </a:path>
              </a:pathLst>
            </a:custGeom>
            <a:solidFill>
              <a:srgbClr val="FFFFFF"/>
            </a:solidFill>
          </p:spPr>
          <p:txBody>
            <a:bodyPr wrap="square" lIns="0" tIns="0" rIns="0" bIns="0" rtlCol="0"/>
            <a:lstStyle/>
            <a:p>
              <a:endParaRPr/>
            </a:p>
          </p:txBody>
        </p:sp>
        <p:sp>
          <p:nvSpPr>
            <p:cNvPr id="20" name="object 15">
              <a:extLst>
                <a:ext uri="{FF2B5EF4-FFF2-40B4-BE49-F238E27FC236}">
                  <a16:creationId xmlns:a16="http://schemas.microsoft.com/office/drawing/2014/main" id="{AABE143F-8FE2-4972-9264-A6D5534DF201}"/>
                </a:ext>
              </a:extLst>
            </p:cNvPr>
            <p:cNvSpPr/>
            <p:nvPr/>
          </p:nvSpPr>
          <p:spPr>
            <a:xfrm>
              <a:off x="1866138" y="1351025"/>
              <a:ext cx="5577840" cy="4076700"/>
            </a:xfrm>
            <a:custGeom>
              <a:avLst/>
              <a:gdLst/>
              <a:ahLst/>
              <a:cxnLst/>
              <a:rect l="l" t="t" r="r" b="b"/>
              <a:pathLst>
                <a:path w="5577840" h="4076700">
                  <a:moveTo>
                    <a:pt x="0" y="4076700"/>
                  </a:moveTo>
                  <a:lnTo>
                    <a:pt x="5577840" y="4076700"/>
                  </a:lnTo>
                  <a:lnTo>
                    <a:pt x="5577840" y="0"/>
                  </a:lnTo>
                  <a:lnTo>
                    <a:pt x="0" y="0"/>
                  </a:lnTo>
                  <a:lnTo>
                    <a:pt x="0" y="4076700"/>
                  </a:lnTo>
                  <a:close/>
                </a:path>
              </a:pathLst>
            </a:custGeom>
            <a:ln w="38099">
              <a:solidFill>
                <a:srgbClr val="000000"/>
              </a:solidFill>
            </a:ln>
          </p:spPr>
          <p:txBody>
            <a:bodyPr wrap="square" lIns="0" tIns="0" rIns="0" bIns="0" rtlCol="0"/>
            <a:lstStyle/>
            <a:p>
              <a:endParaRPr/>
            </a:p>
          </p:txBody>
        </p:sp>
        <p:sp>
          <p:nvSpPr>
            <p:cNvPr id="21" name="object 16">
              <a:extLst>
                <a:ext uri="{FF2B5EF4-FFF2-40B4-BE49-F238E27FC236}">
                  <a16:creationId xmlns:a16="http://schemas.microsoft.com/office/drawing/2014/main" id="{C029F298-24C7-490C-A5A3-11E82B23E2FF}"/>
                </a:ext>
              </a:extLst>
            </p:cNvPr>
            <p:cNvSpPr/>
            <p:nvPr/>
          </p:nvSpPr>
          <p:spPr>
            <a:xfrm>
              <a:off x="1990344" y="1437131"/>
              <a:ext cx="2427732" cy="542544"/>
            </a:xfrm>
            <a:prstGeom prst="rect">
              <a:avLst/>
            </a:prstGeom>
            <a:blipFill>
              <a:blip r:embed="rId7" cstate="print"/>
              <a:stretch>
                <a:fillRect/>
              </a:stretch>
            </a:blipFill>
          </p:spPr>
          <p:txBody>
            <a:bodyPr wrap="square" lIns="0" tIns="0" rIns="0" bIns="0" rtlCol="0"/>
            <a:lstStyle/>
            <a:p>
              <a:endParaRPr/>
            </a:p>
          </p:txBody>
        </p:sp>
      </p:grpSp>
      <p:sp>
        <p:nvSpPr>
          <p:cNvPr id="22" name="object 20">
            <a:extLst>
              <a:ext uri="{FF2B5EF4-FFF2-40B4-BE49-F238E27FC236}">
                <a16:creationId xmlns:a16="http://schemas.microsoft.com/office/drawing/2014/main" id="{1ABC4A6B-7D42-4116-969F-EDB6F4D7B9B2}"/>
              </a:ext>
            </a:extLst>
          </p:cNvPr>
          <p:cNvSpPr txBox="1"/>
          <p:nvPr/>
        </p:nvSpPr>
        <p:spPr>
          <a:xfrm>
            <a:off x="6642723" y="4537187"/>
            <a:ext cx="7290131" cy="2172774"/>
          </a:xfrm>
          <a:prstGeom prst="rect">
            <a:avLst/>
          </a:prstGeom>
        </p:spPr>
        <p:txBody>
          <a:bodyPr vert="horz" wrap="square" lIns="0" tIns="12700" rIns="0" bIns="0" rtlCol="0">
            <a:spAutoFit/>
          </a:bodyPr>
          <a:lstStyle/>
          <a:p>
            <a:pPr marL="299085" marR="178435" indent="-287020">
              <a:lnSpc>
                <a:spcPct val="100000"/>
              </a:lnSpc>
              <a:spcBef>
                <a:spcPts val="100"/>
              </a:spcBef>
              <a:buFont typeface="Arial"/>
              <a:buChar char="•"/>
              <a:tabLst>
                <a:tab pos="299085" algn="l"/>
                <a:tab pos="299720" algn="l"/>
              </a:tabLst>
            </a:pPr>
            <a:r>
              <a:rPr sz="1800" spc="-5" dirty="0">
                <a:latin typeface="Verdana"/>
                <a:cs typeface="Verdana"/>
              </a:rPr>
              <a:t>Chase </a:t>
            </a:r>
            <a:r>
              <a:rPr sz="1800" dirty="0">
                <a:latin typeface="Verdana"/>
                <a:cs typeface="Verdana"/>
              </a:rPr>
              <a:t>Online, </a:t>
            </a:r>
            <a:r>
              <a:rPr sz="1800" spc="-5" dirty="0">
                <a:latin typeface="Verdana"/>
                <a:cs typeface="Verdana"/>
              </a:rPr>
              <a:t>the Chase Mobile app </a:t>
            </a:r>
            <a:r>
              <a:rPr sz="1800" dirty="0">
                <a:latin typeface="Verdana"/>
                <a:cs typeface="Verdana"/>
              </a:rPr>
              <a:t>and  </a:t>
            </a:r>
            <a:r>
              <a:rPr sz="1800" spc="-5" dirty="0">
                <a:latin typeface="Verdana"/>
                <a:cs typeface="Verdana"/>
              </a:rPr>
              <a:t>the Chase </a:t>
            </a:r>
            <a:r>
              <a:rPr sz="1800" dirty="0">
                <a:latin typeface="Verdana"/>
                <a:cs typeface="Verdana"/>
              </a:rPr>
              <a:t>Mobile </a:t>
            </a:r>
            <a:r>
              <a:rPr sz="1800" spc="-5" dirty="0">
                <a:latin typeface="Verdana"/>
                <a:cs typeface="Verdana"/>
              </a:rPr>
              <a:t>website </a:t>
            </a:r>
            <a:r>
              <a:rPr sz="1800" dirty="0">
                <a:latin typeface="Verdana"/>
                <a:cs typeface="Verdana"/>
              </a:rPr>
              <a:t>use Secure  </a:t>
            </a:r>
            <a:r>
              <a:rPr sz="1800" spc="-5" dirty="0">
                <a:latin typeface="Verdana"/>
                <a:cs typeface="Verdana"/>
              </a:rPr>
              <a:t>Socket Layer (SSL)</a:t>
            </a:r>
            <a:r>
              <a:rPr sz="1800" spc="-70" dirty="0">
                <a:latin typeface="Verdana"/>
                <a:cs typeface="Verdana"/>
              </a:rPr>
              <a:t> </a:t>
            </a:r>
            <a:r>
              <a:rPr sz="1800" spc="-5" dirty="0">
                <a:latin typeface="Verdana"/>
                <a:cs typeface="Verdana"/>
              </a:rPr>
              <a:t>technology</a:t>
            </a:r>
            <a:endParaRPr lang="en-US" sz="1800" dirty="0">
              <a:latin typeface="Verdana"/>
              <a:cs typeface="Verdana"/>
            </a:endParaRPr>
          </a:p>
          <a:p>
            <a:pPr marL="12700">
              <a:lnSpc>
                <a:spcPts val="3785"/>
              </a:lnSpc>
              <a:spcBef>
                <a:spcPts val="115"/>
              </a:spcBef>
            </a:pPr>
            <a:endParaRPr lang="en-US" sz="3200" dirty="0">
              <a:latin typeface="Arial"/>
              <a:cs typeface="Arial"/>
            </a:endParaRPr>
          </a:p>
          <a:p>
            <a:pPr marL="299085" marR="5080" indent="-287020">
              <a:lnSpc>
                <a:spcPts val="2160"/>
              </a:lnSpc>
              <a:spcBef>
                <a:spcPts val="15"/>
              </a:spcBef>
              <a:buFont typeface="Arial"/>
              <a:buChar char="•"/>
              <a:tabLst>
                <a:tab pos="299085" algn="l"/>
                <a:tab pos="299720" algn="l"/>
              </a:tabLst>
            </a:pPr>
            <a:r>
              <a:rPr sz="1800" spc="-45" dirty="0">
                <a:latin typeface="Verdana"/>
                <a:cs typeface="Verdana"/>
              </a:rPr>
              <a:t>We </a:t>
            </a:r>
            <a:r>
              <a:rPr sz="1800" spc="-5" dirty="0">
                <a:latin typeface="Verdana"/>
                <a:cs typeface="Verdana"/>
              </a:rPr>
              <a:t>periodically </a:t>
            </a:r>
            <a:r>
              <a:rPr sz="1800" dirty="0">
                <a:latin typeface="Verdana"/>
                <a:cs typeface="Verdana"/>
              </a:rPr>
              <a:t>review our </a:t>
            </a:r>
            <a:r>
              <a:rPr sz="1800" spc="-5" dirty="0">
                <a:latin typeface="Verdana"/>
                <a:cs typeface="Verdana"/>
              </a:rPr>
              <a:t>operations </a:t>
            </a:r>
            <a:r>
              <a:rPr sz="1800" dirty="0">
                <a:latin typeface="Verdana"/>
                <a:cs typeface="Verdana"/>
              </a:rPr>
              <a:t>and  </a:t>
            </a:r>
            <a:r>
              <a:rPr sz="1800" spc="-5" dirty="0">
                <a:latin typeface="Verdana"/>
                <a:cs typeface="Verdana"/>
              </a:rPr>
              <a:t>business </a:t>
            </a:r>
            <a:r>
              <a:rPr sz="1800" spc="-10" dirty="0">
                <a:latin typeface="Verdana"/>
                <a:cs typeface="Verdana"/>
              </a:rPr>
              <a:t>practices </a:t>
            </a:r>
            <a:r>
              <a:rPr sz="1800" spc="-5" dirty="0">
                <a:latin typeface="Verdana"/>
                <a:cs typeface="Verdana"/>
              </a:rPr>
              <a:t>to make </a:t>
            </a:r>
            <a:r>
              <a:rPr sz="1800" dirty="0">
                <a:latin typeface="Verdana"/>
                <a:cs typeface="Verdana"/>
              </a:rPr>
              <a:t>sure </a:t>
            </a:r>
            <a:r>
              <a:rPr sz="1800" spc="-5" dirty="0">
                <a:latin typeface="Verdana"/>
                <a:cs typeface="Verdana"/>
              </a:rPr>
              <a:t>they  comply </a:t>
            </a:r>
            <a:r>
              <a:rPr sz="1800" dirty="0">
                <a:latin typeface="Verdana"/>
                <a:cs typeface="Verdana"/>
              </a:rPr>
              <a:t>with </a:t>
            </a:r>
            <a:r>
              <a:rPr sz="1800" spc="-5" dirty="0">
                <a:latin typeface="Verdana"/>
                <a:cs typeface="Verdana"/>
              </a:rPr>
              <a:t>the </a:t>
            </a:r>
            <a:r>
              <a:rPr sz="1800" spc="-10" dirty="0">
                <a:latin typeface="Verdana"/>
                <a:cs typeface="Verdana"/>
              </a:rPr>
              <a:t>corporate </a:t>
            </a:r>
            <a:r>
              <a:rPr sz="1800" dirty="0">
                <a:latin typeface="Verdana"/>
                <a:cs typeface="Verdana"/>
              </a:rPr>
              <a:t>policies</a:t>
            </a:r>
            <a:r>
              <a:rPr sz="1800" spc="5" dirty="0">
                <a:latin typeface="Verdana"/>
                <a:cs typeface="Verdana"/>
              </a:rPr>
              <a:t> </a:t>
            </a:r>
            <a:r>
              <a:rPr sz="1800" dirty="0">
                <a:latin typeface="Verdana"/>
                <a:cs typeface="Verdana"/>
              </a:rPr>
              <a:t>and</a:t>
            </a:r>
            <a:r>
              <a:rPr lang="en-IN" sz="1800" dirty="0">
                <a:latin typeface="Verdana"/>
                <a:cs typeface="Verdana"/>
              </a:rPr>
              <a:t> </a:t>
            </a:r>
            <a:r>
              <a:rPr sz="1800" spc="-5" dirty="0">
                <a:latin typeface="Verdana"/>
                <a:cs typeface="Verdana"/>
              </a:rPr>
              <a:t>procedures we </a:t>
            </a:r>
            <a:r>
              <a:rPr sz="1800" dirty="0">
                <a:latin typeface="Verdana"/>
                <a:cs typeface="Verdana"/>
              </a:rPr>
              <a:t>follow </a:t>
            </a:r>
            <a:r>
              <a:rPr sz="1800" spc="-5" dirty="0">
                <a:latin typeface="Verdana"/>
                <a:cs typeface="Verdana"/>
              </a:rPr>
              <a:t>to protect  </a:t>
            </a:r>
            <a:r>
              <a:rPr sz="1800" dirty="0">
                <a:latin typeface="Verdana"/>
                <a:cs typeface="Verdana"/>
              </a:rPr>
              <a:t>confidential information</a:t>
            </a:r>
          </a:p>
        </p:txBody>
      </p:sp>
      <p:sp>
        <p:nvSpPr>
          <p:cNvPr id="23" name="テキスト プレースホルダー 5">
            <a:extLst>
              <a:ext uri="{FF2B5EF4-FFF2-40B4-BE49-F238E27FC236}">
                <a16:creationId xmlns:a16="http://schemas.microsoft.com/office/drawing/2014/main" id="{F23C8AAA-6343-4F70-AE0D-F0A05EB5F3E1}"/>
              </a:ext>
            </a:extLst>
          </p:cNvPr>
          <p:cNvSpPr txBox="1">
            <a:spLocks/>
          </p:cNvSpPr>
          <p:nvPr/>
        </p:nvSpPr>
        <p:spPr>
          <a:xfrm>
            <a:off x="613040" y="4699555"/>
            <a:ext cx="4722472" cy="1935215"/>
          </a:xfrm>
          <a:prstGeom prst="rect">
            <a:avLst/>
          </a:prstGeom>
        </p:spPr>
        <p:txBody>
          <a:bodyPr vert="horz" lIns="163275" tIns="81638" rIns="163275" bIns="81638" rtlCol="0" anchor="t">
            <a:noAutofit/>
          </a:bodyPr>
          <a:lstStyle>
            <a:lvl1pPr marL="0" indent="0" algn="ctr" defTabSz="1632753" rtl="0" eaLnBrk="1" latinLnBrk="0" hangingPunct="1">
              <a:lnSpc>
                <a:spcPct val="90000"/>
              </a:lnSpc>
              <a:spcBef>
                <a:spcPts val="0"/>
              </a:spcBef>
              <a:buFont typeface="Arial" panose="020B0604020202020204" pitchFamily="34" charset="0"/>
              <a:buNone/>
              <a:defRPr sz="3200" kern="1200" spc="600" baseline="0">
                <a:solidFill>
                  <a:schemeClr val="tx1"/>
                </a:solidFill>
                <a:latin typeface="+mj-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just"/>
            <a:r>
              <a:rPr lang="en-US" b="1" dirty="0">
                <a:solidFill>
                  <a:srgbClr val="000000"/>
                </a:solidFill>
                <a:latin typeface="Times New Roman" panose="02020603050405020304" pitchFamily="18" charset="0"/>
              </a:rPr>
              <a:t>Example of Chase Banking System </a:t>
            </a:r>
            <a:endParaRPr lang="en-US" b="1" dirty="0"/>
          </a:p>
        </p:txBody>
      </p:sp>
      <p:sp>
        <p:nvSpPr>
          <p:cNvPr id="2" name="TextBox 1">
            <a:extLst>
              <a:ext uri="{FF2B5EF4-FFF2-40B4-BE49-F238E27FC236}">
                <a16:creationId xmlns:a16="http://schemas.microsoft.com/office/drawing/2014/main" id="{95A6E5F5-07F1-4C7F-A8C5-31F22270CF00}"/>
              </a:ext>
            </a:extLst>
          </p:cNvPr>
          <p:cNvSpPr txBox="1"/>
          <p:nvPr/>
        </p:nvSpPr>
        <p:spPr>
          <a:xfrm>
            <a:off x="9358626" y="9272783"/>
            <a:ext cx="1656184" cy="584775"/>
          </a:xfrm>
          <a:prstGeom prst="rect">
            <a:avLst/>
          </a:prstGeom>
          <a:noFill/>
        </p:spPr>
        <p:txBody>
          <a:bodyPr wrap="square" rtlCol="0">
            <a:spAutoFit/>
          </a:bodyPr>
          <a:lstStyle/>
          <a:p>
            <a:r>
              <a:rPr lang="en-IN" b="1" dirty="0"/>
              <a:t>Figure 1</a:t>
            </a:r>
            <a:endParaRPr lang="en-US" b="1" dirty="0"/>
          </a:p>
        </p:txBody>
      </p:sp>
    </p:spTree>
    <p:extLst>
      <p:ext uri="{BB962C8B-B14F-4D97-AF65-F5344CB8AC3E}">
        <p14:creationId xmlns:p14="http://schemas.microsoft.com/office/powerpoint/2010/main" val="2514653478"/>
      </p:ext>
    </p:extLst>
  </p:cSld>
  <p:clrMapOvr>
    <a:masterClrMapping/>
  </p:clrMapOvr>
  <p:transition spd="slow" advTm="2094">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1078310" y="3559324"/>
            <a:ext cx="6480720" cy="2655295"/>
          </a:xfrm>
        </p:spPr>
        <p:txBody>
          <a:bodyPr/>
          <a:lstStyle/>
          <a:p>
            <a:r>
              <a:rPr lang="en-US" sz="4400" b="0" i="0" dirty="0">
                <a:effectLst/>
                <a:latin typeface="Times New Roman" panose="02020603050405020304" pitchFamily="18" charset="0"/>
              </a:rPr>
              <a:t>Why is this better &amp; unique ?</a:t>
            </a:r>
            <a:endParaRPr kumimoji="1" lang="ja-JP" altLang="en-US" sz="4400" dirty="0">
              <a:latin typeface="Sakkal Majalla" pitchFamily="2" charset="-78"/>
              <a:cs typeface="Sakkal Majalla" pitchFamily="2" charset="-78"/>
            </a:endParaRPr>
          </a:p>
        </p:txBody>
      </p:sp>
      <p:sp>
        <p:nvSpPr>
          <p:cNvPr id="8" name="タイトル 4">
            <a:extLst>
              <a:ext uri="{FF2B5EF4-FFF2-40B4-BE49-F238E27FC236}">
                <a16:creationId xmlns:a16="http://schemas.microsoft.com/office/drawing/2014/main" id="{A52B44E4-EF72-41C6-8458-BD12E410EBBB}"/>
              </a:ext>
            </a:extLst>
          </p:cNvPr>
          <p:cNvSpPr txBox="1">
            <a:spLocks/>
          </p:cNvSpPr>
          <p:nvPr/>
        </p:nvSpPr>
        <p:spPr>
          <a:xfrm>
            <a:off x="7559030" y="1687116"/>
            <a:ext cx="10225136" cy="7848872"/>
          </a:xfrm>
          <a:prstGeom prst="rect">
            <a:avLst/>
          </a:prstGeom>
        </p:spPr>
        <p:txBody>
          <a:bodyPr anchor="ctr"/>
          <a:lstStyle>
            <a:lvl1pPr algn="ctr" defTabSz="1632753" rtl="0" eaLnBrk="1" latinLnBrk="0" hangingPunct="1">
              <a:spcBef>
                <a:spcPct val="0"/>
              </a:spcBef>
              <a:buNone/>
              <a:defRPr sz="6600" kern="1200" spc="1500" baseline="0">
                <a:solidFill>
                  <a:schemeClr val="accent1"/>
                </a:solidFill>
                <a:latin typeface="+mj-lt"/>
                <a:ea typeface="+mj-ea"/>
                <a:cs typeface="+mj-cs"/>
              </a:defRPr>
            </a:lvl1pPr>
          </a:lstStyle>
          <a:p>
            <a:endParaRPr kumimoji="1" lang="ja-JP" altLang="en-US" sz="8000" dirty="0">
              <a:latin typeface="Sakkal Majalla" pitchFamily="2" charset="-78"/>
              <a:cs typeface="Sakkal Majalla" pitchFamily="2" charset="-78"/>
            </a:endParaRPr>
          </a:p>
        </p:txBody>
      </p:sp>
      <p:sp>
        <p:nvSpPr>
          <p:cNvPr id="9" name="タイトル 4">
            <a:extLst>
              <a:ext uri="{FF2B5EF4-FFF2-40B4-BE49-F238E27FC236}">
                <a16:creationId xmlns:a16="http://schemas.microsoft.com/office/drawing/2014/main" id="{37F1895B-87D8-4543-86F5-AF9F33AED31B}"/>
              </a:ext>
            </a:extLst>
          </p:cNvPr>
          <p:cNvSpPr txBox="1">
            <a:spLocks/>
          </p:cNvSpPr>
          <p:nvPr/>
        </p:nvSpPr>
        <p:spPr>
          <a:xfrm>
            <a:off x="7703046" y="1687116"/>
            <a:ext cx="10081120" cy="8352927"/>
          </a:xfrm>
          <a:prstGeom prst="rect">
            <a:avLst/>
          </a:prstGeom>
        </p:spPr>
        <p:txBody>
          <a:bodyPr anchor="ctr"/>
          <a:lstStyle>
            <a:lvl1pPr algn="ctr" defTabSz="1632753" rtl="0" eaLnBrk="1" latinLnBrk="0" hangingPunct="1">
              <a:spcBef>
                <a:spcPct val="0"/>
              </a:spcBef>
              <a:buNone/>
              <a:defRPr sz="6600" kern="1200" spc="1500" baseline="0">
                <a:solidFill>
                  <a:schemeClr val="accent1"/>
                </a:solidFill>
                <a:latin typeface="+mj-lt"/>
                <a:ea typeface="+mj-ea"/>
                <a:cs typeface="+mj-cs"/>
              </a:defRPr>
            </a:lvl1pPr>
          </a:lstStyle>
          <a:p>
            <a:endParaRPr kumimoji="1" lang="ja-JP" altLang="en-US" sz="8000" dirty="0">
              <a:latin typeface="Sakkal Majalla" pitchFamily="2" charset="-78"/>
              <a:cs typeface="Sakkal Majalla" pitchFamily="2" charset="-78"/>
            </a:endParaRPr>
          </a:p>
        </p:txBody>
      </p:sp>
      <p:sp>
        <p:nvSpPr>
          <p:cNvPr id="10" name="タイトル 4">
            <a:extLst>
              <a:ext uri="{FF2B5EF4-FFF2-40B4-BE49-F238E27FC236}">
                <a16:creationId xmlns:a16="http://schemas.microsoft.com/office/drawing/2014/main" id="{7AABE4BD-9D3C-4962-9960-5E0CB8EBD24B}"/>
              </a:ext>
            </a:extLst>
          </p:cNvPr>
          <p:cNvSpPr txBox="1">
            <a:spLocks/>
          </p:cNvSpPr>
          <p:nvPr/>
        </p:nvSpPr>
        <p:spPr>
          <a:xfrm>
            <a:off x="7855446" y="1839516"/>
            <a:ext cx="10081120" cy="8352927"/>
          </a:xfrm>
          <a:prstGeom prst="rect">
            <a:avLst/>
          </a:prstGeom>
        </p:spPr>
        <p:txBody>
          <a:bodyPr anchor="ctr"/>
          <a:lstStyle>
            <a:lvl1pPr algn="ctr" defTabSz="1632753" rtl="0" eaLnBrk="1" latinLnBrk="0" hangingPunct="1">
              <a:spcBef>
                <a:spcPct val="0"/>
              </a:spcBef>
              <a:buNone/>
              <a:defRPr sz="6600" kern="1200" spc="1500" baseline="0">
                <a:solidFill>
                  <a:schemeClr val="accent1"/>
                </a:solidFill>
                <a:latin typeface="+mj-lt"/>
                <a:ea typeface="+mj-ea"/>
                <a:cs typeface="+mj-cs"/>
              </a:defRPr>
            </a:lvl1pPr>
          </a:lstStyle>
          <a:p>
            <a:endParaRPr kumimoji="1" lang="ja-JP" altLang="en-US" sz="8000" dirty="0">
              <a:latin typeface="Sakkal Majalla" pitchFamily="2" charset="-78"/>
              <a:cs typeface="Sakkal Majalla" pitchFamily="2" charset="-78"/>
            </a:endParaRPr>
          </a:p>
        </p:txBody>
      </p:sp>
      <p:sp>
        <p:nvSpPr>
          <p:cNvPr id="11" name="タイトル 4">
            <a:extLst>
              <a:ext uri="{FF2B5EF4-FFF2-40B4-BE49-F238E27FC236}">
                <a16:creationId xmlns:a16="http://schemas.microsoft.com/office/drawing/2014/main" id="{B249AAF8-C47B-4EE0-991D-AF12A8E08FFB}"/>
              </a:ext>
            </a:extLst>
          </p:cNvPr>
          <p:cNvSpPr txBox="1">
            <a:spLocks/>
          </p:cNvSpPr>
          <p:nvPr/>
        </p:nvSpPr>
        <p:spPr>
          <a:xfrm>
            <a:off x="7559030" y="8167835"/>
            <a:ext cx="10081120" cy="648073"/>
          </a:xfrm>
          <a:prstGeom prst="rect">
            <a:avLst/>
          </a:prstGeom>
        </p:spPr>
        <p:txBody>
          <a:bodyPr anchor="ctr"/>
          <a:lstStyle>
            <a:lvl1pPr algn="ctr" defTabSz="1632753" rtl="0" eaLnBrk="1" latinLnBrk="0" hangingPunct="1">
              <a:spcBef>
                <a:spcPct val="0"/>
              </a:spcBef>
              <a:buNone/>
              <a:defRPr sz="6600" kern="1200" spc="1500" baseline="0">
                <a:solidFill>
                  <a:schemeClr val="accent1"/>
                </a:solidFill>
                <a:latin typeface="+mj-lt"/>
                <a:ea typeface="+mj-ea"/>
                <a:cs typeface="+mj-cs"/>
              </a:defRPr>
            </a:lvl1pPr>
          </a:lstStyle>
          <a:p>
            <a:pPr marL="1273576" lvl="1" indent="-457200" algn="just">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An </a:t>
            </a:r>
            <a:r>
              <a:rPr lang="en-US" sz="3200" b="1" i="1" dirty="0">
                <a:latin typeface="Times New Roman" panose="02020603050405020304" pitchFamily="18" charset="0"/>
                <a:cs typeface="Times New Roman" panose="02020603050405020304" pitchFamily="18" charset="0"/>
              </a:rPr>
              <a:t>Ironclad app </a:t>
            </a:r>
            <a:r>
              <a:rPr lang="en-US" sz="3200" b="1" spc="-15" dirty="0">
                <a:latin typeface="Times New Roman" panose="02020603050405020304" pitchFamily="18" charset="0"/>
                <a:cs typeface="Times New Roman" panose="02020603050405020304" pitchFamily="18" charset="0"/>
              </a:rPr>
              <a:t>guarantees to remote</a:t>
            </a:r>
            <a:r>
              <a:rPr lang="en-US" sz="3200" b="1" spc="-110" dirty="0">
                <a:latin typeface="Times New Roman" panose="02020603050405020304" pitchFamily="18" charset="0"/>
                <a:cs typeface="Times New Roman" panose="02020603050405020304" pitchFamily="18" charset="0"/>
              </a:rPr>
              <a:t> </a:t>
            </a:r>
            <a:r>
              <a:rPr lang="en-US" sz="3200" b="1" spc="-10" dirty="0">
                <a:latin typeface="Times New Roman" panose="02020603050405020304" pitchFamily="18" charset="0"/>
                <a:cs typeface="Times New Roman" panose="02020603050405020304" pitchFamily="18" charset="0"/>
              </a:rPr>
              <a:t>parties  that every </a:t>
            </a:r>
            <a:r>
              <a:rPr lang="en-US" sz="3200" b="1" spc="-5" dirty="0">
                <a:latin typeface="Times New Roman" panose="02020603050405020304" pitchFamily="18" charset="0"/>
                <a:cs typeface="Times New Roman" panose="02020603050405020304" pitchFamily="18" charset="0"/>
              </a:rPr>
              <a:t>instruction </a:t>
            </a:r>
            <a:r>
              <a:rPr lang="en-US" sz="3200" b="1" dirty="0">
                <a:latin typeface="Times New Roman" panose="02020603050405020304" pitchFamily="18" charset="0"/>
                <a:cs typeface="Times New Roman" panose="02020603050405020304" pitchFamily="18" charset="0"/>
              </a:rPr>
              <a:t>it </a:t>
            </a:r>
            <a:r>
              <a:rPr lang="en-US" sz="3200" b="1" spc="-25" dirty="0">
                <a:latin typeface="Times New Roman" panose="02020603050405020304" pitchFamily="18" charset="0"/>
                <a:cs typeface="Times New Roman" panose="02020603050405020304" pitchFamily="18" charset="0"/>
              </a:rPr>
              <a:t>executes </a:t>
            </a:r>
            <a:r>
              <a:rPr lang="en-US" sz="3200" b="1" spc="-10" dirty="0">
                <a:latin typeface="Times New Roman" panose="02020603050405020304" pitchFamily="18" charset="0"/>
                <a:cs typeface="Times New Roman" panose="02020603050405020304" pitchFamily="18" charset="0"/>
              </a:rPr>
              <a:t>adheres </a:t>
            </a:r>
            <a:r>
              <a:rPr lang="en-US" sz="3200" b="1" spc="-15" dirty="0">
                <a:latin typeface="Times New Roman" panose="02020603050405020304" pitchFamily="18" charset="0"/>
                <a:cs typeface="Times New Roman" panose="02020603050405020304" pitchFamily="18" charset="0"/>
              </a:rPr>
              <a:t>to  </a:t>
            </a:r>
            <a:r>
              <a:rPr lang="en-US" sz="3200" b="1" dirty="0">
                <a:latin typeface="Times New Roman" panose="02020603050405020304" pitchFamily="18" charset="0"/>
                <a:cs typeface="Times New Roman" panose="02020603050405020304" pitchFamily="18" charset="0"/>
              </a:rPr>
              <a:t>a </a:t>
            </a:r>
            <a:r>
              <a:rPr lang="en-US" sz="3200" b="1" spc="-10" dirty="0">
                <a:latin typeface="Times New Roman" panose="02020603050405020304" pitchFamily="18" charset="0"/>
                <a:cs typeface="Times New Roman" panose="02020603050405020304" pitchFamily="18" charset="0"/>
              </a:rPr>
              <a:t>high-level </a:t>
            </a:r>
            <a:r>
              <a:rPr lang="en-US" sz="3200" b="1" spc="-5" dirty="0">
                <a:latin typeface="Times New Roman" panose="02020603050405020304" pitchFamily="18" charset="0"/>
                <a:cs typeface="Times New Roman" panose="02020603050405020304" pitchFamily="18" charset="0"/>
              </a:rPr>
              <a:t>security</a:t>
            </a:r>
            <a:r>
              <a:rPr lang="en-US" sz="3200" b="1" spc="-35" dirty="0">
                <a:latin typeface="Times New Roman" panose="02020603050405020304" pitchFamily="18" charset="0"/>
                <a:cs typeface="Times New Roman" panose="02020603050405020304" pitchFamily="18" charset="0"/>
              </a:rPr>
              <a:t> </a:t>
            </a:r>
            <a:r>
              <a:rPr lang="en-US" sz="3200" b="1" spc="-5" dirty="0">
                <a:latin typeface="Times New Roman" panose="02020603050405020304" pitchFamily="18" charset="0"/>
                <a:cs typeface="Times New Roman" panose="02020603050405020304" pitchFamily="18" charset="0"/>
              </a:rPr>
              <a:t>spec.</a:t>
            </a:r>
          </a:p>
          <a:p>
            <a:pPr marL="1273576" lvl="1" indent="-457200" algn="just">
              <a:buFont typeface="Arial" panose="020B0604020202020204" pitchFamily="34" charset="0"/>
              <a:buChar char="•"/>
            </a:pPr>
            <a:endParaRPr lang="en-US" b="1" spc="-5" dirty="0">
              <a:latin typeface="Times New Roman" panose="02020603050405020304" pitchFamily="18" charset="0"/>
              <a:cs typeface="Times New Roman" panose="02020603050405020304" pitchFamily="18" charset="0"/>
            </a:endParaRPr>
          </a:p>
          <a:p>
            <a:pPr lvl="1" algn="just"/>
            <a:endParaRPr lang="en-IN" b="1" dirty="0">
              <a:latin typeface="Times New Roman" panose="02020603050405020304" pitchFamily="18" charset="0"/>
              <a:cs typeface="Times New Roman" panose="02020603050405020304" pitchFamily="18" charset="0"/>
            </a:endParaRPr>
          </a:p>
          <a:p>
            <a:pPr marL="1273576" lvl="1" indent="-45720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Considering the software stack which includes Late launch, Trusted computing and Software verification i.e., secure remote equivalence.</a:t>
            </a:r>
          </a:p>
          <a:p>
            <a:pPr marL="1273576" lvl="1" indent="-457200" algn="just">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a:p>
            <a:pPr lvl="1" algn="just"/>
            <a:endParaRPr lang="en-IN" b="1" dirty="0">
              <a:latin typeface="Times New Roman" panose="02020603050405020304" pitchFamily="18" charset="0"/>
              <a:cs typeface="Times New Roman" panose="02020603050405020304" pitchFamily="18" charset="0"/>
            </a:endParaRPr>
          </a:p>
          <a:p>
            <a:pPr lvl="1" algn="just"/>
            <a:endParaRPr lang="en-IN" b="1" dirty="0">
              <a:latin typeface="Times New Roman" panose="02020603050405020304" pitchFamily="18" charset="0"/>
              <a:cs typeface="Times New Roman" panose="02020603050405020304" pitchFamily="18" charset="0"/>
            </a:endParaRPr>
          </a:p>
          <a:p>
            <a:pPr lvl="1" algn="just"/>
            <a:endParaRPr lang="en-IN" b="1" dirty="0">
              <a:latin typeface="Times New Roman" panose="02020603050405020304" pitchFamily="18" charset="0"/>
              <a:cs typeface="Times New Roman" panose="02020603050405020304" pitchFamily="18" charset="0"/>
            </a:endParaRPr>
          </a:p>
          <a:p>
            <a:pPr marL="1273576" lvl="1" indent="-457200" algn="just">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a:p>
            <a:pPr marL="1273576" lvl="1" indent="-457200" algn="just">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IN" sz="3200" b="1" dirty="0"/>
          </a:p>
          <a:p>
            <a:pPr marL="457200" indent="-457200" algn="just">
              <a:buFont typeface="Arial" panose="020B0604020202020204" pitchFamily="34" charset="0"/>
              <a:buChar char="•"/>
            </a:pPr>
            <a:endParaRPr lang="en-IN" sz="3200" b="1" dirty="0"/>
          </a:p>
          <a:p>
            <a:pPr marL="457200" indent="-457200" algn="just">
              <a:buFont typeface="Arial" panose="020B0604020202020204" pitchFamily="34" charset="0"/>
              <a:buChar char="•"/>
            </a:pPr>
            <a:endParaRPr lang="en-IN" sz="3200" b="1" dirty="0"/>
          </a:p>
          <a:p>
            <a:pPr marL="457200" indent="-457200" algn="just">
              <a:buFont typeface="Arial" panose="020B0604020202020204" pitchFamily="34" charset="0"/>
              <a:buChar char="•"/>
            </a:pPr>
            <a:endParaRPr lang="en-IN" sz="3200" b="1" dirty="0"/>
          </a:p>
          <a:p>
            <a:pPr marL="457200" indent="-457200" algn="just">
              <a:buFont typeface="Arial" panose="020B0604020202020204" pitchFamily="34" charset="0"/>
              <a:buChar char="•"/>
            </a:pPr>
            <a:endParaRPr lang="en-IN" sz="3200" b="1" dirty="0"/>
          </a:p>
          <a:p>
            <a:pPr marL="457200" indent="-457200" algn="just">
              <a:buFont typeface="Arial" panose="020B0604020202020204" pitchFamily="34" charset="0"/>
              <a:buChar char="•"/>
            </a:pPr>
            <a:endParaRPr lang="en-IN" sz="3200" b="1" dirty="0"/>
          </a:p>
          <a:p>
            <a:pPr marL="457200" indent="-457200" algn="just">
              <a:buFont typeface="Arial" panose="020B0604020202020204" pitchFamily="34" charset="0"/>
              <a:buChar char="•"/>
            </a:pPr>
            <a:endParaRPr lang="en-IN" sz="3200" b="1" dirty="0"/>
          </a:p>
        </p:txBody>
      </p:sp>
    </p:spTree>
    <p:extLst>
      <p:ext uri="{BB962C8B-B14F-4D97-AF65-F5344CB8AC3E}">
        <p14:creationId xmlns:p14="http://schemas.microsoft.com/office/powerpoint/2010/main" val="1424248461"/>
      </p:ext>
    </p:extLst>
  </p:cSld>
  <p:clrMapOvr>
    <a:masterClrMapping/>
  </p:clrMapOvr>
  <p:transition spd="slow" advTm="5047">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5">
            <a:extLst>
              <a:ext uri="{FF2B5EF4-FFF2-40B4-BE49-F238E27FC236}">
                <a16:creationId xmlns:a16="http://schemas.microsoft.com/office/drawing/2014/main" id="{1B962D01-7EB5-4175-A215-637B8008C6B2}"/>
              </a:ext>
            </a:extLst>
          </p:cNvPr>
          <p:cNvSpPr>
            <a:spLocks noGrp="1"/>
          </p:cNvSpPr>
          <p:nvPr>
            <p:ph type="body" sz="quarter" idx="16"/>
          </p:nvPr>
        </p:nvSpPr>
        <p:spPr>
          <a:xfrm>
            <a:off x="-1297954" y="606996"/>
            <a:ext cx="9442049" cy="1935215"/>
          </a:xfrm>
        </p:spPr>
        <p:txBody>
          <a:bodyPr/>
          <a:lstStyle/>
          <a:p>
            <a:r>
              <a:rPr lang="en-IN" sz="3600" b="1" dirty="0">
                <a:solidFill>
                  <a:schemeClr val="tx2"/>
                </a:solidFill>
                <a:latin typeface="Times New Roman" panose="02020603050405020304" pitchFamily="18" charset="0"/>
                <a:cs typeface="Times New Roman" panose="02020603050405020304" pitchFamily="18" charset="0"/>
              </a:rPr>
              <a:t>Technique &amp; Solution</a:t>
            </a:r>
            <a:endParaRPr kumimoji="1" lang="en-US" altLang="ja-JP" sz="36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EFA88F3-567A-4012-9585-DCAEB720F7A3}"/>
              </a:ext>
            </a:extLst>
          </p:cNvPr>
          <p:cNvPicPr>
            <a:picLocks noChangeAspect="1"/>
          </p:cNvPicPr>
          <p:nvPr/>
        </p:nvPicPr>
        <p:blipFill>
          <a:blip r:embed="rId2"/>
          <a:stretch>
            <a:fillRect/>
          </a:stretch>
        </p:blipFill>
        <p:spPr>
          <a:xfrm>
            <a:off x="1510358" y="1885950"/>
            <a:ext cx="7134225" cy="6515100"/>
          </a:xfrm>
          <a:prstGeom prst="rect">
            <a:avLst/>
          </a:prstGeom>
        </p:spPr>
      </p:pic>
      <p:pic>
        <p:nvPicPr>
          <p:cNvPr id="6" name="Picture 5">
            <a:extLst>
              <a:ext uri="{FF2B5EF4-FFF2-40B4-BE49-F238E27FC236}">
                <a16:creationId xmlns:a16="http://schemas.microsoft.com/office/drawing/2014/main" id="{E85FE2C4-B778-4D21-B54C-A0C1200FC32A}"/>
              </a:ext>
            </a:extLst>
          </p:cNvPr>
          <p:cNvPicPr>
            <a:picLocks noChangeAspect="1"/>
          </p:cNvPicPr>
          <p:nvPr/>
        </p:nvPicPr>
        <p:blipFill>
          <a:blip r:embed="rId3"/>
          <a:stretch>
            <a:fillRect/>
          </a:stretch>
        </p:blipFill>
        <p:spPr>
          <a:xfrm>
            <a:off x="9160023" y="3775348"/>
            <a:ext cx="8363632" cy="2160240"/>
          </a:xfrm>
          <a:prstGeom prst="rect">
            <a:avLst/>
          </a:prstGeom>
        </p:spPr>
      </p:pic>
      <p:sp>
        <p:nvSpPr>
          <p:cNvPr id="5" name="TextBox 4">
            <a:extLst>
              <a:ext uri="{FF2B5EF4-FFF2-40B4-BE49-F238E27FC236}">
                <a16:creationId xmlns:a16="http://schemas.microsoft.com/office/drawing/2014/main" id="{BA659719-7543-471E-835A-0E467301D14A}"/>
              </a:ext>
            </a:extLst>
          </p:cNvPr>
          <p:cNvSpPr txBox="1"/>
          <p:nvPr/>
        </p:nvSpPr>
        <p:spPr>
          <a:xfrm>
            <a:off x="4606702" y="8815908"/>
            <a:ext cx="1656184" cy="584775"/>
          </a:xfrm>
          <a:prstGeom prst="rect">
            <a:avLst/>
          </a:prstGeom>
          <a:noFill/>
        </p:spPr>
        <p:txBody>
          <a:bodyPr wrap="square" rtlCol="0">
            <a:spAutoFit/>
          </a:bodyPr>
          <a:lstStyle/>
          <a:p>
            <a:r>
              <a:rPr lang="en-IN" b="1" dirty="0"/>
              <a:t>Figure 2</a:t>
            </a:r>
            <a:endParaRPr lang="en-US" b="1" dirty="0"/>
          </a:p>
        </p:txBody>
      </p:sp>
      <p:sp>
        <p:nvSpPr>
          <p:cNvPr id="7" name="TextBox 6">
            <a:extLst>
              <a:ext uri="{FF2B5EF4-FFF2-40B4-BE49-F238E27FC236}">
                <a16:creationId xmlns:a16="http://schemas.microsoft.com/office/drawing/2014/main" id="{50CA688A-4867-4DA0-A007-8FD8A454D054}"/>
              </a:ext>
            </a:extLst>
          </p:cNvPr>
          <p:cNvSpPr txBox="1"/>
          <p:nvPr/>
        </p:nvSpPr>
        <p:spPr>
          <a:xfrm>
            <a:off x="12887622" y="6295628"/>
            <a:ext cx="1656184" cy="584775"/>
          </a:xfrm>
          <a:prstGeom prst="rect">
            <a:avLst/>
          </a:prstGeom>
          <a:noFill/>
        </p:spPr>
        <p:txBody>
          <a:bodyPr wrap="square" rtlCol="0">
            <a:spAutoFit/>
          </a:bodyPr>
          <a:lstStyle/>
          <a:p>
            <a:r>
              <a:rPr lang="en-IN" b="1" dirty="0"/>
              <a:t>Figure 3</a:t>
            </a:r>
            <a:endParaRPr lang="en-US" b="1" dirty="0"/>
          </a:p>
        </p:txBody>
      </p:sp>
    </p:spTree>
    <p:extLst>
      <p:ext uri="{BB962C8B-B14F-4D97-AF65-F5344CB8AC3E}">
        <p14:creationId xmlns:p14="http://schemas.microsoft.com/office/powerpoint/2010/main" val="2533787186"/>
      </p:ext>
    </p:extLst>
  </p:cSld>
  <p:clrMapOvr>
    <a:masterClrMapping/>
  </p:clrMapOvr>
  <p:transition spd="slow" advTm="2094">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6"/>
          </p:nvPr>
        </p:nvSpPr>
        <p:spPr>
          <a:xfrm>
            <a:off x="-1542855" y="377556"/>
            <a:ext cx="9154017" cy="1935215"/>
          </a:xfrm>
        </p:spPr>
        <p:txBody>
          <a:bodyPr/>
          <a:lstStyle/>
          <a:p>
            <a:r>
              <a:rPr lang="en-IN" sz="3600" b="1" dirty="0">
                <a:solidFill>
                  <a:schemeClr val="tx2"/>
                </a:solidFill>
                <a:latin typeface="Times New Roman" panose="02020603050405020304" pitchFamily="18" charset="0"/>
                <a:cs typeface="Times New Roman" panose="02020603050405020304" pitchFamily="18" charset="0"/>
              </a:rPr>
              <a:t>Verification Method</a:t>
            </a:r>
            <a:endParaRPr kumimoji="1" lang="en-US" altLang="ja-JP" sz="3600" b="1" dirty="0">
              <a:latin typeface="Times New Roman" panose="02020603050405020304" pitchFamily="18" charset="0"/>
              <a:cs typeface="Times New Roman" panose="02020603050405020304" pitchFamily="18" charset="0"/>
            </a:endParaRPr>
          </a:p>
        </p:txBody>
      </p:sp>
      <p:sp>
        <p:nvSpPr>
          <p:cNvPr id="7" name="タイトル 4">
            <a:extLst>
              <a:ext uri="{FF2B5EF4-FFF2-40B4-BE49-F238E27FC236}">
                <a16:creationId xmlns:a16="http://schemas.microsoft.com/office/drawing/2014/main" id="{22D3A445-F67C-4357-B6DD-18C046051E7A}"/>
              </a:ext>
            </a:extLst>
          </p:cNvPr>
          <p:cNvSpPr txBox="1">
            <a:spLocks/>
          </p:cNvSpPr>
          <p:nvPr/>
        </p:nvSpPr>
        <p:spPr>
          <a:xfrm>
            <a:off x="-145826" y="2335188"/>
            <a:ext cx="16701352" cy="8424935"/>
          </a:xfrm>
          <a:prstGeom prst="rect">
            <a:avLst/>
          </a:prstGeom>
        </p:spPr>
        <p:txBody>
          <a:bodyPr anchor="ctr"/>
          <a:lstStyle>
            <a:lvl1pPr algn="ctr" defTabSz="1632753" rtl="0" eaLnBrk="1" latinLnBrk="0" hangingPunct="1">
              <a:spcBef>
                <a:spcPct val="0"/>
              </a:spcBef>
              <a:buNone/>
              <a:defRPr sz="6600" kern="1200" spc="1500" baseline="0">
                <a:solidFill>
                  <a:schemeClr val="accent1"/>
                </a:solidFill>
                <a:latin typeface="+mj-lt"/>
                <a:ea typeface="+mj-ea"/>
                <a:cs typeface="+mj-cs"/>
              </a:defRPr>
            </a:lvl1pPr>
          </a:lstStyle>
          <a:p>
            <a:pPr lvl="1" algn="just"/>
            <a:endParaRPr lang="en-IN" b="1" dirty="0">
              <a:latin typeface="Times New Roman" panose="02020603050405020304" pitchFamily="18" charset="0"/>
              <a:cs typeface="Times New Roman" panose="02020603050405020304" pitchFamily="18" charset="0"/>
            </a:endParaRPr>
          </a:p>
          <a:p>
            <a:pPr marL="1273576" lvl="1" indent="-457200" algn="just">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a:p>
            <a:pPr lvl="1" algn="just"/>
            <a:endParaRPr lang="en-IN" b="1" dirty="0">
              <a:latin typeface="Times New Roman" panose="02020603050405020304" pitchFamily="18" charset="0"/>
              <a:cs typeface="Times New Roman" panose="02020603050405020304" pitchFamily="18" charset="0"/>
            </a:endParaRPr>
          </a:p>
          <a:p>
            <a:pPr lvl="1" algn="just"/>
            <a:endParaRPr lang="en-IN" b="1" dirty="0">
              <a:latin typeface="Times New Roman" panose="02020603050405020304" pitchFamily="18" charset="0"/>
              <a:cs typeface="Times New Roman" panose="02020603050405020304" pitchFamily="18" charset="0"/>
            </a:endParaRPr>
          </a:p>
          <a:p>
            <a:pPr marL="1273576" lvl="1" indent="-457200" algn="just">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a:p>
            <a:pPr marL="1273576" lvl="1" indent="-457200" algn="just">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IN" sz="3200" b="1" dirty="0"/>
          </a:p>
          <a:p>
            <a:pPr marL="457200" indent="-457200" algn="just">
              <a:buFont typeface="Arial" panose="020B0604020202020204" pitchFamily="34" charset="0"/>
              <a:buChar char="•"/>
            </a:pPr>
            <a:endParaRPr lang="en-IN" sz="3200" b="1" dirty="0"/>
          </a:p>
          <a:p>
            <a:pPr marL="457200" indent="-457200" algn="just">
              <a:buFont typeface="Arial" panose="020B0604020202020204" pitchFamily="34" charset="0"/>
              <a:buChar char="•"/>
            </a:pPr>
            <a:endParaRPr lang="en-IN" sz="3200" b="1" dirty="0"/>
          </a:p>
          <a:p>
            <a:pPr marL="457200" indent="-457200" algn="just">
              <a:buFont typeface="Arial" panose="020B0604020202020204" pitchFamily="34" charset="0"/>
              <a:buChar char="•"/>
            </a:pPr>
            <a:endParaRPr lang="en-IN" sz="3200" b="1" dirty="0"/>
          </a:p>
          <a:p>
            <a:pPr marL="457200" indent="-457200" algn="just">
              <a:buFont typeface="Arial" panose="020B0604020202020204" pitchFamily="34" charset="0"/>
              <a:buChar char="•"/>
            </a:pPr>
            <a:endParaRPr lang="en-IN" sz="3200" b="1" dirty="0"/>
          </a:p>
          <a:p>
            <a:pPr marL="457200" indent="-457200" algn="just">
              <a:buFont typeface="Arial" panose="020B0604020202020204" pitchFamily="34" charset="0"/>
              <a:buChar char="•"/>
            </a:pPr>
            <a:endParaRPr lang="en-IN" sz="3200" b="1" dirty="0"/>
          </a:p>
          <a:p>
            <a:pPr marL="457200" indent="-457200" algn="just">
              <a:buFont typeface="Arial" panose="020B0604020202020204" pitchFamily="34" charset="0"/>
              <a:buChar char="•"/>
            </a:pPr>
            <a:endParaRPr lang="en-IN" sz="3200" b="1" dirty="0"/>
          </a:p>
        </p:txBody>
      </p:sp>
      <p:grpSp>
        <p:nvGrpSpPr>
          <p:cNvPr id="4" name="object 2">
            <a:extLst>
              <a:ext uri="{FF2B5EF4-FFF2-40B4-BE49-F238E27FC236}">
                <a16:creationId xmlns:a16="http://schemas.microsoft.com/office/drawing/2014/main" id="{06137FB2-FE33-4B88-BF5A-584876F00AEC}"/>
              </a:ext>
            </a:extLst>
          </p:cNvPr>
          <p:cNvGrpSpPr/>
          <p:nvPr/>
        </p:nvGrpSpPr>
        <p:grpSpPr>
          <a:xfrm>
            <a:off x="5614814" y="2860040"/>
            <a:ext cx="2938780" cy="2283460"/>
            <a:chOff x="5480303" y="1007363"/>
            <a:chExt cx="2938780" cy="2283460"/>
          </a:xfrm>
        </p:grpSpPr>
        <p:sp>
          <p:nvSpPr>
            <p:cNvPr id="5" name="object 3">
              <a:extLst>
                <a:ext uri="{FF2B5EF4-FFF2-40B4-BE49-F238E27FC236}">
                  <a16:creationId xmlns:a16="http://schemas.microsoft.com/office/drawing/2014/main" id="{EC47B33B-670E-48A8-8C83-AF318DDC01D4}"/>
                </a:ext>
              </a:extLst>
            </p:cNvPr>
            <p:cNvSpPr/>
            <p:nvPr/>
          </p:nvSpPr>
          <p:spPr>
            <a:xfrm>
              <a:off x="5949695" y="1472183"/>
              <a:ext cx="1943100" cy="1804416"/>
            </a:xfrm>
            <a:prstGeom prst="rect">
              <a:avLst/>
            </a:prstGeom>
            <a:blipFill>
              <a:blip r:embed="rId2" cstate="print"/>
              <a:stretch>
                <a:fillRect/>
              </a:stretch>
            </a:blipFill>
          </p:spPr>
          <p:txBody>
            <a:bodyPr wrap="square" lIns="0" tIns="0" rIns="0" bIns="0" rtlCol="0"/>
            <a:lstStyle/>
            <a:p>
              <a:endParaRPr/>
            </a:p>
          </p:txBody>
        </p:sp>
        <p:sp>
          <p:nvSpPr>
            <p:cNvPr id="8" name="object 4">
              <a:extLst>
                <a:ext uri="{FF2B5EF4-FFF2-40B4-BE49-F238E27FC236}">
                  <a16:creationId xmlns:a16="http://schemas.microsoft.com/office/drawing/2014/main" id="{462EC103-59F2-41DE-9C09-537706980C82}"/>
                </a:ext>
              </a:extLst>
            </p:cNvPr>
            <p:cNvSpPr/>
            <p:nvPr/>
          </p:nvSpPr>
          <p:spPr>
            <a:xfrm>
              <a:off x="7732775" y="3168396"/>
              <a:ext cx="134620" cy="121920"/>
            </a:xfrm>
            <a:custGeom>
              <a:avLst/>
              <a:gdLst/>
              <a:ahLst/>
              <a:cxnLst/>
              <a:rect l="l" t="t" r="r" b="b"/>
              <a:pathLst>
                <a:path w="134620" h="121920">
                  <a:moveTo>
                    <a:pt x="134111" y="0"/>
                  </a:moveTo>
                  <a:lnTo>
                    <a:pt x="0" y="0"/>
                  </a:lnTo>
                  <a:lnTo>
                    <a:pt x="0" y="121920"/>
                  </a:lnTo>
                  <a:lnTo>
                    <a:pt x="134111" y="121920"/>
                  </a:lnTo>
                  <a:lnTo>
                    <a:pt x="134111" y="0"/>
                  </a:lnTo>
                  <a:close/>
                </a:path>
              </a:pathLst>
            </a:custGeom>
            <a:solidFill>
              <a:srgbClr val="FFFFFF"/>
            </a:solidFill>
          </p:spPr>
          <p:txBody>
            <a:bodyPr wrap="square" lIns="0" tIns="0" rIns="0" bIns="0" rtlCol="0"/>
            <a:lstStyle/>
            <a:p>
              <a:endParaRPr/>
            </a:p>
          </p:txBody>
        </p:sp>
        <p:sp>
          <p:nvSpPr>
            <p:cNvPr id="9" name="object 5">
              <a:extLst>
                <a:ext uri="{FF2B5EF4-FFF2-40B4-BE49-F238E27FC236}">
                  <a16:creationId xmlns:a16="http://schemas.microsoft.com/office/drawing/2014/main" id="{E51545A3-F50A-4F48-8CCA-3AC1A97FA04E}"/>
                </a:ext>
              </a:extLst>
            </p:cNvPr>
            <p:cNvSpPr/>
            <p:nvPr/>
          </p:nvSpPr>
          <p:spPr>
            <a:xfrm>
              <a:off x="5480303" y="1007363"/>
              <a:ext cx="2938272" cy="595884"/>
            </a:xfrm>
            <a:prstGeom prst="rect">
              <a:avLst/>
            </a:prstGeom>
            <a:blipFill>
              <a:blip r:embed="rId3" cstate="print"/>
              <a:stretch>
                <a:fillRect/>
              </a:stretch>
            </a:blipFill>
          </p:spPr>
          <p:txBody>
            <a:bodyPr wrap="square" lIns="0" tIns="0" rIns="0" bIns="0" rtlCol="0"/>
            <a:lstStyle/>
            <a:p>
              <a:endParaRPr/>
            </a:p>
          </p:txBody>
        </p:sp>
        <p:sp>
          <p:nvSpPr>
            <p:cNvPr id="10" name="object 6">
              <a:extLst>
                <a:ext uri="{FF2B5EF4-FFF2-40B4-BE49-F238E27FC236}">
                  <a16:creationId xmlns:a16="http://schemas.microsoft.com/office/drawing/2014/main" id="{4580935C-3794-43F3-BF63-CA8FBEB58EC0}"/>
                </a:ext>
              </a:extLst>
            </p:cNvPr>
            <p:cNvSpPr/>
            <p:nvPr/>
          </p:nvSpPr>
          <p:spPr>
            <a:xfrm>
              <a:off x="6388607" y="1022603"/>
              <a:ext cx="1120139" cy="640079"/>
            </a:xfrm>
            <a:prstGeom prst="rect">
              <a:avLst/>
            </a:prstGeom>
            <a:blipFill>
              <a:blip r:embed="rId4" cstate="print"/>
              <a:stretch>
                <a:fillRect/>
              </a:stretch>
            </a:blipFill>
          </p:spPr>
          <p:txBody>
            <a:bodyPr wrap="square" lIns="0" tIns="0" rIns="0" bIns="0" rtlCol="0"/>
            <a:lstStyle/>
            <a:p>
              <a:endParaRPr/>
            </a:p>
          </p:txBody>
        </p:sp>
        <p:sp>
          <p:nvSpPr>
            <p:cNvPr id="11" name="object 7">
              <a:extLst>
                <a:ext uri="{FF2B5EF4-FFF2-40B4-BE49-F238E27FC236}">
                  <a16:creationId xmlns:a16="http://schemas.microsoft.com/office/drawing/2014/main" id="{B95B44F8-F145-47C9-8AAB-F7AC47A96B18}"/>
                </a:ext>
              </a:extLst>
            </p:cNvPr>
            <p:cNvSpPr/>
            <p:nvPr/>
          </p:nvSpPr>
          <p:spPr>
            <a:xfrm>
              <a:off x="5525261" y="1052321"/>
              <a:ext cx="2794000" cy="451484"/>
            </a:xfrm>
            <a:custGeom>
              <a:avLst/>
              <a:gdLst/>
              <a:ahLst/>
              <a:cxnLst/>
              <a:rect l="l" t="t" r="r" b="b"/>
              <a:pathLst>
                <a:path w="2794000" h="451484">
                  <a:moveTo>
                    <a:pt x="2718308" y="0"/>
                  </a:moveTo>
                  <a:lnTo>
                    <a:pt x="75184" y="0"/>
                  </a:lnTo>
                  <a:lnTo>
                    <a:pt x="45916" y="5907"/>
                  </a:lnTo>
                  <a:lnTo>
                    <a:pt x="22018" y="22018"/>
                  </a:lnTo>
                  <a:lnTo>
                    <a:pt x="5907" y="45916"/>
                  </a:lnTo>
                  <a:lnTo>
                    <a:pt x="0" y="75183"/>
                  </a:lnTo>
                  <a:lnTo>
                    <a:pt x="0" y="375919"/>
                  </a:lnTo>
                  <a:lnTo>
                    <a:pt x="5907" y="405187"/>
                  </a:lnTo>
                  <a:lnTo>
                    <a:pt x="22018" y="429085"/>
                  </a:lnTo>
                  <a:lnTo>
                    <a:pt x="45916" y="445196"/>
                  </a:lnTo>
                  <a:lnTo>
                    <a:pt x="75184" y="451103"/>
                  </a:lnTo>
                  <a:lnTo>
                    <a:pt x="2718308" y="451103"/>
                  </a:lnTo>
                  <a:lnTo>
                    <a:pt x="2747575" y="445196"/>
                  </a:lnTo>
                  <a:lnTo>
                    <a:pt x="2771473" y="429085"/>
                  </a:lnTo>
                  <a:lnTo>
                    <a:pt x="2787584" y="405187"/>
                  </a:lnTo>
                  <a:lnTo>
                    <a:pt x="2793491" y="375919"/>
                  </a:lnTo>
                  <a:lnTo>
                    <a:pt x="2793491" y="75183"/>
                  </a:lnTo>
                  <a:lnTo>
                    <a:pt x="2787584" y="45916"/>
                  </a:lnTo>
                  <a:lnTo>
                    <a:pt x="2771473" y="22018"/>
                  </a:lnTo>
                  <a:lnTo>
                    <a:pt x="2747575" y="5907"/>
                  </a:lnTo>
                  <a:lnTo>
                    <a:pt x="2718308" y="0"/>
                  </a:lnTo>
                  <a:close/>
                </a:path>
              </a:pathLst>
            </a:custGeom>
            <a:solidFill>
              <a:srgbClr val="538235"/>
            </a:solidFill>
          </p:spPr>
          <p:txBody>
            <a:bodyPr wrap="square" lIns="0" tIns="0" rIns="0" bIns="0" rtlCol="0"/>
            <a:lstStyle/>
            <a:p>
              <a:endParaRPr/>
            </a:p>
          </p:txBody>
        </p:sp>
        <p:sp>
          <p:nvSpPr>
            <p:cNvPr id="12" name="object 8">
              <a:extLst>
                <a:ext uri="{FF2B5EF4-FFF2-40B4-BE49-F238E27FC236}">
                  <a16:creationId xmlns:a16="http://schemas.microsoft.com/office/drawing/2014/main" id="{A199D5C5-F95C-474F-940A-8A99846A997C}"/>
                </a:ext>
              </a:extLst>
            </p:cNvPr>
            <p:cNvSpPr/>
            <p:nvPr/>
          </p:nvSpPr>
          <p:spPr>
            <a:xfrm>
              <a:off x="5525261" y="1052321"/>
              <a:ext cx="2794000" cy="451484"/>
            </a:xfrm>
            <a:custGeom>
              <a:avLst/>
              <a:gdLst/>
              <a:ahLst/>
              <a:cxnLst/>
              <a:rect l="l" t="t" r="r" b="b"/>
              <a:pathLst>
                <a:path w="2794000" h="451484">
                  <a:moveTo>
                    <a:pt x="0" y="75183"/>
                  </a:moveTo>
                  <a:lnTo>
                    <a:pt x="5907" y="45916"/>
                  </a:lnTo>
                  <a:lnTo>
                    <a:pt x="22018" y="22018"/>
                  </a:lnTo>
                  <a:lnTo>
                    <a:pt x="45916" y="5907"/>
                  </a:lnTo>
                  <a:lnTo>
                    <a:pt x="75184" y="0"/>
                  </a:lnTo>
                  <a:lnTo>
                    <a:pt x="2718308" y="0"/>
                  </a:lnTo>
                  <a:lnTo>
                    <a:pt x="2747575" y="5907"/>
                  </a:lnTo>
                  <a:lnTo>
                    <a:pt x="2771473" y="22018"/>
                  </a:lnTo>
                  <a:lnTo>
                    <a:pt x="2787584" y="45916"/>
                  </a:lnTo>
                  <a:lnTo>
                    <a:pt x="2793491" y="75183"/>
                  </a:lnTo>
                  <a:lnTo>
                    <a:pt x="2793491" y="375919"/>
                  </a:lnTo>
                  <a:lnTo>
                    <a:pt x="2787584" y="405187"/>
                  </a:lnTo>
                  <a:lnTo>
                    <a:pt x="2771473" y="429085"/>
                  </a:lnTo>
                  <a:lnTo>
                    <a:pt x="2747575" y="445196"/>
                  </a:lnTo>
                  <a:lnTo>
                    <a:pt x="2718308" y="451103"/>
                  </a:lnTo>
                  <a:lnTo>
                    <a:pt x="75184" y="451103"/>
                  </a:lnTo>
                  <a:lnTo>
                    <a:pt x="45916" y="445196"/>
                  </a:lnTo>
                  <a:lnTo>
                    <a:pt x="22018" y="429085"/>
                  </a:lnTo>
                  <a:lnTo>
                    <a:pt x="5907" y="405187"/>
                  </a:lnTo>
                  <a:lnTo>
                    <a:pt x="0" y="375919"/>
                  </a:lnTo>
                  <a:lnTo>
                    <a:pt x="0" y="75183"/>
                  </a:lnTo>
                  <a:close/>
                </a:path>
              </a:pathLst>
            </a:custGeom>
            <a:ln w="38100">
              <a:solidFill>
                <a:srgbClr val="000000"/>
              </a:solidFill>
            </a:ln>
          </p:spPr>
          <p:txBody>
            <a:bodyPr wrap="square" lIns="0" tIns="0" rIns="0" bIns="0" rtlCol="0"/>
            <a:lstStyle/>
            <a:p>
              <a:endParaRPr/>
            </a:p>
          </p:txBody>
        </p:sp>
      </p:grpSp>
      <p:sp>
        <p:nvSpPr>
          <p:cNvPr id="13" name="object 9">
            <a:extLst>
              <a:ext uri="{FF2B5EF4-FFF2-40B4-BE49-F238E27FC236}">
                <a16:creationId xmlns:a16="http://schemas.microsoft.com/office/drawing/2014/main" id="{F4368220-D161-4E23-8127-B2CFAA2A552E}"/>
              </a:ext>
            </a:extLst>
          </p:cNvPr>
          <p:cNvSpPr txBox="1">
            <a:spLocks/>
          </p:cNvSpPr>
          <p:nvPr/>
        </p:nvSpPr>
        <p:spPr>
          <a:xfrm>
            <a:off x="3096853" y="1918397"/>
            <a:ext cx="4551079" cy="936795"/>
          </a:xfrm>
          <a:prstGeom prst="rect">
            <a:avLst/>
          </a:prstGeom>
        </p:spPr>
        <p:txBody>
          <a:bodyPr vert="horz" wrap="square" lIns="0" tIns="13335" rIns="0" bIns="0" rtlCol="0">
            <a:spAutoFit/>
          </a:bodyPr>
          <a:lstStyle>
            <a:lvl1pPr algn="l" defTabSz="1632753" rtl="0" eaLnBrk="1" latinLnBrk="0" hangingPunct="1">
              <a:spcBef>
                <a:spcPct val="0"/>
              </a:spcBef>
              <a:buNone/>
              <a:defRPr sz="6000" kern="1200" spc="300" baseline="0">
                <a:solidFill>
                  <a:schemeClr val="accent1"/>
                </a:solidFill>
                <a:latin typeface="+mj-lt"/>
                <a:ea typeface="+mj-ea"/>
                <a:cs typeface="+mj-cs"/>
              </a:defRPr>
            </a:lvl1pPr>
          </a:lstStyle>
          <a:p>
            <a:pPr marL="12700">
              <a:spcBef>
                <a:spcPts val="105"/>
              </a:spcBef>
            </a:pPr>
            <a:r>
              <a:rPr lang="en-US" spc="-210" dirty="0"/>
              <a:t>Ironclad</a:t>
            </a:r>
            <a:r>
              <a:rPr lang="en-US" spc="-409" dirty="0"/>
              <a:t> </a:t>
            </a:r>
            <a:r>
              <a:rPr lang="en-US" spc="-140" dirty="0"/>
              <a:t>Apps</a:t>
            </a:r>
          </a:p>
        </p:txBody>
      </p:sp>
      <p:grpSp>
        <p:nvGrpSpPr>
          <p:cNvPr id="14" name="object 10">
            <a:extLst>
              <a:ext uri="{FF2B5EF4-FFF2-40B4-BE49-F238E27FC236}">
                <a16:creationId xmlns:a16="http://schemas.microsoft.com/office/drawing/2014/main" id="{7085C4F8-5FE6-41C4-B6B2-BF84AF66E70A}"/>
              </a:ext>
            </a:extLst>
          </p:cNvPr>
          <p:cNvGrpSpPr/>
          <p:nvPr/>
        </p:nvGrpSpPr>
        <p:grpSpPr>
          <a:xfrm>
            <a:off x="4431937" y="6532627"/>
            <a:ext cx="4493260" cy="604520"/>
            <a:chOff x="4297426" y="4679950"/>
            <a:chExt cx="4493260" cy="604520"/>
          </a:xfrm>
        </p:grpSpPr>
        <p:sp>
          <p:nvSpPr>
            <p:cNvPr id="15" name="object 11">
              <a:extLst>
                <a:ext uri="{FF2B5EF4-FFF2-40B4-BE49-F238E27FC236}">
                  <a16:creationId xmlns:a16="http://schemas.microsoft.com/office/drawing/2014/main" id="{98554B1C-1806-48D8-AB33-4608F5030B82}"/>
                </a:ext>
              </a:extLst>
            </p:cNvPr>
            <p:cNvSpPr/>
            <p:nvPr/>
          </p:nvSpPr>
          <p:spPr>
            <a:xfrm>
              <a:off x="4303776" y="4686300"/>
              <a:ext cx="4480560" cy="591820"/>
            </a:xfrm>
            <a:custGeom>
              <a:avLst/>
              <a:gdLst/>
              <a:ahLst/>
              <a:cxnLst/>
              <a:rect l="l" t="t" r="r" b="b"/>
              <a:pathLst>
                <a:path w="4480559" h="591820">
                  <a:moveTo>
                    <a:pt x="4184904" y="0"/>
                  </a:moveTo>
                  <a:lnTo>
                    <a:pt x="4184904" y="147827"/>
                  </a:lnTo>
                  <a:lnTo>
                    <a:pt x="0" y="147827"/>
                  </a:lnTo>
                  <a:lnTo>
                    <a:pt x="0" y="443483"/>
                  </a:lnTo>
                  <a:lnTo>
                    <a:pt x="4184904" y="443483"/>
                  </a:lnTo>
                  <a:lnTo>
                    <a:pt x="4184904" y="591312"/>
                  </a:lnTo>
                  <a:lnTo>
                    <a:pt x="4480559" y="295656"/>
                  </a:lnTo>
                  <a:lnTo>
                    <a:pt x="4184904" y="0"/>
                  </a:lnTo>
                  <a:close/>
                </a:path>
              </a:pathLst>
            </a:custGeom>
            <a:solidFill>
              <a:srgbClr val="A9D18E"/>
            </a:solidFill>
          </p:spPr>
          <p:txBody>
            <a:bodyPr wrap="square" lIns="0" tIns="0" rIns="0" bIns="0" rtlCol="0"/>
            <a:lstStyle/>
            <a:p>
              <a:endParaRPr/>
            </a:p>
          </p:txBody>
        </p:sp>
        <p:sp>
          <p:nvSpPr>
            <p:cNvPr id="16" name="object 12">
              <a:extLst>
                <a:ext uri="{FF2B5EF4-FFF2-40B4-BE49-F238E27FC236}">
                  <a16:creationId xmlns:a16="http://schemas.microsoft.com/office/drawing/2014/main" id="{4BE372C3-1140-4B9D-A0CE-9FBDD8D96950}"/>
                </a:ext>
              </a:extLst>
            </p:cNvPr>
            <p:cNvSpPr/>
            <p:nvPr/>
          </p:nvSpPr>
          <p:spPr>
            <a:xfrm>
              <a:off x="4303776" y="4686300"/>
              <a:ext cx="4480560" cy="591820"/>
            </a:xfrm>
            <a:custGeom>
              <a:avLst/>
              <a:gdLst/>
              <a:ahLst/>
              <a:cxnLst/>
              <a:rect l="l" t="t" r="r" b="b"/>
              <a:pathLst>
                <a:path w="4480559" h="591820">
                  <a:moveTo>
                    <a:pt x="0" y="147827"/>
                  </a:moveTo>
                  <a:lnTo>
                    <a:pt x="4184904" y="147827"/>
                  </a:lnTo>
                  <a:lnTo>
                    <a:pt x="4184904" y="0"/>
                  </a:lnTo>
                  <a:lnTo>
                    <a:pt x="4480559" y="295656"/>
                  </a:lnTo>
                  <a:lnTo>
                    <a:pt x="4184904" y="591312"/>
                  </a:lnTo>
                  <a:lnTo>
                    <a:pt x="4184904" y="443483"/>
                  </a:lnTo>
                  <a:lnTo>
                    <a:pt x="0" y="443483"/>
                  </a:lnTo>
                  <a:lnTo>
                    <a:pt x="0" y="147827"/>
                  </a:lnTo>
                  <a:close/>
                </a:path>
              </a:pathLst>
            </a:custGeom>
            <a:ln w="12192">
              <a:solidFill>
                <a:srgbClr val="787878"/>
              </a:solidFill>
            </a:ln>
          </p:spPr>
          <p:txBody>
            <a:bodyPr wrap="square" lIns="0" tIns="0" rIns="0" bIns="0" rtlCol="0"/>
            <a:lstStyle/>
            <a:p>
              <a:endParaRPr/>
            </a:p>
          </p:txBody>
        </p:sp>
      </p:grpSp>
      <p:sp>
        <p:nvSpPr>
          <p:cNvPr id="17" name="object 13">
            <a:extLst>
              <a:ext uri="{FF2B5EF4-FFF2-40B4-BE49-F238E27FC236}">
                <a16:creationId xmlns:a16="http://schemas.microsoft.com/office/drawing/2014/main" id="{691660C3-54D5-46A6-9242-692536208A7D}"/>
              </a:ext>
            </a:extLst>
          </p:cNvPr>
          <p:cNvSpPr txBox="1"/>
          <p:nvPr/>
        </p:nvSpPr>
        <p:spPr>
          <a:xfrm>
            <a:off x="4518296" y="6654038"/>
            <a:ext cx="1356360" cy="330835"/>
          </a:xfrm>
          <a:prstGeom prst="rect">
            <a:avLst/>
          </a:prstGeom>
        </p:spPr>
        <p:txBody>
          <a:bodyPr vert="horz" wrap="square" lIns="0" tIns="12700" rIns="0" bIns="0" rtlCol="0">
            <a:spAutoFit/>
          </a:bodyPr>
          <a:lstStyle/>
          <a:p>
            <a:pPr marL="12700">
              <a:lnSpc>
                <a:spcPct val="100000"/>
              </a:lnSpc>
              <a:spcBef>
                <a:spcPts val="100"/>
              </a:spcBef>
            </a:pPr>
            <a:r>
              <a:rPr sz="2000" spc="-5" dirty="0">
                <a:latin typeface="Carlito"/>
                <a:cs typeface="Carlito"/>
              </a:rPr>
              <a:t>Insert</a:t>
            </a:r>
            <a:r>
              <a:rPr sz="2000" spc="-45" dirty="0">
                <a:latin typeface="Carlito"/>
                <a:cs typeface="Carlito"/>
              </a:rPr>
              <a:t> </a:t>
            </a:r>
            <a:r>
              <a:rPr sz="2000" spc="-5" dirty="0">
                <a:latin typeface="Carlito"/>
                <a:cs typeface="Carlito"/>
              </a:rPr>
              <a:t>datum</a:t>
            </a:r>
            <a:endParaRPr sz="2000">
              <a:latin typeface="Carlito"/>
              <a:cs typeface="Carlito"/>
            </a:endParaRPr>
          </a:p>
        </p:txBody>
      </p:sp>
      <p:grpSp>
        <p:nvGrpSpPr>
          <p:cNvPr id="18" name="object 14">
            <a:extLst>
              <a:ext uri="{FF2B5EF4-FFF2-40B4-BE49-F238E27FC236}">
                <a16:creationId xmlns:a16="http://schemas.microsoft.com/office/drawing/2014/main" id="{A9442922-2121-4062-88A9-E9B0D047A5A2}"/>
              </a:ext>
            </a:extLst>
          </p:cNvPr>
          <p:cNvGrpSpPr/>
          <p:nvPr/>
        </p:nvGrpSpPr>
        <p:grpSpPr>
          <a:xfrm>
            <a:off x="4431937" y="7506462"/>
            <a:ext cx="4493260" cy="604520"/>
            <a:chOff x="4297426" y="5653785"/>
            <a:chExt cx="4493260" cy="604520"/>
          </a:xfrm>
        </p:grpSpPr>
        <p:sp>
          <p:nvSpPr>
            <p:cNvPr id="19" name="object 15">
              <a:extLst>
                <a:ext uri="{FF2B5EF4-FFF2-40B4-BE49-F238E27FC236}">
                  <a16:creationId xmlns:a16="http://schemas.microsoft.com/office/drawing/2014/main" id="{2D766A94-FED0-477F-9135-F8B8A5420375}"/>
                </a:ext>
              </a:extLst>
            </p:cNvPr>
            <p:cNvSpPr/>
            <p:nvPr/>
          </p:nvSpPr>
          <p:spPr>
            <a:xfrm>
              <a:off x="4303776" y="5660135"/>
              <a:ext cx="4480560" cy="591820"/>
            </a:xfrm>
            <a:custGeom>
              <a:avLst/>
              <a:gdLst/>
              <a:ahLst/>
              <a:cxnLst/>
              <a:rect l="l" t="t" r="r" b="b"/>
              <a:pathLst>
                <a:path w="4480559" h="591820">
                  <a:moveTo>
                    <a:pt x="4184904" y="0"/>
                  </a:moveTo>
                  <a:lnTo>
                    <a:pt x="4184904" y="147827"/>
                  </a:lnTo>
                  <a:lnTo>
                    <a:pt x="0" y="147827"/>
                  </a:lnTo>
                  <a:lnTo>
                    <a:pt x="0" y="443483"/>
                  </a:lnTo>
                  <a:lnTo>
                    <a:pt x="4184904" y="443483"/>
                  </a:lnTo>
                  <a:lnTo>
                    <a:pt x="4184904" y="591311"/>
                  </a:lnTo>
                  <a:lnTo>
                    <a:pt x="4480559" y="295655"/>
                  </a:lnTo>
                  <a:lnTo>
                    <a:pt x="4184904" y="0"/>
                  </a:lnTo>
                  <a:close/>
                </a:path>
              </a:pathLst>
            </a:custGeom>
            <a:solidFill>
              <a:srgbClr val="A9D18E"/>
            </a:solidFill>
          </p:spPr>
          <p:txBody>
            <a:bodyPr wrap="square" lIns="0" tIns="0" rIns="0" bIns="0" rtlCol="0"/>
            <a:lstStyle/>
            <a:p>
              <a:endParaRPr/>
            </a:p>
          </p:txBody>
        </p:sp>
        <p:sp>
          <p:nvSpPr>
            <p:cNvPr id="20" name="object 16">
              <a:extLst>
                <a:ext uri="{FF2B5EF4-FFF2-40B4-BE49-F238E27FC236}">
                  <a16:creationId xmlns:a16="http://schemas.microsoft.com/office/drawing/2014/main" id="{A6EBB965-5D04-46B9-81B1-9C592E4F108F}"/>
                </a:ext>
              </a:extLst>
            </p:cNvPr>
            <p:cNvSpPr/>
            <p:nvPr/>
          </p:nvSpPr>
          <p:spPr>
            <a:xfrm>
              <a:off x="4303776" y="5660135"/>
              <a:ext cx="4480560" cy="591820"/>
            </a:xfrm>
            <a:custGeom>
              <a:avLst/>
              <a:gdLst/>
              <a:ahLst/>
              <a:cxnLst/>
              <a:rect l="l" t="t" r="r" b="b"/>
              <a:pathLst>
                <a:path w="4480559" h="591820">
                  <a:moveTo>
                    <a:pt x="0" y="147827"/>
                  </a:moveTo>
                  <a:lnTo>
                    <a:pt x="4184904" y="147827"/>
                  </a:lnTo>
                  <a:lnTo>
                    <a:pt x="4184904" y="0"/>
                  </a:lnTo>
                  <a:lnTo>
                    <a:pt x="4480559" y="295655"/>
                  </a:lnTo>
                  <a:lnTo>
                    <a:pt x="4184904" y="591311"/>
                  </a:lnTo>
                  <a:lnTo>
                    <a:pt x="4184904" y="443483"/>
                  </a:lnTo>
                  <a:lnTo>
                    <a:pt x="0" y="443483"/>
                  </a:lnTo>
                  <a:lnTo>
                    <a:pt x="0" y="147827"/>
                  </a:lnTo>
                  <a:close/>
                </a:path>
              </a:pathLst>
            </a:custGeom>
            <a:ln w="12192">
              <a:solidFill>
                <a:srgbClr val="787878"/>
              </a:solidFill>
            </a:ln>
          </p:spPr>
          <p:txBody>
            <a:bodyPr wrap="square" lIns="0" tIns="0" rIns="0" bIns="0" rtlCol="0"/>
            <a:lstStyle/>
            <a:p>
              <a:endParaRPr/>
            </a:p>
          </p:txBody>
        </p:sp>
      </p:grpSp>
      <p:sp>
        <p:nvSpPr>
          <p:cNvPr id="21" name="object 17">
            <a:extLst>
              <a:ext uri="{FF2B5EF4-FFF2-40B4-BE49-F238E27FC236}">
                <a16:creationId xmlns:a16="http://schemas.microsoft.com/office/drawing/2014/main" id="{2BBAEDB6-30C7-475E-BC37-14E40C929A9C}"/>
              </a:ext>
            </a:extLst>
          </p:cNvPr>
          <p:cNvSpPr txBox="1"/>
          <p:nvPr/>
        </p:nvSpPr>
        <p:spPr>
          <a:xfrm>
            <a:off x="4518296" y="7628129"/>
            <a:ext cx="661670"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Carlito"/>
                <a:cs typeface="Carlito"/>
              </a:rPr>
              <a:t>Query</a:t>
            </a:r>
            <a:endParaRPr sz="2000">
              <a:latin typeface="Carlito"/>
              <a:cs typeface="Carlito"/>
            </a:endParaRPr>
          </a:p>
        </p:txBody>
      </p:sp>
      <p:grpSp>
        <p:nvGrpSpPr>
          <p:cNvPr id="22" name="object 18">
            <a:extLst>
              <a:ext uri="{FF2B5EF4-FFF2-40B4-BE49-F238E27FC236}">
                <a16:creationId xmlns:a16="http://schemas.microsoft.com/office/drawing/2014/main" id="{0B36A0D7-DE4D-4525-A444-7D2C68131303}"/>
              </a:ext>
            </a:extLst>
          </p:cNvPr>
          <p:cNvGrpSpPr/>
          <p:nvPr/>
        </p:nvGrpSpPr>
        <p:grpSpPr>
          <a:xfrm>
            <a:off x="5878466" y="6218936"/>
            <a:ext cx="2365375" cy="2222500"/>
            <a:chOff x="5743955" y="4366259"/>
            <a:chExt cx="2365375" cy="2222500"/>
          </a:xfrm>
        </p:grpSpPr>
        <p:sp>
          <p:nvSpPr>
            <p:cNvPr id="23" name="object 19">
              <a:extLst>
                <a:ext uri="{FF2B5EF4-FFF2-40B4-BE49-F238E27FC236}">
                  <a16:creationId xmlns:a16="http://schemas.microsoft.com/office/drawing/2014/main" id="{C063FDAB-2252-4853-B64E-541994E2EB5D}"/>
                </a:ext>
              </a:extLst>
            </p:cNvPr>
            <p:cNvSpPr/>
            <p:nvPr/>
          </p:nvSpPr>
          <p:spPr>
            <a:xfrm>
              <a:off x="5743955" y="4366259"/>
              <a:ext cx="2365375" cy="2222500"/>
            </a:xfrm>
            <a:custGeom>
              <a:avLst/>
              <a:gdLst/>
              <a:ahLst/>
              <a:cxnLst/>
              <a:rect l="l" t="t" r="r" b="b"/>
              <a:pathLst>
                <a:path w="2365375" h="2222500">
                  <a:moveTo>
                    <a:pt x="2365248" y="0"/>
                  </a:moveTo>
                  <a:lnTo>
                    <a:pt x="0" y="0"/>
                  </a:lnTo>
                  <a:lnTo>
                    <a:pt x="0" y="2221992"/>
                  </a:lnTo>
                  <a:lnTo>
                    <a:pt x="2365248" y="2221992"/>
                  </a:lnTo>
                  <a:lnTo>
                    <a:pt x="2365248" y="0"/>
                  </a:lnTo>
                  <a:close/>
                </a:path>
              </a:pathLst>
            </a:custGeom>
            <a:solidFill>
              <a:srgbClr val="A9D18E"/>
            </a:solidFill>
          </p:spPr>
          <p:txBody>
            <a:bodyPr wrap="square" lIns="0" tIns="0" rIns="0" bIns="0" rtlCol="0"/>
            <a:lstStyle/>
            <a:p>
              <a:endParaRPr/>
            </a:p>
          </p:txBody>
        </p:sp>
        <p:sp>
          <p:nvSpPr>
            <p:cNvPr id="24" name="object 20">
              <a:extLst>
                <a:ext uri="{FF2B5EF4-FFF2-40B4-BE49-F238E27FC236}">
                  <a16:creationId xmlns:a16="http://schemas.microsoft.com/office/drawing/2014/main" id="{725DA337-D964-4E03-8CCA-859A48E6E0BA}"/>
                </a:ext>
              </a:extLst>
            </p:cNvPr>
            <p:cNvSpPr/>
            <p:nvPr/>
          </p:nvSpPr>
          <p:spPr>
            <a:xfrm>
              <a:off x="5903975" y="5134355"/>
              <a:ext cx="2036445" cy="502920"/>
            </a:xfrm>
            <a:custGeom>
              <a:avLst/>
              <a:gdLst/>
              <a:ahLst/>
              <a:cxnLst/>
              <a:rect l="l" t="t" r="r" b="b"/>
              <a:pathLst>
                <a:path w="2036445" h="502920">
                  <a:moveTo>
                    <a:pt x="1952244" y="0"/>
                  </a:moveTo>
                  <a:lnTo>
                    <a:pt x="83820" y="0"/>
                  </a:lnTo>
                  <a:lnTo>
                    <a:pt x="51167" y="6578"/>
                  </a:lnTo>
                  <a:lnTo>
                    <a:pt x="24526" y="24526"/>
                  </a:lnTo>
                  <a:lnTo>
                    <a:pt x="6578" y="51167"/>
                  </a:lnTo>
                  <a:lnTo>
                    <a:pt x="0" y="83820"/>
                  </a:lnTo>
                  <a:lnTo>
                    <a:pt x="0" y="419100"/>
                  </a:lnTo>
                  <a:lnTo>
                    <a:pt x="6578" y="451726"/>
                  </a:lnTo>
                  <a:lnTo>
                    <a:pt x="24526" y="478369"/>
                  </a:lnTo>
                  <a:lnTo>
                    <a:pt x="51167" y="496332"/>
                  </a:lnTo>
                  <a:lnTo>
                    <a:pt x="83820" y="502920"/>
                  </a:lnTo>
                  <a:lnTo>
                    <a:pt x="1952244" y="502920"/>
                  </a:lnTo>
                  <a:lnTo>
                    <a:pt x="1984896" y="496332"/>
                  </a:lnTo>
                  <a:lnTo>
                    <a:pt x="2011537" y="478369"/>
                  </a:lnTo>
                  <a:lnTo>
                    <a:pt x="2029485" y="451726"/>
                  </a:lnTo>
                  <a:lnTo>
                    <a:pt x="2036064" y="419100"/>
                  </a:lnTo>
                  <a:lnTo>
                    <a:pt x="2036064" y="83820"/>
                  </a:lnTo>
                  <a:lnTo>
                    <a:pt x="2029485" y="51167"/>
                  </a:lnTo>
                  <a:lnTo>
                    <a:pt x="2011537" y="24526"/>
                  </a:lnTo>
                  <a:lnTo>
                    <a:pt x="1984896" y="6578"/>
                  </a:lnTo>
                  <a:lnTo>
                    <a:pt x="1952244" y="0"/>
                  </a:lnTo>
                  <a:close/>
                </a:path>
              </a:pathLst>
            </a:custGeom>
            <a:solidFill>
              <a:srgbClr val="5B9BD4"/>
            </a:solidFill>
          </p:spPr>
          <p:txBody>
            <a:bodyPr wrap="square" lIns="0" tIns="0" rIns="0" bIns="0" rtlCol="0"/>
            <a:lstStyle/>
            <a:p>
              <a:endParaRPr/>
            </a:p>
          </p:txBody>
        </p:sp>
        <p:sp>
          <p:nvSpPr>
            <p:cNvPr id="25" name="object 21">
              <a:extLst>
                <a:ext uri="{FF2B5EF4-FFF2-40B4-BE49-F238E27FC236}">
                  <a16:creationId xmlns:a16="http://schemas.microsoft.com/office/drawing/2014/main" id="{9A0EBC55-DB0A-4616-B527-AFAC893EC897}"/>
                </a:ext>
              </a:extLst>
            </p:cNvPr>
            <p:cNvSpPr/>
            <p:nvPr/>
          </p:nvSpPr>
          <p:spPr>
            <a:xfrm>
              <a:off x="5903975" y="5134355"/>
              <a:ext cx="2036445" cy="502920"/>
            </a:xfrm>
            <a:custGeom>
              <a:avLst/>
              <a:gdLst/>
              <a:ahLst/>
              <a:cxnLst/>
              <a:rect l="l" t="t" r="r" b="b"/>
              <a:pathLst>
                <a:path w="2036445" h="502920">
                  <a:moveTo>
                    <a:pt x="0" y="83820"/>
                  </a:moveTo>
                  <a:lnTo>
                    <a:pt x="6578" y="51167"/>
                  </a:lnTo>
                  <a:lnTo>
                    <a:pt x="24526" y="24526"/>
                  </a:lnTo>
                  <a:lnTo>
                    <a:pt x="51167" y="6578"/>
                  </a:lnTo>
                  <a:lnTo>
                    <a:pt x="83820" y="0"/>
                  </a:lnTo>
                  <a:lnTo>
                    <a:pt x="1952244" y="0"/>
                  </a:lnTo>
                  <a:lnTo>
                    <a:pt x="1984896" y="6578"/>
                  </a:lnTo>
                  <a:lnTo>
                    <a:pt x="2011537" y="24526"/>
                  </a:lnTo>
                  <a:lnTo>
                    <a:pt x="2029485" y="51167"/>
                  </a:lnTo>
                  <a:lnTo>
                    <a:pt x="2036064" y="83820"/>
                  </a:lnTo>
                  <a:lnTo>
                    <a:pt x="2036064" y="419100"/>
                  </a:lnTo>
                  <a:lnTo>
                    <a:pt x="2029485" y="451726"/>
                  </a:lnTo>
                  <a:lnTo>
                    <a:pt x="2011537" y="478369"/>
                  </a:lnTo>
                  <a:lnTo>
                    <a:pt x="1984896" y="496332"/>
                  </a:lnTo>
                  <a:lnTo>
                    <a:pt x="1952244" y="502920"/>
                  </a:lnTo>
                  <a:lnTo>
                    <a:pt x="83820" y="502920"/>
                  </a:lnTo>
                  <a:lnTo>
                    <a:pt x="51167" y="496332"/>
                  </a:lnTo>
                  <a:lnTo>
                    <a:pt x="24526" y="478369"/>
                  </a:lnTo>
                  <a:lnTo>
                    <a:pt x="6578" y="451726"/>
                  </a:lnTo>
                  <a:lnTo>
                    <a:pt x="0" y="419100"/>
                  </a:lnTo>
                  <a:lnTo>
                    <a:pt x="0" y="83820"/>
                  </a:lnTo>
                  <a:close/>
                </a:path>
              </a:pathLst>
            </a:custGeom>
            <a:ln w="12192">
              <a:solidFill>
                <a:srgbClr val="41709C"/>
              </a:solidFill>
            </a:ln>
          </p:spPr>
          <p:txBody>
            <a:bodyPr wrap="square" lIns="0" tIns="0" rIns="0" bIns="0" rtlCol="0"/>
            <a:lstStyle/>
            <a:p>
              <a:endParaRPr/>
            </a:p>
          </p:txBody>
        </p:sp>
        <p:sp>
          <p:nvSpPr>
            <p:cNvPr id="26" name="object 22">
              <a:extLst>
                <a:ext uri="{FF2B5EF4-FFF2-40B4-BE49-F238E27FC236}">
                  <a16:creationId xmlns:a16="http://schemas.microsoft.com/office/drawing/2014/main" id="{9C8DF626-0211-4E38-8C60-E560D5E36A16}"/>
                </a:ext>
              </a:extLst>
            </p:cNvPr>
            <p:cNvSpPr/>
            <p:nvPr/>
          </p:nvSpPr>
          <p:spPr>
            <a:xfrm>
              <a:off x="5903975" y="5774435"/>
              <a:ext cx="2036445" cy="730250"/>
            </a:xfrm>
            <a:custGeom>
              <a:avLst/>
              <a:gdLst/>
              <a:ahLst/>
              <a:cxnLst/>
              <a:rect l="l" t="t" r="r" b="b"/>
              <a:pathLst>
                <a:path w="2036445" h="730250">
                  <a:moveTo>
                    <a:pt x="1914398" y="0"/>
                  </a:moveTo>
                  <a:lnTo>
                    <a:pt x="121665" y="0"/>
                  </a:lnTo>
                  <a:lnTo>
                    <a:pt x="74312" y="9560"/>
                  </a:lnTo>
                  <a:lnTo>
                    <a:pt x="35639" y="35634"/>
                  </a:lnTo>
                  <a:lnTo>
                    <a:pt x="9562" y="74307"/>
                  </a:lnTo>
                  <a:lnTo>
                    <a:pt x="0" y="121665"/>
                  </a:lnTo>
                  <a:lnTo>
                    <a:pt x="0" y="608329"/>
                  </a:lnTo>
                  <a:lnTo>
                    <a:pt x="9562" y="655688"/>
                  </a:lnTo>
                  <a:lnTo>
                    <a:pt x="35639" y="694361"/>
                  </a:lnTo>
                  <a:lnTo>
                    <a:pt x="74312" y="720435"/>
                  </a:lnTo>
                  <a:lnTo>
                    <a:pt x="121665" y="729995"/>
                  </a:lnTo>
                  <a:lnTo>
                    <a:pt x="1914398" y="729995"/>
                  </a:lnTo>
                  <a:lnTo>
                    <a:pt x="1961751" y="720435"/>
                  </a:lnTo>
                  <a:lnTo>
                    <a:pt x="2000424" y="694361"/>
                  </a:lnTo>
                  <a:lnTo>
                    <a:pt x="2026501" y="655688"/>
                  </a:lnTo>
                  <a:lnTo>
                    <a:pt x="2036064" y="608329"/>
                  </a:lnTo>
                  <a:lnTo>
                    <a:pt x="2036064" y="121665"/>
                  </a:lnTo>
                  <a:lnTo>
                    <a:pt x="2026501" y="74307"/>
                  </a:lnTo>
                  <a:lnTo>
                    <a:pt x="2000424" y="35634"/>
                  </a:lnTo>
                  <a:lnTo>
                    <a:pt x="1961751" y="9560"/>
                  </a:lnTo>
                  <a:lnTo>
                    <a:pt x="1914398" y="0"/>
                  </a:lnTo>
                  <a:close/>
                </a:path>
              </a:pathLst>
            </a:custGeom>
            <a:solidFill>
              <a:srgbClr val="5B9BD4"/>
            </a:solidFill>
          </p:spPr>
          <p:txBody>
            <a:bodyPr wrap="square" lIns="0" tIns="0" rIns="0" bIns="0" rtlCol="0"/>
            <a:lstStyle/>
            <a:p>
              <a:endParaRPr/>
            </a:p>
          </p:txBody>
        </p:sp>
        <p:sp>
          <p:nvSpPr>
            <p:cNvPr id="27" name="object 23">
              <a:extLst>
                <a:ext uri="{FF2B5EF4-FFF2-40B4-BE49-F238E27FC236}">
                  <a16:creationId xmlns:a16="http://schemas.microsoft.com/office/drawing/2014/main" id="{8569B07C-7AD3-446E-BECB-8DB6AA537666}"/>
                </a:ext>
              </a:extLst>
            </p:cNvPr>
            <p:cNvSpPr/>
            <p:nvPr/>
          </p:nvSpPr>
          <p:spPr>
            <a:xfrm>
              <a:off x="5903975" y="5774435"/>
              <a:ext cx="2036445" cy="730250"/>
            </a:xfrm>
            <a:custGeom>
              <a:avLst/>
              <a:gdLst/>
              <a:ahLst/>
              <a:cxnLst/>
              <a:rect l="l" t="t" r="r" b="b"/>
              <a:pathLst>
                <a:path w="2036445" h="730250">
                  <a:moveTo>
                    <a:pt x="0" y="121665"/>
                  </a:moveTo>
                  <a:lnTo>
                    <a:pt x="9562" y="74307"/>
                  </a:lnTo>
                  <a:lnTo>
                    <a:pt x="35639" y="35634"/>
                  </a:lnTo>
                  <a:lnTo>
                    <a:pt x="74312" y="9560"/>
                  </a:lnTo>
                  <a:lnTo>
                    <a:pt x="121665" y="0"/>
                  </a:lnTo>
                  <a:lnTo>
                    <a:pt x="1914398" y="0"/>
                  </a:lnTo>
                  <a:lnTo>
                    <a:pt x="1961751" y="9560"/>
                  </a:lnTo>
                  <a:lnTo>
                    <a:pt x="2000424" y="35634"/>
                  </a:lnTo>
                  <a:lnTo>
                    <a:pt x="2026501" y="74307"/>
                  </a:lnTo>
                  <a:lnTo>
                    <a:pt x="2036064" y="121665"/>
                  </a:lnTo>
                  <a:lnTo>
                    <a:pt x="2036064" y="608329"/>
                  </a:lnTo>
                  <a:lnTo>
                    <a:pt x="2026501" y="655688"/>
                  </a:lnTo>
                  <a:lnTo>
                    <a:pt x="2000424" y="694361"/>
                  </a:lnTo>
                  <a:lnTo>
                    <a:pt x="1961751" y="720435"/>
                  </a:lnTo>
                  <a:lnTo>
                    <a:pt x="1914398" y="729995"/>
                  </a:lnTo>
                  <a:lnTo>
                    <a:pt x="121665" y="729995"/>
                  </a:lnTo>
                  <a:lnTo>
                    <a:pt x="74312" y="720435"/>
                  </a:lnTo>
                  <a:lnTo>
                    <a:pt x="35639" y="694361"/>
                  </a:lnTo>
                  <a:lnTo>
                    <a:pt x="9562" y="655688"/>
                  </a:lnTo>
                  <a:lnTo>
                    <a:pt x="0" y="608329"/>
                  </a:lnTo>
                  <a:lnTo>
                    <a:pt x="0" y="121665"/>
                  </a:lnTo>
                  <a:close/>
                </a:path>
              </a:pathLst>
            </a:custGeom>
            <a:ln w="12192">
              <a:solidFill>
                <a:srgbClr val="41709C"/>
              </a:solidFill>
            </a:ln>
          </p:spPr>
          <p:txBody>
            <a:bodyPr wrap="square" lIns="0" tIns="0" rIns="0" bIns="0" rtlCol="0"/>
            <a:lstStyle/>
            <a:p>
              <a:endParaRPr/>
            </a:p>
          </p:txBody>
        </p:sp>
        <p:sp>
          <p:nvSpPr>
            <p:cNvPr id="28" name="object 24">
              <a:extLst>
                <a:ext uri="{FF2B5EF4-FFF2-40B4-BE49-F238E27FC236}">
                  <a16:creationId xmlns:a16="http://schemas.microsoft.com/office/drawing/2014/main" id="{B8861367-F02E-4E7C-ABBD-06DECD062665}"/>
                </a:ext>
              </a:extLst>
            </p:cNvPr>
            <p:cNvSpPr/>
            <p:nvPr/>
          </p:nvSpPr>
          <p:spPr>
            <a:xfrm>
              <a:off x="5903975" y="4472939"/>
              <a:ext cx="2036445" cy="504825"/>
            </a:xfrm>
            <a:custGeom>
              <a:avLst/>
              <a:gdLst/>
              <a:ahLst/>
              <a:cxnLst/>
              <a:rect l="l" t="t" r="r" b="b"/>
              <a:pathLst>
                <a:path w="2036445" h="504825">
                  <a:moveTo>
                    <a:pt x="1951990" y="0"/>
                  </a:moveTo>
                  <a:lnTo>
                    <a:pt x="84074" y="0"/>
                  </a:lnTo>
                  <a:lnTo>
                    <a:pt x="51327" y="6600"/>
                  </a:lnTo>
                  <a:lnTo>
                    <a:pt x="24606" y="24606"/>
                  </a:lnTo>
                  <a:lnTo>
                    <a:pt x="6600" y="51327"/>
                  </a:lnTo>
                  <a:lnTo>
                    <a:pt x="0" y="84074"/>
                  </a:lnTo>
                  <a:lnTo>
                    <a:pt x="0" y="420370"/>
                  </a:lnTo>
                  <a:lnTo>
                    <a:pt x="6600" y="453116"/>
                  </a:lnTo>
                  <a:lnTo>
                    <a:pt x="24606" y="479837"/>
                  </a:lnTo>
                  <a:lnTo>
                    <a:pt x="51327" y="497843"/>
                  </a:lnTo>
                  <a:lnTo>
                    <a:pt x="84074" y="504444"/>
                  </a:lnTo>
                  <a:lnTo>
                    <a:pt x="1951990" y="504444"/>
                  </a:lnTo>
                  <a:lnTo>
                    <a:pt x="1984736" y="497843"/>
                  </a:lnTo>
                  <a:lnTo>
                    <a:pt x="2011457" y="479837"/>
                  </a:lnTo>
                  <a:lnTo>
                    <a:pt x="2029463" y="453116"/>
                  </a:lnTo>
                  <a:lnTo>
                    <a:pt x="2036064" y="420370"/>
                  </a:lnTo>
                  <a:lnTo>
                    <a:pt x="2036064" y="84074"/>
                  </a:lnTo>
                  <a:lnTo>
                    <a:pt x="2029463" y="51327"/>
                  </a:lnTo>
                  <a:lnTo>
                    <a:pt x="2011457" y="24606"/>
                  </a:lnTo>
                  <a:lnTo>
                    <a:pt x="1984736" y="6600"/>
                  </a:lnTo>
                  <a:lnTo>
                    <a:pt x="1951990" y="0"/>
                  </a:lnTo>
                  <a:close/>
                </a:path>
              </a:pathLst>
            </a:custGeom>
            <a:solidFill>
              <a:srgbClr val="5B9BD4"/>
            </a:solidFill>
          </p:spPr>
          <p:txBody>
            <a:bodyPr wrap="square" lIns="0" tIns="0" rIns="0" bIns="0" rtlCol="0"/>
            <a:lstStyle/>
            <a:p>
              <a:endParaRPr/>
            </a:p>
          </p:txBody>
        </p:sp>
        <p:sp>
          <p:nvSpPr>
            <p:cNvPr id="29" name="object 25">
              <a:extLst>
                <a:ext uri="{FF2B5EF4-FFF2-40B4-BE49-F238E27FC236}">
                  <a16:creationId xmlns:a16="http://schemas.microsoft.com/office/drawing/2014/main" id="{C0DB54F8-C681-4B0A-B21C-8CF54CD0ACE7}"/>
                </a:ext>
              </a:extLst>
            </p:cNvPr>
            <p:cNvSpPr/>
            <p:nvPr/>
          </p:nvSpPr>
          <p:spPr>
            <a:xfrm>
              <a:off x="5903975" y="4472939"/>
              <a:ext cx="2036445" cy="504825"/>
            </a:xfrm>
            <a:custGeom>
              <a:avLst/>
              <a:gdLst/>
              <a:ahLst/>
              <a:cxnLst/>
              <a:rect l="l" t="t" r="r" b="b"/>
              <a:pathLst>
                <a:path w="2036445" h="504825">
                  <a:moveTo>
                    <a:pt x="0" y="84074"/>
                  </a:moveTo>
                  <a:lnTo>
                    <a:pt x="6600" y="51327"/>
                  </a:lnTo>
                  <a:lnTo>
                    <a:pt x="24606" y="24606"/>
                  </a:lnTo>
                  <a:lnTo>
                    <a:pt x="51327" y="6600"/>
                  </a:lnTo>
                  <a:lnTo>
                    <a:pt x="84074" y="0"/>
                  </a:lnTo>
                  <a:lnTo>
                    <a:pt x="1951990" y="0"/>
                  </a:lnTo>
                  <a:lnTo>
                    <a:pt x="1984736" y="6600"/>
                  </a:lnTo>
                  <a:lnTo>
                    <a:pt x="2011457" y="24606"/>
                  </a:lnTo>
                  <a:lnTo>
                    <a:pt x="2029463" y="51327"/>
                  </a:lnTo>
                  <a:lnTo>
                    <a:pt x="2036064" y="84074"/>
                  </a:lnTo>
                  <a:lnTo>
                    <a:pt x="2036064" y="420370"/>
                  </a:lnTo>
                  <a:lnTo>
                    <a:pt x="2029463" y="453116"/>
                  </a:lnTo>
                  <a:lnTo>
                    <a:pt x="2011457" y="479837"/>
                  </a:lnTo>
                  <a:lnTo>
                    <a:pt x="1984736" y="497843"/>
                  </a:lnTo>
                  <a:lnTo>
                    <a:pt x="1951990" y="504444"/>
                  </a:lnTo>
                  <a:lnTo>
                    <a:pt x="84074" y="504444"/>
                  </a:lnTo>
                  <a:lnTo>
                    <a:pt x="51327" y="497843"/>
                  </a:lnTo>
                  <a:lnTo>
                    <a:pt x="24606" y="479837"/>
                  </a:lnTo>
                  <a:lnTo>
                    <a:pt x="6600" y="453116"/>
                  </a:lnTo>
                  <a:lnTo>
                    <a:pt x="0" y="420370"/>
                  </a:lnTo>
                  <a:lnTo>
                    <a:pt x="0" y="84074"/>
                  </a:lnTo>
                  <a:close/>
                </a:path>
              </a:pathLst>
            </a:custGeom>
            <a:ln w="12192">
              <a:solidFill>
                <a:srgbClr val="41709C"/>
              </a:solidFill>
            </a:ln>
          </p:spPr>
          <p:txBody>
            <a:bodyPr wrap="square" lIns="0" tIns="0" rIns="0" bIns="0" rtlCol="0"/>
            <a:lstStyle/>
            <a:p>
              <a:endParaRPr/>
            </a:p>
          </p:txBody>
        </p:sp>
      </p:grpSp>
      <p:sp>
        <p:nvSpPr>
          <p:cNvPr id="30" name="object 26">
            <a:extLst>
              <a:ext uri="{FF2B5EF4-FFF2-40B4-BE49-F238E27FC236}">
                <a16:creationId xmlns:a16="http://schemas.microsoft.com/office/drawing/2014/main" id="{6A979A68-4C8E-43F6-BD00-72D357797AB3}"/>
              </a:ext>
            </a:extLst>
          </p:cNvPr>
          <p:cNvSpPr txBox="1"/>
          <p:nvPr/>
        </p:nvSpPr>
        <p:spPr>
          <a:xfrm>
            <a:off x="5878466" y="6218936"/>
            <a:ext cx="2365375" cy="2222500"/>
          </a:xfrm>
          <a:prstGeom prst="rect">
            <a:avLst/>
          </a:prstGeom>
          <a:ln w="12192">
            <a:solidFill>
              <a:srgbClr val="787878"/>
            </a:solidFill>
          </a:ln>
        </p:spPr>
        <p:txBody>
          <a:bodyPr vert="horz" wrap="square" lIns="0" tIns="156845" rIns="0" bIns="0" rtlCol="0">
            <a:spAutoFit/>
          </a:bodyPr>
          <a:lstStyle/>
          <a:p>
            <a:pPr marL="680720">
              <a:lnSpc>
                <a:spcPct val="100000"/>
              </a:lnSpc>
              <a:spcBef>
                <a:spcPts val="1235"/>
              </a:spcBef>
            </a:pPr>
            <a:r>
              <a:rPr sz="2400" spc="-20" dirty="0">
                <a:solidFill>
                  <a:srgbClr val="FFFFFF"/>
                </a:solidFill>
                <a:latin typeface="Carlito"/>
                <a:cs typeface="Carlito"/>
              </a:rPr>
              <a:t>Key</a:t>
            </a:r>
            <a:r>
              <a:rPr sz="2400" spc="-10" dirty="0">
                <a:solidFill>
                  <a:srgbClr val="FFFFFF"/>
                </a:solidFill>
                <a:latin typeface="Carlito"/>
                <a:cs typeface="Carlito"/>
              </a:rPr>
              <a:t> </a:t>
            </a:r>
            <a:r>
              <a:rPr sz="2400" spc="-5" dirty="0">
                <a:solidFill>
                  <a:srgbClr val="FFFFFF"/>
                </a:solidFill>
                <a:latin typeface="Carlito"/>
                <a:cs typeface="Carlito"/>
              </a:rPr>
              <a:t>pair</a:t>
            </a:r>
            <a:endParaRPr sz="2400" dirty="0">
              <a:latin typeface="Carlito"/>
              <a:cs typeface="Carlito"/>
            </a:endParaRPr>
          </a:p>
          <a:p>
            <a:pPr>
              <a:lnSpc>
                <a:spcPct val="100000"/>
              </a:lnSpc>
              <a:spcBef>
                <a:spcPts val="5"/>
              </a:spcBef>
            </a:pPr>
            <a:endParaRPr sz="1900" dirty="0">
              <a:latin typeface="Carlito"/>
              <a:cs typeface="Carlito"/>
            </a:endParaRPr>
          </a:p>
          <a:p>
            <a:pPr marL="737870" indent="-136525">
              <a:lnSpc>
                <a:spcPct val="100000"/>
              </a:lnSpc>
            </a:pPr>
            <a:r>
              <a:rPr sz="2400" spc="-10" dirty="0">
                <a:solidFill>
                  <a:srgbClr val="FFFFFF"/>
                </a:solidFill>
                <a:latin typeface="Carlito"/>
                <a:cs typeface="Carlito"/>
              </a:rPr>
              <a:t>Database</a:t>
            </a:r>
            <a:endParaRPr sz="2400" dirty="0">
              <a:latin typeface="Carlito"/>
              <a:cs typeface="Carlito"/>
            </a:endParaRPr>
          </a:p>
          <a:p>
            <a:pPr marL="742315" marR="739775" indent="-5080">
              <a:lnSpc>
                <a:spcPct val="100000"/>
              </a:lnSpc>
              <a:spcBef>
                <a:spcPts val="1614"/>
              </a:spcBef>
            </a:pPr>
            <a:r>
              <a:rPr sz="2400" dirty="0">
                <a:solidFill>
                  <a:srgbClr val="FFFFFF"/>
                </a:solidFill>
                <a:latin typeface="Carlito"/>
                <a:cs typeface="Carlito"/>
              </a:rPr>
              <a:t>Pri</a:t>
            </a:r>
            <a:r>
              <a:rPr sz="2400" spc="-45" dirty="0">
                <a:solidFill>
                  <a:srgbClr val="FFFFFF"/>
                </a:solidFill>
                <a:latin typeface="Carlito"/>
                <a:cs typeface="Carlito"/>
              </a:rPr>
              <a:t>v</a:t>
            </a:r>
            <a:r>
              <a:rPr sz="2400" dirty="0">
                <a:solidFill>
                  <a:srgbClr val="FFFFFF"/>
                </a:solidFill>
                <a:latin typeface="Carlito"/>
                <a:cs typeface="Carlito"/>
              </a:rPr>
              <a:t>acy  </a:t>
            </a:r>
            <a:r>
              <a:rPr sz="2400" spc="-5" dirty="0">
                <a:solidFill>
                  <a:srgbClr val="FFFFFF"/>
                </a:solidFill>
                <a:latin typeface="Carlito"/>
                <a:cs typeface="Carlito"/>
              </a:rPr>
              <a:t>bud</a:t>
            </a:r>
            <a:r>
              <a:rPr sz="2400" spc="-35" dirty="0">
                <a:solidFill>
                  <a:srgbClr val="FFFFFF"/>
                </a:solidFill>
                <a:latin typeface="Carlito"/>
                <a:cs typeface="Carlito"/>
              </a:rPr>
              <a:t>g</a:t>
            </a:r>
            <a:r>
              <a:rPr sz="2400" spc="-10" dirty="0">
                <a:solidFill>
                  <a:srgbClr val="FFFFFF"/>
                </a:solidFill>
                <a:latin typeface="Carlito"/>
                <a:cs typeface="Carlito"/>
              </a:rPr>
              <a:t>e</a:t>
            </a:r>
            <a:r>
              <a:rPr sz="2400" dirty="0">
                <a:solidFill>
                  <a:srgbClr val="FFFFFF"/>
                </a:solidFill>
                <a:latin typeface="Carlito"/>
                <a:cs typeface="Carlito"/>
              </a:rPr>
              <a:t>t</a:t>
            </a:r>
            <a:endParaRPr sz="2400" dirty="0">
              <a:latin typeface="Carlito"/>
              <a:cs typeface="Carlito"/>
            </a:endParaRPr>
          </a:p>
        </p:txBody>
      </p:sp>
      <p:grpSp>
        <p:nvGrpSpPr>
          <p:cNvPr id="31" name="object 27">
            <a:extLst>
              <a:ext uri="{FF2B5EF4-FFF2-40B4-BE49-F238E27FC236}">
                <a16:creationId xmlns:a16="http://schemas.microsoft.com/office/drawing/2014/main" id="{9E73C78D-BEB6-4FA5-B3AD-52C32B22A85E}"/>
              </a:ext>
            </a:extLst>
          </p:cNvPr>
          <p:cNvGrpSpPr/>
          <p:nvPr/>
        </p:nvGrpSpPr>
        <p:grpSpPr>
          <a:xfrm>
            <a:off x="864516" y="2875280"/>
            <a:ext cx="2920365" cy="640080"/>
            <a:chOff x="730005" y="1022603"/>
            <a:chExt cx="2920365" cy="640080"/>
          </a:xfrm>
        </p:grpSpPr>
        <p:sp>
          <p:nvSpPr>
            <p:cNvPr id="32" name="object 28">
              <a:extLst>
                <a:ext uri="{FF2B5EF4-FFF2-40B4-BE49-F238E27FC236}">
                  <a16:creationId xmlns:a16="http://schemas.microsoft.com/office/drawing/2014/main" id="{083979D0-CFF9-4891-A076-A679E41DDBA1}"/>
                </a:ext>
              </a:extLst>
            </p:cNvPr>
            <p:cNvSpPr/>
            <p:nvPr/>
          </p:nvSpPr>
          <p:spPr>
            <a:xfrm>
              <a:off x="730005" y="1025698"/>
              <a:ext cx="2919965" cy="568381"/>
            </a:xfrm>
            <a:prstGeom prst="rect">
              <a:avLst/>
            </a:prstGeom>
            <a:blipFill>
              <a:blip r:embed="rId5" cstate="print"/>
              <a:stretch>
                <a:fillRect/>
              </a:stretch>
            </a:blipFill>
          </p:spPr>
          <p:txBody>
            <a:bodyPr wrap="square" lIns="0" tIns="0" rIns="0" bIns="0" rtlCol="0"/>
            <a:lstStyle/>
            <a:p>
              <a:endParaRPr/>
            </a:p>
          </p:txBody>
        </p:sp>
        <p:sp>
          <p:nvSpPr>
            <p:cNvPr id="33" name="object 29">
              <a:extLst>
                <a:ext uri="{FF2B5EF4-FFF2-40B4-BE49-F238E27FC236}">
                  <a16:creationId xmlns:a16="http://schemas.microsoft.com/office/drawing/2014/main" id="{6297253D-FB02-4549-A0D2-C3110E78AE57}"/>
                </a:ext>
              </a:extLst>
            </p:cNvPr>
            <p:cNvSpPr/>
            <p:nvPr/>
          </p:nvSpPr>
          <p:spPr>
            <a:xfrm>
              <a:off x="979931" y="1022603"/>
              <a:ext cx="2417064" cy="640079"/>
            </a:xfrm>
            <a:prstGeom prst="rect">
              <a:avLst/>
            </a:prstGeom>
            <a:blipFill>
              <a:blip r:embed="rId6" cstate="print"/>
              <a:stretch>
                <a:fillRect/>
              </a:stretch>
            </a:blipFill>
          </p:spPr>
          <p:txBody>
            <a:bodyPr wrap="square" lIns="0" tIns="0" rIns="0" bIns="0" rtlCol="0"/>
            <a:lstStyle/>
            <a:p>
              <a:endParaRPr/>
            </a:p>
          </p:txBody>
        </p:sp>
        <p:sp>
          <p:nvSpPr>
            <p:cNvPr id="34" name="object 30">
              <a:extLst>
                <a:ext uri="{FF2B5EF4-FFF2-40B4-BE49-F238E27FC236}">
                  <a16:creationId xmlns:a16="http://schemas.microsoft.com/office/drawing/2014/main" id="{50ABD426-B868-463D-9339-755A257EB816}"/>
                </a:ext>
              </a:extLst>
            </p:cNvPr>
            <p:cNvSpPr/>
            <p:nvPr/>
          </p:nvSpPr>
          <p:spPr>
            <a:xfrm>
              <a:off x="765809" y="1052321"/>
              <a:ext cx="2794000" cy="451484"/>
            </a:xfrm>
            <a:custGeom>
              <a:avLst/>
              <a:gdLst/>
              <a:ahLst/>
              <a:cxnLst/>
              <a:rect l="l" t="t" r="r" b="b"/>
              <a:pathLst>
                <a:path w="2794000" h="451484">
                  <a:moveTo>
                    <a:pt x="2718307" y="0"/>
                  </a:moveTo>
                  <a:lnTo>
                    <a:pt x="75184" y="0"/>
                  </a:lnTo>
                  <a:lnTo>
                    <a:pt x="45916" y="5907"/>
                  </a:lnTo>
                  <a:lnTo>
                    <a:pt x="22018" y="22018"/>
                  </a:lnTo>
                  <a:lnTo>
                    <a:pt x="5907" y="45916"/>
                  </a:lnTo>
                  <a:lnTo>
                    <a:pt x="0" y="75183"/>
                  </a:lnTo>
                  <a:lnTo>
                    <a:pt x="0" y="375919"/>
                  </a:lnTo>
                  <a:lnTo>
                    <a:pt x="5907" y="405187"/>
                  </a:lnTo>
                  <a:lnTo>
                    <a:pt x="22018" y="429085"/>
                  </a:lnTo>
                  <a:lnTo>
                    <a:pt x="45916" y="445196"/>
                  </a:lnTo>
                  <a:lnTo>
                    <a:pt x="75184" y="451103"/>
                  </a:lnTo>
                  <a:lnTo>
                    <a:pt x="2718307" y="451103"/>
                  </a:lnTo>
                  <a:lnTo>
                    <a:pt x="2747575" y="445196"/>
                  </a:lnTo>
                  <a:lnTo>
                    <a:pt x="2771473" y="429085"/>
                  </a:lnTo>
                  <a:lnTo>
                    <a:pt x="2787584" y="405187"/>
                  </a:lnTo>
                  <a:lnTo>
                    <a:pt x="2793491" y="375919"/>
                  </a:lnTo>
                  <a:lnTo>
                    <a:pt x="2793491" y="75183"/>
                  </a:lnTo>
                  <a:lnTo>
                    <a:pt x="2787584" y="45916"/>
                  </a:lnTo>
                  <a:lnTo>
                    <a:pt x="2771473" y="22018"/>
                  </a:lnTo>
                  <a:lnTo>
                    <a:pt x="2747575" y="5907"/>
                  </a:lnTo>
                  <a:lnTo>
                    <a:pt x="2718307" y="0"/>
                  </a:lnTo>
                  <a:close/>
                </a:path>
              </a:pathLst>
            </a:custGeom>
            <a:solidFill>
              <a:srgbClr val="538235"/>
            </a:solidFill>
          </p:spPr>
          <p:txBody>
            <a:bodyPr wrap="square" lIns="0" tIns="0" rIns="0" bIns="0" rtlCol="0"/>
            <a:lstStyle/>
            <a:p>
              <a:endParaRPr/>
            </a:p>
          </p:txBody>
        </p:sp>
        <p:sp>
          <p:nvSpPr>
            <p:cNvPr id="35" name="object 31">
              <a:extLst>
                <a:ext uri="{FF2B5EF4-FFF2-40B4-BE49-F238E27FC236}">
                  <a16:creationId xmlns:a16="http://schemas.microsoft.com/office/drawing/2014/main" id="{7435399A-018D-49F7-A0B4-E547AE4BBBDA}"/>
                </a:ext>
              </a:extLst>
            </p:cNvPr>
            <p:cNvSpPr/>
            <p:nvPr/>
          </p:nvSpPr>
          <p:spPr>
            <a:xfrm>
              <a:off x="765809" y="1052321"/>
              <a:ext cx="2794000" cy="451484"/>
            </a:xfrm>
            <a:custGeom>
              <a:avLst/>
              <a:gdLst/>
              <a:ahLst/>
              <a:cxnLst/>
              <a:rect l="l" t="t" r="r" b="b"/>
              <a:pathLst>
                <a:path w="2794000" h="451484">
                  <a:moveTo>
                    <a:pt x="0" y="75183"/>
                  </a:moveTo>
                  <a:lnTo>
                    <a:pt x="5907" y="45916"/>
                  </a:lnTo>
                  <a:lnTo>
                    <a:pt x="22018" y="22018"/>
                  </a:lnTo>
                  <a:lnTo>
                    <a:pt x="45916" y="5907"/>
                  </a:lnTo>
                  <a:lnTo>
                    <a:pt x="75184" y="0"/>
                  </a:lnTo>
                  <a:lnTo>
                    <a:pt x="2718307" y="0"/>
                  </a:lnTo>
                  <a:lnTo>
                    <a:pt x="2747575" y="5907"/>
                  </a:lnTo>
                  <a:lnTo>
                    <a:pt x="2771473" y="22018"/>
                  </a:lnTo>
                  <a:lnTo>
                    <a:pt x="2787584" y="45916"/>
                  </a:lnTo>
                  <a:lnTo>
                    <a:pt x="2793491" y="75183"/>
                  </a:lnTo>
                  <a:lnTo>
                    <a:pt x="2793491" y="375919"/>
                  </a:lnTo>
                  <a:lnTo>
                    <a:pt x="2787584" y="405187"/>
                  </a:lnTo>
                  <a:lnTo>
                    <a:pt x="2771473" y="429085"/>
                  </a:lnTo>
                  <a:lnTo>
                    <a:pt x="2747575" y="445196"/>
                  </a:lnTo>
                  <a:lnTo>
                    <a:pt x="2718307" y="451103"/>
                  </a:lnTo>
                  <a:lnTo>
                    <a:pt x="75184" y="451103"/>
                  </a:lnTo>
                  <a:lnTo>
                    <a:pt x="45916" y="445196"/>
                  </a:lnTo>
                  <a:lnTo>
                    <a:pt x="22018" y="429085"/>
                  </a:lnTo>
                  <a:lnTo>
                    <a:pt x="5907" y="405187"/>
                  </a:lnTo>
                  <a:lnTo>
                    <a:pt x="0" y="375919"/>
                  </a:lnTo>
                  <a:lnTo>
                    <a:pt x="0" y="75183"/>
                  </a:lnTo>
                  <a:close/>
                </a:path>
              </a:pathLst>
            </a:custGeom>
            <a:ln w="38100">
              <a:solidFill>
                <a:srgbClr val="000000"/>
              </a:solidFill>
            </a:ln>
          </p:spPr>
          <p:txBody>
            <a:bodyPr wrap="square" lIns="0" tIns="0" rIns="0" bIns="0" rtlCol="0"/>
            <a:lstStyle/>
            <a:p>
              <a:endParaRPr/>
            </a:p>
          </p:txBody>
        </p:sp>
      </p:grpSp>
      <p:sp>
        <p:nvSpPr>
          <p:cNvPr id="36" name="object 32">
            <a:extLst>
              <a:ext uri="{FF2B5EF4-FFF2-40B4-BE49-F238E27FC236}">
                <a16:creationId xmlns:a16="http://schemas.microsoft.com/office/drawing/2014/main" id="{E5CD4D13-9B66-44F7-8F3F-86E6C234DE5B}"/>
              </a:ext>
            </a:extLst>
          </p:cNvPr>
          <p:cNvSpPr txBox="1"/>
          <p:nvPr/>
        </p:nvSpPr>
        <p:spPr>
          <a:xfrm>
            <a:off x="1280355" y="2948814"/>
            <a:ext cx="2030730" cy="330835"/>
          </a:xfrm>
          <a:prstGeom prst="rect">
            <a:avLst/>
          </a:prstGeom>
        </p:spPr>
        <p:txBody>
          <a:bodyPr vert="horz" wrap="square" lIns="0" tIns="13335" rIns="0" bIns="0" rtlCol="0">
            <a:spAutoFit/>
          </a:bodyPr>
          <a:lstStyle/>
          <a:p>
            <a:pPr marL="12700">
              <a:lnSpc>
                <a:spcPct val="100000"/>
              </a:lnSpc>
              <a:spcBef>
                <a:spcPts val="105"/>
              </a:spcBef>
            </a:pPr>
            <a:r>
              <a:rPr sz="2000" spc="-20" dirty="0">
                <a:solidFill>
                  <a:srgbClr val="FFFFFF"/>
                </a:solidFill>
                <a:latin typeface="Carlito"/>
                <a:cs typeface="Carlito"/>
              </a:rPr>
              <a:t>Password</a:t>
            </a:r>
            <a:r>
              <a:rPr sz="2000" spc="-35" dirty="0">
                <a:solidFill>
                  <a:srgbClr val="FFFFFF"/>
                </a:solidFill>
                <a:latin typeface="Carlito"/>
                <a:cs typeface="Carlito"/>
              </a:rPr>
              <a:t> </a:t>
            </a:r>
            <a:r>
              <a:rPr sz="2000" spc="-10" dirty="0">
                <a:solidFill>
                  <a:srgbClr val="FFFFFF"/>
                </a:solidFill>
                <a:latin typeface="Carlito"/>
                <a:cs typeface="Carlito"/>
              </a:rPr>
              <a:t>Protector</a:t>
            </a:r>
            <a:endParaRPr sz="2000" dirty="0">
              <a:latin typeface="Carlito"/>
              <a:cs typeface="Carlito"/>
            </a:endParaRPr>
          </a:p>
        </p:txBody>
      </p:sp>
      <p:sp>
        <p:nvSpPr>
          <p:cNvPr id="37" name="object 33">
            <a:extLst>
              <a:ext uri="{FF2B5EF4-FFF2-40B4-BE49-F238E27FC236}">
                <a16:creationId xmlns:a16="http://schemas.microsoft.com/office/drawing/2014/main" id="{E84C1C0C-A9D1-438B-84C0-911F57C52A1C}"/>
              </a:ext>
            </a:extLst>
          </p:cNvPr>
          <p:cNvSpPr txBox="1"/>
          <p:nvPr/>
        </p:nvSpPr>
        <p:spPr>
          <a:xfrm>
            <a:off x="6690251" y="2948814"/>
            <a:ext cx="733425"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FFFF"/>
                </a:solidFill>
                <a:latin typeface="Carlito"/>
                <a:cs typeface="Carlito"/>
              </a:rPr>
              <a:t>No</a:t>
            </a:r>
            <a:r>
              <a:rPr sz="2000" spc="-25" dirty="0">
                <a:solidFill>
                  <a:srgbClr val="FFFFFF"/>
                </a:solidFill>
                <a:latin typeface="Carlito"/>
                <a:cs typeface="Carlito"/>
              </a:rPr>
              <a:t>t</a:t>
            </a:r>
            <a:r>
              <a:rPr sz="2000" dirty="0">
                <a:solidFill>
                  <a:srgbClr val="FFFFFF"/>
                </a:solidFill>
                <a:latin typeface="Carlito"/>
                <a:cs typeface="Carlito"/>
              </a:rPr>
              <a:t>a</a:t>
            </a:r>
            <a:r>
              <a:rPr sz="2000" spc="5" dirty="0">
                <a:solidFill>
                  <a:srgbClr val="FFFFFF"/>
                </a:solidFill>
                <a:latin typeface="Carlito"/>
                <a:cs typeface="Carlito"/>
              </a:rPr>
              <a:t>r</a:t>
            </a:r>
            <a:r>
              <a:rPr sz="2000" dirty="0">
                <a:solidFill>
                  <a:srgbClr val="FFFFFF"/>
                </a:solidFill>
                <a:latin typeface="Carlito"/>
                <a:cs typeface="Carlito"/>
              </a:rPr>
              <a:t>y</a:t>
            </a:r>
            <a:endParaRPr sz="2000">
              <a:latin typeface="Carlito"/>
              <a:cs typeface="Carlito"/>
            </a:endParaRPr>
          </a:p>
        </p:txBody>
      </p:sp>
      <p:grpSp>
        <p:nvGrpSpPr>
          <p:cNvPr id="38" name="object 34">
            <a:extLst>
              <a:ext uri="{FF2B5EF4-FFF2-40B4-BE49-F238E27FC236}">
                <a16:creationId xmlns:a16="http://schemas.microsoft.com/office/drawing/2014/main" id="{0F3856E6-8D86-4E59-8E2E-BC156A4C3E0B}"/>
              </a:ext>
            </a:extLst>
          </p:cNvPr>
          <p:cNvGrpSpPr/>
          <p:nvPr/>
        </p:nvGrpSpPr>
        <p:grpSpPr>
          <a:xfrm>
            <a:off x="742587" y="5426456"/>
            <a:ext cx="3376295" cy="2940050"/>
            <a:chOff x="608076" y="3573779"/>
            <a:chExt cx="3376295" cy="2940050"/>
          </a:xfrm>
        </p:grpSpPr>
        <p:sp>
          <p:nvSpPr>
            <p:cNvPr id="39" name="object 35">
              <a:extLst>
                <a:ext uri="{FF2B5EF4-FFF2-40B4-BE49-F238E27FC236}">
                  <a16:creationId xmlns:a16="http://schemas.microsoft.com/office/drawing/2014/main" id="{750FBA35-AAAC-45A0-B0E3-ECB8ED458548}"/>
                </a:ext>
              </a:extLst>
            </p:cNvPr>
            <p:cNvSpPr/>
            <p:nvPr/>
          </p:nvSpPr>
          <p:spPr>
            <a:xfrm>
              <a:off x="730005" y="3576874"/>
              <a:ext cx="2919965" cy="568381"/>
            </a:xfrm>
            <a:prstGeom prst="rect">
              <a:avLst/>
            </a:prstGeom>
            <a:blipFill>
              <a:blip r:embed="rId5" cstate="print"/>
              <a:stretch>
                <a:fillRect/>
              </a:stretch>
            </a:blipFill>
          </p:spPr>
          <p:txBody>
            <a:bodyPr wrap="square" lIns="0" tIns="0" rIns="0" bIns="0" rtlCol="0"/>
            <a:lstStyle/>
            <a:p>
              <a:endParaRPr/>
            </a:p>
          </p:txBody>
        </p:sp>
        <p:sp>
          <p:nvSpPr>
            <p:cNvPr id="40" name="object 36">
              <a:extLst>
                <a:ext uri="{FF2B5EF4-FFF2-40B4-BE49-F238E27FC236}">
                  <a16:creationId xmlns:a16="http://schemas.microsoft.com/office/drawing/2014/main" id="{46FC9B89-6500-45E0-ACA2-2758D423E6B2}"/>
                </a:ext>
              </a:extLst>
            </p:cNvPr>
            <p:cNvSpPr/>
            <p:nvPr/>
          </p:nvSpPr>
          <p:spPr>
            <a:xfrm>
              <a:off x="931164" y="3573779"/>
              <a:ext cx="2514600" cy="640079"/>
            </a:xfrm>
            <a:prstGeom prst="rect">
              <a:avLst/>
            </a:prstGeom>
            <a:blipFill>
              <a:blip r:embed="rId7" cstate="print"/>
              <a:stretch>
                <a:fillRect/>
              </a:stretch>
            </a:blipFill>
          </p:spPr>
          <p:txBody>
            <a:bodyPr wrap="square" lIns="0" tIns="0" rIns="0" bIns="0" rtlCol="0"/>
            <a:lstStyle/>
            <a:p>
              <a:endParaRPr/>
            </a:p>
          </p:txBody>
        </p:sp>
        <p:sp>
          <p:nvSpPr>
            <p:cNvPr id="41" name="object 37">
              <a:extLst>
                <a:ext uri="{FF2B5EF4-FFF2-40B4-BE49-F238E27FC236}">
                  <a16:creationId xmlns:a16="http://schemas.microsoft.com/office/drawing/2014/main" id="{E066B5F4-02FD-4A13-B16D-59EB0A718E0C}"/>
                </a:ext>
              </a:extLst>
            </p:cNvPr>
            <p:cNvSpPr/>
            <p:nvPr/>
          </p:nvSpPr>
          <p:spPr>
            <a:xfrm>
              <a:off x="765810" y="3603497"/>
              <a:ext cx="2794000" cy="451484"/>
            </a:xfrm>
            <a:custGeom>
              <a:avLst/>
              <a:gdLst/>
              <a:ahLst/>
              <a:cxnLst/>
              <a:rect l="l" t="t" r="r" b="b"/>
              <a:pathLst>
                <a:path w="2794000" h="451485">
                  <a:moveTo>
                    <a:pt x="2718307" y="0"/>
                  </a:moveTo>
                  <a:lnTo>
                    <a:pt x="75184" y="0"/>
                  </a:lnTo>
                  <a:lnTo>
                    <a:pt x="45916" y="5907"/>
                  </a:lnTo>
                  <a:lnTo>
                    <a:pt x="22018" y="22018"/>
                  </a:lnTo>
                  <a:lnTo>
                    <a:pt x="5907" y="45916"/>
                  </a:lnTo>
                  <a:lnTo>
                    <a:pt x="0" y="75183"/>
                  </a:lnTo>
                  <a:lnTo>
                    <a:pt x="0" y="375919"/>
                  </a:lnTo>
                  <a:lnTo>
                    <a:pt x="5907" y="405187"/>
                  </a:lnTo>
                  <a:lnTo>
                    <a:pt x="22018" y="429085"/>
                  </a:lnTo>
                  <a:lnTo>
                    <a:pt x="45916" y="445196"/>
                  </a:lnTo>
                  <a:lnTo>
                    <a:pt x="75184" y="451103"/>
                  </a:lnTo>
                  <a:lnTo>
                    <a:pt x="2718307" y="451103"/>
                  </a:lnTo>
                  <a:lnTo>
                    <a:pt x="2747575" y="445196"/>
                  </a:lnTo>
                  <a:lnTo>
                    <a:pt x="2771473" y="429085"/>
                  </a:lnTo>
                  <a:lnTo>
                    <a:pt x="2787584" y="405187"/>
                  </a:lnTo>
                  <a:lnTo>
                    <a:pt x="2793491" y="375919"/>
                  </a:lnTo>
                  <a:lnTo>
                    <a:pt x="2793491" y="75183"/>
                  </a:lnTo>
                  <a:lnTo>
                    <a:pt x="2787584" y="45916"/>
                  </a:lnTo>
                  <a:lnTo>
                    <a:pt x="2771473" y="22018"/>
                  </a:lnTo>
                  <a:lnTo>
                    <a:pt x="2747575" y="5907"/>
                  </a:lnTo>
                  <a:lnTo>
                    <a:pt x="2718307" y="0"/>
                  </a:lnTo>
                  <a:close/>
                </a:path>
              </a:pathLst>
            </a:custGeom>
            <a:solidFill>
              <a:srgbClr val="538235"/>
            </a:solidFill>
          </p:spPr>
          <p:txBody>
            <a:bodyPr wrap="square" lIns="0" tIns="0" rIns="0" bIns="0" rtlCol="0"/>
            <a:lstStyle/>
            <a:p>
              <a:endParaRPr/>
            </a:p>
          </p:txBody>
        </p:sp>
        <p:sp>
          <p:nvSpPr>
            <p:cNvPr id="42" name="object 38">
              <a:extLst>
                <a:ext uri="{FF2B5EF4-FFF2-40B4-BE49-F238E27FC236}">
                  <a16:creationId xmlns:a16="http://schemas.microsoft.com/office/drawing/2014/main" id="{C98A293D-5BE8-4B94-A6AF-314D234981CC}"/>
                </a:ext>
              </a:extLst>
            </p:cNvPr>
            <p:cNvSpPr/>
            <p:nvPr/>
          </p:nvSpPr>
          <p:spPr>
            <a:xfrm>
              <a:off x="765810" y="3603497"/>
              <a:ext cx="2794000" cy="451484"/>
            </a:xfrm>
            <a:custGeom>
              <a:avLst/>
              <a:gdLst/>
              <a:ahLst/>
              <a:cxnLst/>
              <a:rect l="l" t="t" r="r" b="b"/>
              <a:pathLst>
                <a:path w="2794000" h="451485">
                  <a:moveTo>
                    <a:pt x="0" y="75183"/>
                  </a:moveTo>
                  <a:lnTo>
                    <a:pt x="5907" y="45916"/>
                  </a:lnTo>
                  <a:lnTo>
                    <a:pt x="22018" y="22018"/>
                  </a:lnTo>
                  <a:lnTo>
                    <a:pt x="45916" y="5907"/>
                  </a:lnTo>
                  <a:lnTo>
                    <a:pt x="75184" y="0"/>
                  </a:lnTo>
                  <a:lnTo>
                    <a:pt x="2718307" y="0"/>
                  </a:lnTo>
                  <a:lnTo>
                    <a:pt x="2747575" y="5907"/>
                  </a:lnTo>
                  <a:lnTo>
                    <a:pt x="2771473" y="22018"/>
                  </a:lnTo>
                  <a:lnTo>
                    <a:pt x="2787584" y="45916"/>
                  </a:lnTo>
                  <a:lnTo>
                    <a:pt x="2793491" y="75183"/>
                  </a:lnTo>
                  <a:lnTo>
                    <a:pt x="2793491" y="375919"/>
                  </a:lnTo>
                  <a:lnTo>
                    <a:pt x="2787584" y="405187"/>
                  </a:lnTo>
                  <a:lnTo>
                    <a:pt x="2771473" y="429085"/>
                  </a:lnTo>
                  <a:lnTo>
                    <a:pt x="2747575" y="445196"/>
                  </a:lnTo>
                  <a:lnTo>
                    <a:pt x="2718307" y="451103"/>
                  </a:lnTo>
                  <a:lnTo>
                    <a:pt x="75184" y="451103"/>
                  </a:lnTo>
                  <a:lnTo>
                    <a:pt x="45916" y="445196"/>
                  </a:lnTo>
                  <a:lnTo>
                    <a:pt x="22018" y="429085"/>
                  </a:lnTo>
                  <a:lnTo>
                    <a:pt x="5907" y="405187"/>
                  </a:lnTo>
                  <a:lnTo>
                    <a:pt x="0" y="375919"/>
                  </a:lnTo>
                  <a:lnTo>
                    <a:pt x="0" y="75183"/>
                  </a:lnTo>
                  <a:close/>
                </a:path>
              </a:pathLst>
            </a:custGeom>
            <a:ln w="38100">
              <a:solidFill>
                <a:srgbClr val="000000"/>
              </a:solidFill>
            </a:ln>
          </p:spPr>
          <p:txBody>
            <a:bodyPr wrap="square" lIns="0" tIns="0" rIns="0" bIns="0" rtlCol="0"/>
            <a:lstStyle/>
            <a:p>
              <a:endParaRPr/>
            </a:p>
          </p:txBody>
        </p:sp>
        <p:sp>
          <p:nvSpPr>
            <p:cNvPr id="43" name="object 39">
              <a:extLst>
                <a:ext uri="{FF2B5EF4-FFF2-40B4-BE49-F238E27FC236}">
                  <a16:creationId xmlns:a16="http://schemas.microsoft.com/office/drawing/2014/main" id="{D17B898A-DDAA-47EE-BF07-5F37CAD13EB6}"/>
                </a:ext>
              </a:extLst>
            </p:cNvPr>
            <p:cNvSpPr/>
            <p:nvPr/>
          </p:nvSpPr>
          <p:spPr>
            <a:xfrm>
              <a:off x="1003998" y="4202569"/>
              <a:ext cx="1277048" cy="1332979"/>
            </a:xfrm>
            <a:prstGeom prst="rect">
              <a:avLst/>
            </a:prstGeom>
            <a:blipFill>
              <a:blip r:embed="rId8" cstate="print"/>
              <a:stretch>
                <a:fillRect/>
              </a:stretch>
            </a:blipFill>
          </p:spPr>
          <p:txBody>
            <a:bodyPr wrap="square" lIns="0" tIns="0" rIns="0" bIns="0" rtlCol="0"/>
            <a:lstStyle/>
            <a:p>
              <a:endParaRPr/>
            </a:p>
          </p:txBody>
        </p:sp>
        <p:sp>
          <p:nvSpPr>
            <p:cNvPr id="44" name="object 40">
              <a:extLst>
                <a:ext uri="{FF2B5EF4-FFF2-40B4-BE49-F238E27FC236}">
                  <a16:creationId xmlns:a16="http://schemas.microsoft.com/office/drawing/2014/main" id="{EDBE5924-F10A-4F29-A0C0-E34B084744E0}"/>
                </a:ext>
              </a:extLst>
            </p:cNvPr>
            <p:cNvSpPr/>
            <p:nvPr/>
          </p:nvSpPr>
          <p:spPr>
            <a:xfrm>
              <a:off x="627126" y="4528565"/>
              <a:ext cx="989330" cy="489584"/>
            </a:xfrm>
            <a:custGeom>
              <a:avLst/>
              <a:gdLst/>
              <a:ahLst/>
              <a:cxnLst/>
              <a:rect l="l" t="t" r="r" b="b"/>
              <a:pathLst>
                <a:path w="989330" h="489585">
                  <a:moveTo>
                    <a:pt x="989076" y="0"/>
                  </a:moveTo>
                  <a:lnTo>
                    <a:pt x="0" y="0"/>
                  </a:lnTo>
                  <a:lnTo>
                    <a:pt x="0" y="489204"/>
                  </a:lnTo>
                  <a:lnTo>
                    <a:pt x="989076" y="489204"/>
                  </a:lnTo>
                  <a:lnTo>
                    <a:pt x="989076" y="0"/>
                  </a:lnTo>
                  <a:close/>
                </a:path>
              </a:pathLst>
            </a:custGeom>
            <a:solidFill>
              <a:srgbClr val="FFFFFF"/>
            </a:solidFill>
          </p:spPr>
          <p:txBody>
            <a:bodyPr wrap="square" lIns="0" tIns="0" rIns="0" bIns="0" rtlCol="0"/>
            <a:lstStyle/>
            <a:p>
              <a:endParaRPr/>
            </a:p>
          </p:txBody>
        </p:sp>
        <p:sp>
          <p:nvSpPr>
            <p:cNvPr id="45" name="object 41">
              <a:extLst>
                <a:ext uri="{FF2B5EF4-FFF2-40B4-BE49-F238E27FC236}">
                  <a16:creationId xmlns:a16="http://schemas.microsoft.com/office/drawing/2014/main" id="{74EA5A1E-58AA-4C15-8534-3C7F13090EBB}"/>
                </a:ext>
              </a:extLst>
            </p:cNvPr>
            <p:cNvSpPr/>
            <p:nvPr/>
          </p:nvSpPr>
          <p:spPr>
            <a:xfrm>
              <a:off x="627126" y="4528565"/>
              <a:ext cx="989330" cy="489584"/>
            </a:xfrm>
            <a:custGeom>
              <a:avLst/>
              <a:gdLst/>
              <a:ahLst/>
              <a:cxnLst/>
              <a:rect l="l" t="t" r="r" b="b"/>
              <a:pathLst>
                <a:path w="989330" h="489585">
                  <a:moveTo>
                    <a:pt x="0" y="489204"/>
                  </a:moveTo>
                  <a:lnTo>
                    <a:pt x="989076" y="489204"/>
                  </a:lnTo>
                  <a:lnTo>
                    <a:pt x="989076" y="0"/>
                  </a:lnTo>
                  <a:lnTo>
                    <a:pt x="0" y="0"/>
                  </a:lnTo>
                  <a:lnTo>
                    <a:pt x="0" y="489204"/>
                  </a:lnTo>
                  <a:close/>
                </a:path>
              </a:pathLst>
            </a:custGeom>
            <a:ln w="38100">
              <a:solidFill>
                <a:srgbClr val="000000"/>
              </a:solidFill>
            </a:ln>
          </p:spPr>
          <p:txBody>
            <a:bodyPr wrap="square" lIns="0" tIns="0" rIns="0" bIns="0" rtlCol="0"/>
            <a:lstStyle/>
            <a:p>
              <a:endParaRPr/>
            </a:p>
          </p:txBody>
        </p:sp>
        <p:sp>
          <p:nvSpPr>
            <p:cNvPr id="46" name="object 42">
              <a:extLst>
                <a:ext uri="{FF2B5EF4-FFF2-40B4-BE49-F238E27FC236}">
                  <a16:creationId xmlns:a16="http://schemas.microsoft.com/office/drawing/2014/main" id="{76A8CF5D-585E-4F33-9891-75F444F15933}"/>
                </a:ext>
              </a:extLst>
            </p:cNvPr>
            <p:cNvSpPr/>
            <p:nvPr/>
          </p:nvSpPr>
          <p:spPr>
            <a:xfrm>
              <a:off x="914696" y="4606162"/>
              <a:ext cx="238125" cy="333375"/>
            </a:xfrm>
            <a:prstGeom prst="rect">
              <a:avLst/>
            </a:prstGeom>
            <a:blipFill>
              <a:blip r:embed="rId9" cstate="print"/>
              <a:stretch>
                <a:fillRect/>
              </a:stretch>
            </a:blipFill>
          </p:spPr>
          <p:txBody>
            <a:bodyPr wrap="square" lIns="0" tIns="0" rIns="0" bIns="0" rtlCol="0"/>
            <a:lstStyle/>
            <a:p>
              <a:endParaRPr/>
            </a:p>
          </p:txBody>
        </p:sp>
        <p:sp>
          <p:nvSpPr>
            <p:cNvPr id="47" name="object 43">
              <a:extLst>
                <a:ext uri="{FF2B5EF4-FFF2-40B4-BE49-F238E27FC236}">
                  <a16:creationId xmlns:a16="http://schemas.microsoft.com/office/drawing/2014/main" id="{36112ACA-3755-4C7F-96E2-5F0639D5712D}"/>
                </a:ext>
              </a:extLst>
            </p:cNvPr>
            <p:cNvSpPr/>
            <p:nvPr/>
          </p:nvSpPr>
          <p:spPr>
            <a:xfrm>
              <a:off x="1334899" y="4606162"/>
              <a:ext cx="238125" cy="333375"/>
            </a:xfrm>
            <a:prstGeom prst="rect">
              <a:avLst/>
            </a:prstGeom>
            <a:blipFill>
              <a:blip r:embed="rId9" cstate="print"/>
              <a:stretch>
                <a:fillRect/>
              </a:stretch>
            </a:blipFill>
          </p:spPr>
          <p:txBody>
            <a:bodyPr wrap="square" lIns="0" tIns="0" rIns="0" bIns="0" rtlCol="0"/>
            <a:lstStyle/>
            <a:p>
              <a:endParaRPr/>
            </a:p>
          </p:txBody>
        </p:sp>
        <p:sp>
          <p:nvSpPr>
            <p:cNvPr id="48" name="object 44">
              <a:extLst>
                <a:ext uri="{FF2B5EF4-FFF2-40B4-BE49-F238E27FC236}">
                  <a16:creationId xmlns:a16="http://schemas.microsoft.com/office/drawing/2014/main" id="{61ACFC46-3226-4681-849C-71026F97B798}"/>
                </a:ext>
              </a:extLst>
            </p:cNvPr>
            <p:cNvSpPr/>
            <p:nvPr/>
          </p:nvSpPr>
          <p:spPr>
            <a:xfrm>
              <a:off x="2668168" y="4202607"/>
              <a:ext cx="1291818" cy="1346276"/>
            </a:xfrm>
            <a:prstGeom prst="rect">
              <a:avLst/>
            </a:prstGeom>
            <a:blipFill>
              <a:blip r:embed="rId10" cstate="print"/>
              <a:stretch>
                <a:fillRect/>
              </a:stretch>
            </a:blipFill>
          </p:spPr>
          <p:txBody>
            <a:bodyPr wrap="square" lIns="0" tIns="0" rIns="0" bIns="0" rtlCol="0"/>
            <a:lstStyle/>
            <a:p>
              <a:endParaRPr/>
            </a:p>
          </p:txBody>
        </p:sp>
        <p:sp>
          <p:nvSpPr>
            <p:cNvPr id="49" name="object 45">
              <a:extLst>
                <a:ext uri="{FF2B5EF4-FFF2-40B4-BE49-F238E27FC236}">
                  <a16:creationId xmlns:a16="http://schemas.microsoft.com/office/drawing/2014/main" id="{753BB2FB-A0EE-4585-924C-1FC4C67EBFE9}"/>
                </a:ext>
              </a:extLst>
            </p:cNvPr>
            <p:cNvSpPr/>
            <p:nvPr/>
          </p:nvSpPr>
          <p:spPr>
            <a:xfrm>
              <a:off x="2218181" y="4533137"/>
              <a:ext cx="988060" cy="489584"/>
            </a:xfrm>
            <a:custGeom>
              <a:avLst/>
              <a:gdLst/>
              <a:ahLst/>
              <a:cxnLst/>
              <a:rect l="l" t="t" r="r" b="b"/>
              <a:pathLst>
                <a:path w="988060" h="489585">
                  <a:moveTo>
                    <a:pt x="987552" y="0"/>
                  </a:moveTo>
                  <a:lnTo>
                    <a:pt x="0" y="0"/>
                  </a:lnTo>
                  <a:lnTo>
                    <a:pt x="0" y="489204"/>
                  </a:lnTo>
                  <a:lnTo>
                    <a:pt x="987552" y="489204"/>
                  </a:lnTo>
                  <a:lnTo>
                    <a:pt x="987552" y="0"/>
                  </a:lnTo>
                  <a:close/>
                </a:path>
              </a:pathLst>
            </a:custGeom>
            <a:solidFill>
              <a:srgbClr val="FFFFFF"/>
            </a:solidFill>
          </p:spPr>
          <p:txBody>
            <a:bodyPr wrap="square" lIns="0" tIns="0" rIns="0" bIns="0" rtlCol="0"/>
            <a:lstStyle/>
            <a:p>
              <a:endParaRPr/>
            </a:p>
          </p:txBody>
        </p:sp>
        <p:sp>
          <p:nvSpPr>
            <p:cNvPr id="50" name="object 46">
              <a:extLst>
                <a:ext uri="{FF2B5EF4-FFF2-40B4-BE49-F238E27FC236}">
                  <a16:creationId xmlns:a16="http://schemas.microsoft.com/office/drawing/2014/main" id="{B0436414-C70D-4987-92B8-6AA1A0A2DE50}"/>
                </a:ext>
              </a:extLst>
            </p:cNvPr>
            <p:cNvSpPr/>
            <p:nvPr/>
          </p:nvSpPr>
          <p:spPr>
            <a:xfrm>
              <a:off x="2218181" y="4533137"/>
              <a:ext cx="988060" cy="489584"/>
            </a:xfrm>
            <a:custGeom>
              <a:avLst/>
              <a:gdLst/>
              <a:ahLst/>
              <a:cxnLst/>
              <a:rect l="l" t="t" r="r" b="b"/>
              <a:pathLst>
                <a:path w="988060" h="489585">
                  <a:moveTo>
                    <a:pt x="0" y="489204"/>
                  </a:moveTo>
                  <a:lnTo>
                    <a:pt x="987552" y="489204"/>
                  </a:lnTo>
                  <a:lnTo>
                    <a:pt x="987552" y="0"/>
                  </a:lnTo>
                  <a:lnTo>
                    <a:pt x="0" y="0"/>
                  </a:lnTo>
                  <a:lnTo>
                    <a:pt x="0" y="489204"/>
                  </a:lnTo>
                  <a:close/>
                </a:path>
              </a:pathLst>
            </a:custGeom>
            <a:ln w="38100">
              <a:solidFill>
                <a:srgbClr val="000000"/>
              </a:solidFill>
            </a:ln>
          </p:spPr>
          <p:txBody>
            <a:bodyPr wrap="square" lIns="0" tIns="0" rIns="0" bIns="0" rtlCol="0"/>
            <a:lstStyle/>
            <a:p>
              <a:endParaRPr/>
            </a:p>
          </p:txBody>
        </p:sp>
        <p:sp>
          <p:nvSpPr>
            <p:cNvPr id="51" name="object 47">
              <a:extLst>
                <a:ext uri="{FF2B5EF4-FFF2-40B4-BE49-F238E27FC236}">
                  <a16:creationId xmlns:a16="http://schemas.microsoft.com/office/drawing/2014/main" id="{C882FEEA-BFAE-4168-933C-64899BEB9B04}"/>
                </a:ext>
              </a:extLst>
            </p:cNvPr>
            <p:cNvSpPr/>
            <p:nvPr/>
          </p:nvSpPr>
          <p:spPr>
            <a:xfrm>
              <a:off x="2742090" y="4610480"/>
              <a:ext cx="250825" cy="333375"/>
            </a:xfrm>
            <a:prstGeom prst="rect">
              <a:avLst/>
            </a:prstGeom>
            <a:blipFill>
              <a:blip r:embed="rId11" cstate="print"/>
              <a:stretch>
                <a:fillRect/>
              </a:stretch>
            </a:blipFill>
          </p:spPr>
          <p:txBody>
            <a:bodyPr wrap="square" lIns="0" tIns="0" rIns="0" bIns="0" rtlCol="0"/>
            <a:lstStyle/>
            <a:p>
              <a:endParaRPr/>
            </a:p>
          </p:txBody>
        </p:sp>
        <p:sp>
          <p:nvSpPr>
            <p:cNvPr id="52" name="object 48">
              <a:extLst>
                <a:ext uri="{FF2B5EF4-FFF2-40B4-BE49-F238E27FC236}">
                  <a16:creationId xmlns:a16="http://schemas.microsoft.com/office/drawing/2014/main" id="{08942EF6-0705-440D-94EC-BA0F522CABA1}"/>
                </a:ext>
              </a:extLst>
            </p:cNvPr>
            <p:cNvSpPr/>
            <p:nvPr/>
          </p:nvSpPr>
          <p:spPr>
            <a:xfrm>
              <a:off x="977442" y="5142204"/>
              <a:ext cx="1319352" cy="1371066"/>
            </a:xfrm>
            <a:prstGeom prst="rect">
              <a:avLst/>
            </a:prstGeom>
            <a:blipFill>
              <a:blip r:embed="rId12" cstate="print"/>
              <a:stretch>
                <a:fillRect/>
              </a:stretch>
            </a:blipFill>
          </p:spPr>
          <p:txBody>
            <a:bodyPr wrap="square" lIns="0" tIns="0" rIns="0" bIns="0" rtlCol="0"/>
            <a:lstStyle/>
            <a:p>
              <a:endParaRPr/>
            </a:p>
          </p:txBody>
        </p:sp>
        <p:sp>
          <p:nvSpPr>
            <p:cNvPr id="53" name="object 49">
              <a:extLst>
                <a:ext uri="{FF2B5EF4-FFF2-40B4-BE49-F238E27FC236}">
                  <a16:creationId xmlns:a16="http://schemas.microsoft.com/office/drawing/2014/main" id="{7BC1D992-C958-4D67-97FB-35BB31C6F357}"/>
                </a:ext>
              </a:extLst>
            </p:cNvPr>
            <p:cNvSpPr/>
            <p:nvPr/>
          </p:nvSpPr>
          <p:spPr>
            <a:xfrm>
              <a:off x="627126" y="5473445"/>
              <a:ext cx="989330" cy="489584"/>
            </a:xfrm>
            <a:custGeom>
              <a:avLst/>
              <a:gdLst/>
              <a:ahLst/>
              <a:cxnLst/>
              <a:rect l="l" t="t" r="r" b="b"/>
              <a:pathLst>
                <a:path w="989330" h="489585">
                  <a:moveTo>
                    <a:pt x="989076" y="0"/>
                  </a:moveTo>
                  <a:lnTo>
                    <a:pt x="0" y="0"/>
                  </a:lnTo>
                  <a:lnTo>
                    <a:pt x="0" y="489203"/>
                  </a:lnTo>
                  <a:lnTo>
                    <a:pt x="989076" y="489203"/>
                  </a:lnTo>
                  <a:lnTo>
                    <a:pt x="989076" y="0"/>
                  </a:lnTo>
                  <a:close/>
                </a:path>
              </a:pathLst>
            </a:custGeom>
            <a:solidFill>
              <a:srgbClr val="FFFFFF"/>
            </a:solidFill>
          </p:spPr>
          <p:txBody>
            <a:bodyPr wrap="square" lIns="0" tIns="0" rIns="0" bIns="0" rtlCol="0"/>
            <a:lstStyle/>
            <a:p>
              <a:endParaRPr/>
            </a:p>
          </p:txBody>
        </p:sp>
        <p:sp>
          <p:nvSpPr>
            <p:cNvPr id="54" name="object 50">
              <a:extLst>
                <a:ext uri="{FF2B5EF4-FFF2-40B4-BE49-F238E27FC236}">
                  <a16:creationId xmlns:a16="http://schemas.microsoft.com/office/drawing/2014/main" id="{25927693-C4F0-4B6F-8AF9-157B34279FEA}"/>
                </a:ext>
              </a:extLst>
            </p:cNvPr>
            <p:cNvSpPr/>
            <p:nvPr/>
          </p:nvSpPr>
          <p:spPr>
            <a:xfrm>
              <a:off x="627126" y="5473445"/>
              <a:ext cx="989330" cy="489584"/>
            </a:xfrm>
            <a:custGeom>
              <a:avLst/>
              <a:gdLst/>
              <a:ahLst/>
              <a:cxnLst/>
              <a:rect l="l" t="t" r="r" b="b"/>
              <a:pathLst>
                <a:path w="989330" h="489585">
                  <a:moveTo>
                    <a:pt x="0" y="489203"/>
                  </a:moveTo>
                  <a:lnTo>
                    <a:pt x="989076" y="489203"/>
                  </a:lnTo>
                  <a:lnTo>
                    <a:pt x="989076" y="0"/>
                  </a:lnTo>
                  <a:lnTo>
                    <a:pt x="0" y="0"/>
                  </a:lnTo>
                  <a:lnTo>
                    <a:pt x="0" y="489203"/>
                  </a:lnTo>
                  <a:close/>
                </a:path>
              </a:pathLst>
            </a:custGeom>
            <a:ln w="38100">
              <a:solidFill>
                <a:srgbClr val="000000"/>
              </a:solidFill>
            </a:ln>
          </p:spPr>
          <p:txBody>
            <a:bodyPr wrap="square" lIns="0" tIns="0" rIns="0" bIns="0" rtlCol="0"/>
            <a:lstStyle/>
            <a:p>
              <a:endParaRPr/>
            </a:p>
          </p:txBody>
        </p:sp>
        <p:sp>
          <p:nvSpPr>
            <p:cNvPr id="55" name="object 51">
              <a:extLst>
                <a:ext uri="{FF2B5EF4-FFF2-40B4-BE49-F238E27FC236}">
                  <a16:creationId xmlns:a16="http://schemas.microsoft.com/office/drawing/2014/main" id="{9E96A992-D056-4D4B-9AFF-1D00AFEC8FC1}"/>
                </a:ext>
              </a:extLst>
            </p:cNvPr>
            <p:cNvSpPr/>
            <p:nvPr/>
          </p:nvSpPr>
          <p:spPr>
            <a:xfrm>
              <a:off x="905692" y="5551398"/>
              <a:ext cx="250825" cy="333375"/>
            </a:xfrm>
            <a:prstGeom prst="rect">
              <a:avLst/>
            </a:prstGeom>
            <a:blipFill>
              <a:blip r:embed="rId11" cstate="print"/>
              <a:stretch>
                <a:fillRect/>
              </a:stretch>
            </a:blipFill>
          </p:spPr>
          <p:txBody>
            <a:bodyPr wrap="square" lIns="0" tIns="0" rIns="0" bIns="0" rtlCol="0"/>
            <a:lstStyle/>
            <a:p>
              <a:endParaRPr/>
            </a:p>
          </p:txBody>
        </p:sp>
        <p:sp>
          <p:nvSpPr>
            <p:cNvPr id="56" name="object 52">
              <a:extLst>
                <a:ext uri="{FF2B5EF4-FFF2-40B4-BE49-F238E27FC236}">
                  <a16:creationId xmlns:a16="http://schemas.microsoft.com/office/drawing/2014/main" id="{CECBABF4-9620-42CF-9D8B-0FE4FF1767C9}"/>
                </a:ext>
              </a:extLst>
            </p:cNvPr>
            <p:cNvSpPr/>
            <p:nvPr/>
          </p:nvSpPr>
          <p:spPr>
            <a:xfrm>
              <a:off x="2562783" y="5050523"/>
              <a:ext cx="1421206" cy="1462747"/>
            </a:xfrm>
            <a:prstGeom prst="rect">
              <a:avLst/>
            </a:prstGeom>
            <a:blipFill>
              <a:blip r:embed="rId13" cstate="print"/>
              <a:stretch>
                <a:fillRect/>
              </a:stretch>
            </a:blipFill>
          </p:spPr>
          <p:txBody>
            <a:bodyPr wrap="square" lIns="0" tIns="0" rIns="0" bIns="0" rtlCol="0"/>
            <a:lstStyle/>
            <a:p>
              <a:endParaRPr/>
            </a:p>
          </p:txBody>
        </p:sp>
        <p:sp>
          <p:nvSpPr>
            <p:cNvPr id="57" name="object 53">
              <a:extLst>
                <a:ext uri="{FF2B5EF4-FFF2-40B4-BE49-F238E27FC236}">
                  <a16:creationId xmlns:a16="http://schemas.microsoft.com/office/drawing/2014/main" id="{7EC5AAA5-67DC-47E9-BA6E-E2A840920C54}"/>
                </a:ext>
              </a:extLst>
            </p:cNvPr>
            <p:cNvSpPr/>
            <p:nvPr/>
          </p:nvSpPr>
          <p:spPr>
            <a:xfrm>
              <a:off x="2218181" y="5473445"/>
              <a:ext cx="988060" cy="489584"/>
            </a:xfrm>
            <a:custGeom>
              <a:avLst/>
              <a:gdLst/>
              <a:ahLst/>
              <a:cxnLst/>
              <a:rect l="l" t="t" r="r" b="b"/>
              <a:pathLst>
                <a:path w="988060" h="489585">
                  <a:moveTo>
                    <a:pt x="987552" y="0"/>
                  </a:moveTo>
                  <a:lnTo>
                    <a:pt x="0" y="0"/>
                  </a:lnTo>
                  <a:lnTo>
                    <a:pt x="0" y="489203"/>
                  </a:lnTo>
                  <a:lnTo>
                    <a:pt x="987552" y="489203"/>
                  </a:lnTo>
                  <a:lnTo>
                    <a:pt x="987552" y="0"/>
                  </a:lnTo>
                  <a:close/>
                </a:path>
              </a:pathLst>
            </a:custGeom>
            <a:solidFill>
              <a:srgbClr val="FFFFFF"/>
            </a:solidFill>
          </p:spPr>
          <p:txBody>
            <a:bodyPr wrap="square" lIns="0" tIns="0" rIns="0" bIns="0" rtlCol="0"/>
            <a:lstStyle/>
            <a:p>
              <a:endParaRPr/>
            </a:p>
          </p:txBody>
        </p:sp>
        <p:sp>
          <p:nvSpPr>
            <p:cNvPr id="58" name="object 54">
              <a:extLst>
                <a:ext uri="{FF2B5EF4-FFF2-40B4-BE49-F238E27FC236}">
                  <a16:creationId xmlns:a16="http://schemas.microsoft.com/office/drawing/2014/main" id="{A2D7368D-8DC7-4596-88FF-31F1E51A2D5D}"/>
                </a:ext>
              </a:extLst>
            </p:cNvPr>
            <p:cNvSpPr/>
            <p:nvPr/>
          </p:nvSpPr>
          <p:spPr>
            <a:xfrm>
              <a:off x="2218181" y="5473445"/>
              <a:ext cx="988060" cy="489584"/>
            </a:xfrm>
            <a:custGeom>
              <a:avLst/>
              <a:gdLst/>
              <a:ahLst/>
              <a:cxnLst/>
              <a:rect l="l" t="t" r="r" b="b"/>
              <a:pathLst>
                <a:path w="988060" h="489585">
                  <a:moveTo>
                    <a:pt x="0" y="489203"/>
                  </a:moveTo>
                  <a:lnTo>
                    <a:pt x="987552" y="489203"/>
                  </a:lnTo>
                  <a:lnTo>
                    <a:pt x="987552" y="0"/>
                  </a:lnTo>
                  <a:lnTo>
                    <a:pt x="0" y="0"/>
                  </a:lnTo>
                  <a:lnTo>
                    <a:pt x="0" y="489203"/>
                  </a:lnTo>
                  <a:close/>
                </a:path>
              </a:pathLst>
            </a:custGeom>
            <a:ln w="38100">
              <a:solidFill>
                <a:srgbClr val="000000"/>
              </a:solidFill>
            </a:ln>
          </p:spPr>
          <p:txBody>
            <a:bodyPr wrap="square" lIns="0" tIns="0" rIns="0" bIns="0" rtlCol="0"/>
            <a:lstStyle/>
            <a:p>
              <a:endParaRPr/>
            </a:p>
          </p:txBody>
        </p:sp>
      </p:grpSp>
      <p:sp>
        <p:nvSpPr>
          <p:cNvPr id="59" name="object 55">
            <a:extLst>
              <a:ext uri="{FF2B5EF4-FFF2-40B4-BE49-F238E27FC236}">
                <a16:creationId xmlns:a16="http://schemas.microsoft.com/office/drawing/2014/main" id="{F4DF6E84-75B5-453E-BCEB-A45CA797BAC7}"/>
              </a:ext>
            </a:extLst>
          </p:cNvPr>
          <p:cNvSpPr txBox="1"/>
          <p:nvPr/>
        </p:nvSpPr>
        <p:spPr>
          <a:xfrm>
            <a:off x="809033" y="5500624"/>
            <a:ext cx="2552065" cy="2351405"/>
          </a:xfrm>
          <a:prstGeom prst="rect">
            <a:avLst/>
          </a:prstGeom>
        </p:spPr>
        <p:txBody>
          <a:bodyPr vert="horz" wrap="square" lIns="0" tIns="12700" rIns="0" bIns="0" rtlCol="0">
            <a:spAutoFit/>
          </a:bodyPr>
          <a:lstStyle/>
          <a:p>
            <a:pPr marL="434975">
              <a:lnSpc>
                <a:spcPct val="100000"/>
              </a:lnSpc>
              <a:spcBef>
                <a:spcPts val="100"/>
              </a:spcBef>
            </a:pPr>
            <a:r>
              <a:rPr sz="2000" spc="-25" dirty="0">
                <a:solidFill>
                  <a:srgbClr val="FFFFFF"/>
                </a:solidFill>
                <a:latin typeface="Carlito"/>
                <a:cs typeface="Carlito"/>
              </a:rPr>
              <a:t>Trusted</a:t>
            </a:r>
            <a:r>
              <a:rPr sz="2000" spc="-50" dirty="0">
                <a:solidFill>
                  <a:srgbClr val="FFFFFF"/>
                </a:solidFill>
                <a:latin typeface="Carlito"/>
                <a:cs typeface="Carlito"/>
              </a:rPr>
              <a:t> </a:t>
            </a:r>
            <a:r>
              <a:rPr sz="2000" spc="-10" dirty="0">
                <a:solidFill>
                  <a:srgbClr val="FFFFFF"/>
                </a:solidFill>
                <a:latin typeface="Carlito"/>
                <a:cs typeface="Carlito"/>
              </a:rPr>
              <a:t>Incrementer</a:t>
            </a:r>
            <a:endParaRPr sz="2000">
              <a:latin typeface="Carlito"/>
              <a:cs typeface="Carlito"/>
            </a:endParaRPr>
          </a:p>
          <a:p>
            <a:pPr>
              <a:lnSpc>
                <a:spcPct val="100000"/>
              </a:lnSpc>
            </a:pPr>
            <a:endParaRPr sz="2000">
              <a:latin typeface="Carlito"/>
              <a:cs typeface="Carlito"/>
            </a:endParaRPr>
          </a:p>
          <a:p>
            <a:pPr>
              <a:lnSpc>
                <a:spcPct val="100000"/>
              </a:lnSpc>
              <a:spcBef>
                <a:spcPts val="1260"/>
              </a:spcBef>
              <a:tabLst>
                <a:tab pos="1590040" algn="l"/>
              </a:tabLst>
            </a:pPr>
            <a:r>
              <a:rPr sz="4000" i="1" spc="-360" dirty="0">
                <a:latin typeface="Arial"/>
                <a:cs typeface="Arial"/>
              </a:rPr>
              <a:t>0</a:t>
            </a:r>
            <a:r>
              <a:rPr sz="4000" i="1" spc="-720" dirty="0">
                <a:latin typeface="Arial"/>
                <a:cs typeface="Arial"/>
              </a:rPr>
              <a:t></a:t>
            </a:r>
            <a:r>
              <a:rPr sz="4000" i="1" spc="-830" dirty="0">
                <a:latin typeface="Arial"/>
                <a:cs typeface="Arial"/>
              </a:rPr>
              <a:t>7</a:t>
            </a:r>
            <a:r>
              <a:rPr sz="4000" i="1" dirty="0">
                <a:latin typeface="Arial"/>
                <a:cs typeface="Arial"/>
              </a:rPr>
              <a:t>	</a:t>
            </a:r>
            <a:r>
              <a:rPr sz="4000" i="1" spc="-640" dirty="0">
                <a:latin typeface="Arial"/>
                <a:cs typeface="Arial"/>
              </a:rPr>
              <a:t>00</a:t>
            </a:r>
            <a:r>
              <a:rPr sz="4000" i="1" spc="-1010" dirty="0">
                <a:latin typeface="Arial"/>
                <a:cs typeface="Arial"/>
              </a:rPr>
              <a:t></a:t>
            </a:r>
            <a:r>
              <a:rPr sz="4000" i="1" spc="-875" dirty="0">
                <a:latin typeface="Arial"/>
                <a:cs typeface="Arial"/>
              </a:rPr>
              <a:t>7</a:t>
            </a:r>
            <a:endParaRPr sz="4000">
              <a:latin typeface="Arial"/>
              <a:cs typeface="Arial"/>
            </a:endParaRPr>
          </a:p>
          <a:p>
            <a:pPr marL="130810">
              <a:lnSpc>
                <a:spcPct val="100000"/>
              </a:lnSpc>
              <a:spcBef>
                <a:spcPts val="2610"/>
              </a:spcBef>
              <a:tabLst>
                <a:tab pos="457200" algn="l"/>
                <a:tab pos="1590040" algn="l"/>
              </a:tabLst>
            </a:pPr>
            <a:r>
              <a:rPr sz="4000" i="1" spc="-1465" dirty="0">
                <a:latin typeface="Arial"/>
                <a:cs typeface="Arial"/>
              </a:rPr>
              <a:t>1	</a:t>
            </a:r>
            <a:r>
              <a:rPr sz="4000" i="1" spc="-365" dirty="0">
                <a:latin typeface="Arial"/>
                <a:cs typeface="Arial"/>
              </a:rPr>
              <a:t>88	</a:t>
            </a:r>
            <a:r>
              <a:rPr sz="4000" i="1" spc="-400" dirty="0">
                <a:latin typeface="Arial"/>
                <a:cs typeface="Arial"/>
              </a:rPr>
              <a:t>98</a:t>
            </a:r>
            <a:endParaRPr sz="4000">
              <a:latin typeface="Arial"/>
              <a:cs typeface="Arial"/>
            </a:endParaRPr>
          </a:p>
        </p:txBody>
      </p:sp>
      <p:grpSp>
        <p:nvGrpSpPr>
          <p:cNvPr id="60" name="object 56">
            <a:extLst>
              <a:ext uri="{FF2B5EF4-FFF2-40B4-BE49-F238E27FC236}">
                <a16:creationId xmlns:a16="http://schemas.microsoft.com/office/drawing/2014/main" id="{18469BEC-0DFF-4D7D-87D9-178596C74630}"/>
              </a:ext>
            </a:extLst>
          </p:cNvPr>
          <p:cNvGrpSpPr/>
          <p:nvPr/>
        </p:nvGrpSpPr>
        <p:grpSpPr>
          <a:xfrm>
            <a:off x="5623968" y="5426456"/>
            <a:ext cx="2920365" cy="640080"/>
            <a:chOff x="5489457" y="3573779"/>
            <a:chExt cx="2920365" cy="640080"/>
          </a:xfrm>
        </p:grpSpPr>
        <p:sp>
          <p:nvSpPr>
            <p:cNvPr id="61" name="object 57">
              <a:extLst>
                <a:ext uri="{FF2B5EF4-FFF2-40B4-BE49-F238E27FC236}">
                  <a16:creationId xmlns:a16="http://schemas.microsoft.com/office/drawing/2014/main" id="{8A8333A0-17A3-40C8-BE31-FEE9273B03A0}"/>
                </a:ext>
              </a:extLst>
            </p:cNvPr>
            <p:cNvSpPr/>
            <p:nvPr/>
          </p:nvSpPr>
          <p:spPr>
            <a:xfrm>
              <a:off x="5489457" y="3576874"/>
              <a:ext cx="2919965" cy="568381"/>
            </a:xfrm>
            <a:prstGeom prst="rect">
              <a:avLst/>
            </a:prstGeom>
            <a:blipFill>
              <a:blip r:embed="rId5" cstate="print"/>
              <a:stretch>
                <a:fillRect/>
              </a:stretch>
            </a:blipFill>
          </p:spPr>
          <p:txBody>
            <a:bodyPr wrap="square" lIns="0" tIns="0" rIns="0" bIns="0" rtlCol="0"/>
            <a:lstStyle/>
            <a:p>
              <a:endParaRPr/>
            </a:p>
          </p:txBody>
        </p:sp>
        <p:sp>
          <p:nvSpPr>
            <p:cNvPr id="62" name="object 58">
              <a:extLst>
                <a:ext uri="{FF2B5EF4-FFF2-40B4-BE49-F238E27FC236}">
                  <a16:creationId xmlns:a16="http://schemas.microsoft.com/office/drawing/2014/main" id="{03E65E06-3A93-4871-9E3F-130C344B4AC8}"/>
                </a:ext>
              </a:extLst>
            </p:cNvPr>
            <p:cNvSpPr/>
            <p:nvPr/>
          </p:nvSpPr>
          <p:spPr>
            <a:xfrm>
              <a:off x="5512308" y="3573779"/>
              <a:ext cx="2871216" cy="640079"/>
            </a:xfrm>
            <a:prstGeom prst="rect">
              <a:avLst/>
            </a:prstGeom>
            <a:blipFill>
              <a:blip r:embed="rId14" cstate="print"/>
              <a:stretch>
                <a:fillRect/>
              </a:stretch>
            </a:blipFill>
          </p:spPr>
          <p:txBody>
            <a:bodyPr wrap="square" lIns="0" tIns="0" rIns="0" bIns="0" rtlCol="0"/>
            <a:lstStyle/>
            <a:p>
              <a:endParaRPr/>
            </a:p>
          </p:txBody>
        </p:sp>
        <p:sp>
          <p:nvSpPr>
            <p:cNvPr id="63" name="object 59">
              <a:extLst>
                <a:ext uri="{FF2B5EF4-FFF2-40B4-BE49-F238E27FC236}">
                  <a16:creationId xmlns:a16="http://schemas.microsoft.com/office/drawing/2014/main" id="{69BBB975-C92F-4376-87BB-134B2883E389}"/>
                </a:ext>
              </a:extLst>
            </p:cNvPr>
            <p:cNvSpPr/>
            <p:nvPr/>
          </p:nvSpPr>
          <p:spPr>
            <a:xfrm>
              <a:off x="5525262" y="3603497"/>
              <a:ext cx="2794000" cy="451484"/>
            </a:xfrm>
            <a:custGeom>
              <a:avLst/>
              <a:gdLst/>
              <a:ahLst/>
              <a:cxnLst/>
              <a:rect l="l" t="t" r="r" b="b"/>
              <a:pathLst>
                <a:path w="2794000" h="451485">
                  <a:moveTo>
                    <a:pt x="2718308" y="0"/>
                  </a:moveTo>
                  <a:lnTo>
                    <a:pt x="75184" y="0"/>
                  </a:lnTo>
                  <a:lnTo>
                    <a:pt x="45916" y="5907"/>
                  </a:lnTo>
                  <a:lnTo>
                    <a:pt x="22018" y="22018"/>
                  </a:lnTo>
                  <a:lnTo>
                    <a:pt x="5907" y="45916"/>
                  </a:lnTo>
                  <a:lnTo>
                    <a:pt x="0" y="75183"/>
                  </a:lnTo>
                  <a:lnTo>
                    <a:pt x="0" y="375919"/>
                  </a:lnTo>
                  <a:lnTo>
                    <a:pt x="5907" y="405187"/>
                  </a:lnTo>
                  <a:lnTo>
                    <a:pt x="22018" y="429085"/>
                  </a:lnTo>
                  <a:lnTo>
                    <a:pt x="45916" y="445196"/>
                  </a:lnTo>
                  <a:lnTo>
                    <a:pt x="75184" y="451103"/>
                  </a:lnTo>
                  <a:lnTo>
                    <a:pt x="2718308" y="451103"/>
                  </a:lnTo>
                  <a:lnTo>
                    <a:pt x="2747575" y="445196"/>
                  </a:lnTo>
                  <a:lnTo>
                    <a:pt x="2771473" y="429085"/>
                  </a:lnTo>
                  <a:lnTo>
                    <a:pt x="2787584" y="405187"/>
                  </a:lnTo>
                  <a:lnTo>
                    <a:pt x="2793491" y="375919"/>
                  </a:lnTo>
                  <a:lnTo>
                    <a:pt x="2793491" y="75183"/>
                  </a:lnTo>
                  <a:lnTo>
                    <a:pt x="2787584" y="45916"/>
                  </a:lnTo>
                  <a:lnTo>
                    <a:pt x="2771473" y="22018"/>
                  </a:lnTo>
                  <a:lnTo>
                    <a:pt x="2747575" y="5907"/>
                  </a:lnTo>
                  <a:lnTo>
                    <a:pt x="2718308" y="0"/>
                  </a:lnTo>
                  <a:close/>
                </a:path>
              </a:pathLst>
            </a:custGeom>
            <a:solidFill>
              <a:srgbClr val="538235"/>
            </a:solidFill>
          </p:spPr>
          <p:txBody>
            <a:bodyPr wrap="square" lIns="0" tIns="0" rIns="0" bIns="0" rtlCol="0"/>
            <a:lstStyle/>
            <a:p>
              <a:endParaRPr/>
            </a:p>
          </p:txBody>
        </p:sp>
        <p:sp>
          <p:nvSpPr>
            <p:cNvPr id="64" name="object 60">
              <a:extLst>
                <a:ext uri="{FF2B5EF4-FFF2-40B4-BE49-F238E27FC236}">
                  <a16:creationId xmlns:a16="http://schemas.microsoft.com/office/drawing/2014/main" id="{F71BFD5C-DBD4-48EA-885D-9495A41064CD}"/>
                </a:ext>
              </a:extLst>
            </p:cNvPr>
            <p:cNvSpPr/>
            <p:nvPr/>
          </p:nvSpPr>
          <p:spPr>
            <a:xfrm>
              <a:off x="5525262" y="3603497"/>
              <a:ext cx="2794000" cy="451484"/>
            </a:xfrm>
            <a:custGeom>
              <a:avLst/>
              <a:gdLst/>
              <a:ahLst/>
              <a:cxnLst/>
              <a:rect l="l" t="t" r="r" b="b"/>
              <a:pathLst>
                <a:path w="2794000" h="451485">
                  <a:moveTo>
                    <a:pt x="0" y="75183"/>
                  </a:moveTo>
                  <a:lnTo>
                    <a:pt x="5907" y="45916"/>
                  </a:lnTo>
                  <a:lnTo>
                    <a:pt x="22018" y="22018"/>
                  </a:lnTo>
                  <a:lnTo>
                    <a:pt x="45916" y="5907"/>
                  </a:lnTo>
                  <a:lnTo>
                    <a:pt x="75184" y="0"/>
                  </a:lnTo>
                  <a:lnTo>
                    <a:pt x="2718308" y="0"/>
                  </a:lnTo>
                  <a:lnTo>
                    <a:pt x="2747575" y="5907"/>
                  </a:lnTo>
                  <a:lnTo>
                    <a:pt x="2771473" y="22018"/>
                  </a:lnTo>
                  <a:lnTo>
                    <a:pt x="2787584" y="45916"/>
                  </a:lnTo>
                  <a:lnTo>
                    <a:pt x="2793491" y="75183"/>
                  </a:lnTo>
                  <a:lnTo>
                    <a:pt x="2793491" y="375919"/>
                  </a:lnTo>
                  <a:lnTo>
                    <a:pt x="2787584" y="405187"/>
                  </a:lnTo>
                  <a:lnTo>
                    <a:pt x="2771473" y="429085"/>
                  </a:lnTo>
                  <a:lnTo>
                    <a:pt x="2747575" y="445196"/>
                  </a:lnTo>
                  <a:lnTo>
                    <a:pt x="2718308" y="451103"/>
                  </a:lnTo>
                  <a:lnTo>
                    <a:pt x="75184" y="451103"/>
                  </a:lnTo>
                  <a:lnTo>
                    <a:pt x="45916" y="445196"/>
                  </a:lnTo>
                  <a:lnTo>
                    <a:pt x="22018" y="429085"/>
                  </a:lnTo>
                  <a:lnTo>
                    <a:pt x="5907" y="405187"/>
                  </a:lnTo>
                  <a:lnTo>
                    <a:pt x="0" y="375919"/>
                  </a:lnTo>
                  <a:lnTo>
                    <a:pt x="0" y="75183"/>
                  </a:lnTo>
                  <a:close/>
                </a:path>
              </a:pathLst>
            </a:custGeom>
            <a:ln w="38100">
              <a:solidFill>
                <a:srgbClr val="000000"/>
              </a:solidFill>
            </a:ln>
          </p:spPr>
          <p:txBody>
            <a:bodyPr wrap="square" lIns="0" tIns="0" rIns="0" bIns="0" rtlCol="0"/>
            <a:lstStyle/>
            <a:p>
              <a:endParaRPr/>
            </a:p>
          </p:txBody>
        </p:sp>
      </p:grpSp>
      <p:sp>
        <p:nvSpPr>
          <p:cNvPr id="65" name="object 61">
            <a:extLst>
              <a:ext uri="{FF2B5EF4-FFF2-40B4-BE49-F238E27FC236}">
                <a16:creationId xmlns:a16="http://schemas.microsoft.com/office/drawing/2014/main" id="{92EF031A-F301-451C-A9E7-D87F432BAEBA}"/>
              </a:ext>
            </a:extLst>
          </p:cNvPr>
          <p:cNvSpPr txBox="1"/>
          <p:nvPr/>
        </p:nvSpPr>
        <p:spPr>
          <a:xfrm>
            <a:off x="5813696" y="5500624"/>
            <a:ext cx="2484120" cy="330835"/>
          </a:xfrm>
          <a:prstGeom prst="rect">
            <a:avLst/>
          </a:prstGeom>
        </p:spPr>
        <p:txBody>
          <a:bodyPr vert="horz" wrap="square" lIns="0" tIns="12700" rIns="0" bIns="0" rtlCol="0">
            <a:spAutoFit/>
          </a:bodyPr>
          <a:lstStyle/>
          <a:p>
            <a:pPr marL="12700">
              <a:lnSpc>
                <a:spcPct val="100000"/>
              </a:lnSpc>
              <a:spcBef>
                <a:spcPts val="100"/>
              </a:spcBef>
            </a:pPr>
            <a:r>
              <a:rPr sz="2000" spc="-10" dirty="0">
                <a:solidFill>
                  <a:srgbClr val="FFFFFF"/>
                </a:solidFill>
                <a:latin typeface="Carlito"/>
                <a:cs typeface="Carlito"/>
              </a:rPr>
              <a:t>Differentially </a:t>
            </a:r>
            <a:r>
              <a:rPr sz="2000" spc="-15" dirty="0">
                <a:solidFill>
                  <a:srgbClr val="FFFFFF"/>
                </a:solidFill>
                <a:latin typeface="Carlito"/>
                <a:cs typeface="Carlito"/>
              </a:rPr>
              <a:t>Private</a:t>
            </a:r>
            <a:r>
              <a:rPr sz="2000" spc="-10" dirty="0">
                <a:solidFill>
                  <a:srgbClr val="FFFFFF"/>
                </a:solidFill>
                <a:latin typeface="Carlito"/>
                <a:cs typeface="Carlito"/>
              </a:rPr>
              <a:t> </a:t>
            </a:r>
            <a:r>
              <a:rPr sz="2000" spc="-5" dirty="0">
                <a:solidFill>
                  <a:srgbClr val="FFFFFF"/>
                </a:solidFill>
                <a:latin typeface="Carlito"/>
                <a:cs typeface="Carlito"/>
              </a:rPr>
              <a:t>DB</a:t>
            </a:r>
            <a:endParaRPr sz="2000">
              <a:latin typeface="Carlito"/>
              <a:cs typeface="Carlito"/>
            </a:endParaRPr>
          </a:p>
        </p:txBody>
      </p:sp>
      <p:sp>
        <p:nvSpPr>
          <p:cNvPr id="66" name="object 62">
            <a:extLst>
              <a:ext uri="{FF2B5EF4-FFF2-40B4-BE49-F238E27FC236}">
                <a16:creationId xmlns:a16="http://schemas.microsoft.com/office/drawing/2014/main" id="{30BEB8F3-BC5B-430E-A46E-177A70DF1170}"/>
              </a:ext>
            </a:extLst>
          </p:cNvPr>
          <p:cNvSpPr txBox="1"/>
          <p:nvPr/>
        </p:nvSpPr>
        <p:spPr>
          <a:xfrm>
            <a:off x="1320894" y="3462097"/>
            <a:ext cx="952500" cy="1672589"/>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rlito"/>
                <a:cs typeface="Carlito"/>
              </a:rPr>
              <a:t>password</a:t>
            </a:r>
            <a:endParaRPr sz="1800">
              <a:latin typeface="Carlito"/>
              <a:cs typeface="Carlito"/>
            </a:endParaRPr>
          </a:p>
          <a:p>
            <a:pPr marL="12700">
              <a:lnSpc>
                <a:spcPct val="100000"/>
              </a:lnSpc>
              <a:spcBef>
                <a:spcPts val="5"/>
              </a:spcBef>
            </a:pPr>
            <a:r>
              <a:rPr sz="1800" spc="-5" dirty="0">
                <a:latin typeface="Carlito"/>
                <a:cs typeface="Carlito"/>
              </a:rPr>
              <a:t>123456</a:t>
            </a:r>
            <a:endParaRPr sz="1800">
              <a:latin typeface="Carlito"/>
              <a:cs typeface="Carlito"/>
            </a:endParaRPr>
          </a:p>
          <a:p>
            <a:pPr marL="12700">
              <a:lnSpc>
                <a:spcPct val="100000"/>
              </a:lnSpc>
            </a:pPr>
            <a:r>
              <a:rPr sz="1800" spc="-5" dirty="0">
                <a:latin typeface="Carlito"/>
                <a:cs typeface="Carlito"/>
              </a:rPr>
              <a:t>12345678</a:t>
            </a:r>
            <a:endParaRPr sz="1800">
              <a:latin typeface="Carlito"/>
              <a:cs typeface="Carlito"/>
            </a:endParaRPr>
          </a:p>
          <a:p>
            <a:pPr marL="12700" marR="195580" algn="just">
              <a:lnSpc>
                <a:spcPct val="100000"/>
              </a:lnSpc>
            </a:pPr>
            <a:r>
              <a:rPr sz="1800" dirty="0">
                <a:latin typeface="Carlito"/>
                <a:cs typeface="Carlito"/>
              </a:rPr>
              <a:t>abc123  mon</a:t>
            </a:r>
            <a:r>
              <a:rPr sz="1800" spc="-60" dirty="0">
                <a:latin typeface="Carlito"/>
                <a:cs typeface="Carlito"/>
              </a:rPr>
              <a:t>k</a:t>
            </a:r>
            <a:r>
              <a:rPr sz="1800" spc="-10" dirty="0">
                <a:latin typeface="Carlito"/>
                <a:cs typeface="Carlito"/>
              </a:rPr>
              <a:t>e</a:t>
            </a:r>
            <a:r>
              <a:rPr sz="1800" dirty="0">
                <a:latin typeface="Carlito"/>
                <a:cs typeface="Carlito"/>
              </a:rPr>
              <a:t>y  </a:t>
            </a:r>
            <a:r>
              <a:rPr sz="1800" spc="-5" dirty="0">
                <a:latin typeface="Carlito"/>
                <a:cs typeface="Carlito"/>
              </a:rPr>
              <a:t>qwerty</a:t>
            </a:r>
            <a:endParaRPr sz="1800">
              <a:latin typeface="Carlito"/>
              <a:cs typeface="Carlito"/>
            </a:endParaRPr>
          </a:p>
        </p:txBody>
      </p:sp>
      <p:sp>
        <p:nvSpPr>
          <p:cNvPr id="67" name="object 63">
            <a:extLst>
              <a:ext uri="{FF2B5EF4-FFF2-40B4-BE49-F238E27FC236}">
                <a16:creationId xmlns:a16="http://schemas.microsoft.com/office/drawing/2014/main" id="{2D4CB2E0-CDF6-4AAA-9D8D-D86665106E0F}"/>
              </a:ext>
            </a:extLst>
          </p:cNvPr>
          <p:cNvSpPr txBox="1"/>
          <p:nvPr/>
        </p:nvSpPr>
        <p:spPr>
          <a:xfrm>
            <a:off x="2441974" y="3462097"/>
            <a:ext cx="821690" cy="1672589"/>
          </a:xfrm>
          <a:prstGeom prst="rect">
            <a:avLst/>
          </a:prstGeom>
        </p:spPr>
        <p:txBody>
          <a:bodyPr vert="horz" wrap="square" lIns="0" tIns="12700" rIns="0" bIns="0" rtlCol="0">
            <a:spAutoFit/>
          </a:bodyPr>
          <a:lstStyle/>
          <a:p>
            <a:pPr marL="12700" marR="90805" algn="just">
              <a:lnSpc>
                <a:spcPct val="100000"/>
              </a:lnSpc>
              <a:spcBef>
                <a:spcPts val="100"/>
              </a:spcBef>
            </a:pPr>
            <a:r>
              <a:rPr sz="1800" spc="-10" dirty="0">
                <a:latin typeface="Carlito"/>
                <a:cs typeface="Carlito"/>
              </a:rPr>
              <a:t>le</a:t>
            </a:r>
            <a:r>
              <a:rPr sz="1800" dirty="0">
                <a:latin typeface="Carlito"/>
                <a:cs typeface="Carlito"/>
              </a:rPr>
              <a:t>tme</a:t>
            </a:r>
            <a:r>
              <a:rPr sz="1800" spc="-10" dirty="0">
                <a:latin typeface="Carlito"/>
                <a:cs typeface="Carlito"/>
              </a:rPr>
              <a:t>i</a:t>
            </a:r>
            <a:r>
              <a:rPr sz="1800" dirty="0">
                <a:latin typeface="Carlito"/>
                <a:cs typeface="Carlito"/>
              </a:rPr>
              <a:t>n  </a:t>
            </a:r>
            <a:r>
              <a:rPr sz="1800" spc="-15" dirty="0">
                <a:latin typeface="Carlito"/>
                <a:cs typeface="Carlito"/>
              </a:rPr>
              <a:t>dragon  </a:t>
            </a:r>
            <a:r>
              <a:rPr sz="1800" spc="-5" dirty="0">
                <a:latin typeface="Carlito"/>
                <a:cs typeface="Carlito"/>
              </a:rPr>
              <a:t>111111</a:t>
            </a:r>
            <a:endParaRPr sz="1800">
              <a:latin typeface="Carlito"/>
              <a:cs typeface="Carlito"/>
            </a:endParaRPr>
          </a:p>
          <a:p>
            <a:pPr marL="12700" marR="5080" algn="just">
              <a:lnSpc>
                <a:spcPct val="100000"/>
              </a:lnSpc>
              <a:spcBef>
                <a:spcPts val="5"/>
              </a:spcBef>
            </a:pPr>
            <a:r>
              <a:rPr sz="1800" dirty="0">
                <a:latin typeface="Carlito"/>
                <a:cs typeface="Carlito"/>
              </a:rPr>
              <a:t>baseball  </a:t>
            </a:r>
            <a:r>
              <a:rPr sz="1800" spc="-10" dirty="0">
                <a:latin typeface="Carlito"/>
                <a:cs typeface="Carlito"/>
              </a:rPr>
              <a:t>iloveyou  </a:t>
            </a:r>
            <a:r>
              <a:rPr sz="1800" dirty="0">
                <a:latin typeface="Carlito"/>
                <a:cs typeface="Carlito"/>
              </a:rPr>
              <a:t>t</a:t>
            </a:r>
            <a:r>
              <a:rPr sz="1800" spc="-10" dirty="0">
                <a:latin typeface="Carlito"/>
                <a:cs typeface="Carlito"/>
              </a:rPr>
              <a:t>r</a:t>
            </a:r>
            <a:r>
              <a:rPr sz="1800" spc="-5" dirty="0">
                <a:latin typeface="Carlito"/>
                <a:cs typeface="Carlito"/>
              </a:rPr>
              <a:t>u</a:t>
            </a:r>
            <a:r>
              <a:rPr sz="1800" spc="-25" dirty="0">
                <a:latin typeface="Carlito"/>
                <a:cs typeface="Carlito"/>
              </a:rPr>
              <a:t>s</a:t>
            </a:r>
            <a:r>
              <a:rPr sz="1800" dirty="0">
                <a:latin typeface="Carlito"/>
                <a:cs typeface="Carlito"/>
              </a:rPr>
              <a:t>tno1</a:t>
            </a:r>
            <a:endParaRPr sz="1800">
              <a:latin typeface="Carlito"/>
              <a:cs typeface="Carlito"/>
            </a:endParaRPr>
          </a:p>
        </p:txBody>
      </p:sp>
      <p:sp>
        <p:nvSpPr>
          <p:cNvPr id="68" name="object 64">
            <a:extLst>
              <a:ext uri="{FF2B5EF4-FFF2-40B4-BE49-F238E27FC236}">
                <a16:creationId xmlns:a16="http://schemas.microsoft.com/office/drawing/2014/main" id="{393887D7-55EC-47F5-9226-2C7BB5C67D39}"/>
              </a:ext>
            </a:extLst>
          </p:cNvPr>
          <p:cNvSpPr/>
          <p:nvPr/>
        </p:nvSpPr>
        <p:spPr>
          <a:xfrm>
            <a:off x="1635650" y="3769869"/>
            <a:ext cx="1162811" cy="1158239"/>
          </a:xfrm>
          <a:prstGeom prst="rect">
            <a:avLst/>
          </a:prstGeom>
          <a:blipFill>
            <a:blip r:embed="rId15" cstate="print"/>
            <a:stretch>
              <a:fillRect/>
            </a:stretch>
          </a:blipFill>
        </p:spPr>
        <p:txBody>
          <a:bodyPr wrap="square" lIns="0" tIns="0" rIns="0" bIns="0" rtlCol="0"/>
          <a:lstStyle/>
          <a:p>
            <a:endParaRPr/>
          </a:p>
        </p:txBody>
      </p:sp>
      <p:grpSp>
        <p:nvGrpSpPr>
          <p:cNvPr id="69" name="object 65">
            <a:extLst>
              <a:ext uri="{FF2B5EF4-FFF2-40B4-BE49-F238E27FC236}">
                <a16:creationId xmlns:a16="http://schemas.microsoft.com/office/drawing/2014/main" id="{0FC5593F-BC9B-4947-BAB7-5D09037ADBB9}"/>
              </a:ext>
            </a:extLst>
          </p:cNvPr>
          <p:cNvGrpSpPr/>
          <p:nvPr/>
        </p:nvGrpSpPr>
        <p:grpSpPr>
          <a:xfrm>
            <a:off x="588662" y="6115305"/>
            <a:ext cx="3416935" cy="2141220"/>
            <a:chOff x="454151" y="4262628"/>
            <a:chExt cx="3416935" cy="2141220"/>
          </a:xfrm>
        </p:grpSpPr>
        <p:sp>
          <p:nvSpPr>
            <p:cNvPr id="70" name="object 66">
              <a:extLst>
                <a:ext uri="{FF2B5EF4-FFF2-40B4-BE49-F238E27FC236}">
                  <a16:creationId xmlns:a16="http://schemas.microsoft.com/office/drawing/2014/main" id="{93D5C8F1-A606-4156-A21A-E91A8B5979DB}"/>
                </a:ext>
              </a:extLst>
            </p:cNvPr>
            <p:cNvSpPr/>
            <p:nvPr/>
          </p:nvSpPr>
          <p:spPr>
            <a:xfrm>
              <a:off x="2732448" y="5551398"/>
              <a:ext cx="250825" cy="333375"/>
            </a:xfrm>
            <a:prstGeom prst="rect">
              <a:avLst/>
            </a:prstGeom>
            <a:blipFill>
              <a:blip r:embed="rId11" cstate="print"/>
              <a:stretch>
                <a:fillRect/>
              </a:stretch>
            </a:blipFill>
          </p:spPr>
          <p:txBody>
            <a:bodyPr wrap="square" lIns="0" tIns="0" rIns="0" bIns="0" rtlCol="0"/>
            <a:lstStyle/>
            <a:p>
              <a:endParaRPr/>
            </a:p>
          </p:txBody>
        </p:sp>
        <p:sp>
          <p:nvSpPr>
            <p:cNvPr id="71" name="object 67">
              <a:extLst>
                <a:ext uri="{FF2B5EF4-FFF2-40B4-BE49-F238E27FC236}">
                  <a16:creationId xmlns:a16="http://schemas.microsoft.com/office/drawing/2014/main" id="{46FE4CA7-73A2-4529-A53F-67ADC109BCF0}"/>
                </a:ext>
              </a:extLst>
            </p:cNvPr>
            <p:cNvSpPr/>
            <p:nvPr/>
          </p:nvSpPr>
          <p:spPr>
            <a:xfrm>
              <a:off x="2962342" y="5551398"/>
              <a:ext cx="238125" cy="333375"/>
            </a:xfrm>
            <a:prstGeom prst="rect">
              <a:avLst/>
            </a:prstGeom>
            <a:blipFill>
              <a:blip r:embed="rId9" cstate="print"/>
              <a:stretch>
                <a:fillRect/>
              </a:stretch>
            </a:blipFill>
          </p:spPr>
          <p:txBody>
            <a:bodyPr wrap="square" lIns="0" tIns="0" rIns="0" bIns="0" rtlCol="0"/>
            <a:lstStyle/>
            <a:p>
              <a:endParaRPr/>
            </a:p>
          </p:txBody>
        </p:sp>
        <p:sp>
          <p:nvSpPr>
            <p:cNvPr id="72" name="object 68">
              <a:extLst>
                <a:ext uri="{FF2B5EF4-FFF2-40B4-BE49-F238E27FC236}">
                  <a16:creationId xmlns:a16="http://schemas.microsoft.com/office/drawing/2014/main" id="{142375F8-3AA8-45CB-BCC8-2B014056341C}"/>
                </a:ext>
              </a:extLst>
            </p:cNvPr>
            <p:cNvSpPr/>
            <p:nvPr/>
          </p:nvSpPr>
          <p:spPr>
            <a:xfrm>
              <a:off x="473201" y="4281678"/>
              <a:ext cx="3378835" cy="2103120"/>
            </a:xfrm>
            <a:custGeom>
              <a:avLst/>
              <a:gdLst/>
              <a:ahLst/>
              <a:cxnLst/>
              <a:rect l="l" t="t" r="r" b="b"/>
              <a:pathLst>
                <a:path w="3378835" h="2103120">
                  <a:moveTo>
                    <a:pt x="0" y="2103120"/>
                  </a:moveTo>
                  <a:lnTo>
                    <a:pt x="3378708" y="2103120"/>
                  </a:lnTo>
                  <a:lnTo>
                    <a:pt x="3378708" y="0"/>
                  </a:lnTo>
                  <a:lnTo>
                    <a:pt x="0" y="0"/>
                  </a:lnTo>
                  <a:lnTo>
                    <a:pt x="0" y="2103120"/>
                  </a:lnTo>
                  <a:close/>
                </a:path>
              </a:pathLst>
            </a:custGeom>
            <a:ln w="38100">
              <a:solidFill>
                <a:srgbClr val="000000"/>
              </a:solidFill>
            </a:ln>
          </p:spPr>
          <p:txBody>
            <a:bodyPr wrap="square" lIns="0" tIns="0" rIns="0" bIns="0" rtlCol="0"/>
            <a:lstStyle/>
            <a:p>
              <a:endParaRPr/>
            </a:p>
          </p:txBody>
        </p:sp>
      </p:grpSp>
      <p:pic>
        <p:nvPicPr>
          <p:cNvPr id="3" name="Picture 2">
            <a:extLst>
              <a:ext uri="{FF2B5EF4-FFF2-40B4-BE49-F238E27FC236}">
                <a16:creationId xmlns:a16="http://schemas.microsoft.com/office/drawing/2014/main" id="{F5760F0E-64D9-4965-A138-E2E03B4764D0}"/>
              </a:ext>
            </a:extLst>
          </p:cNvPr>
          <p:cNvPicPr>
            <a:picLocks noChangeAspect="1"/>
          </p:cNvPicPr>
          <p:nvPr/>
        </p:nvPicPr>
        <p:blipFill>
          <a:blip r:embed="rId16"/>
          <a:stretch>
            <a:fillRect/>
          </a:stretch>
        </p:blipFill>
        <p:spPr>
          <a:xfrm>
            <a:off x="9981404" y="3354288"/>
            <a:ext cx="7003651" cy="4169121"/>
          </a:xfrm>
          <a:prstGeom prst="rect">
            <a:avLst/>
          </a:prstGeom>
        </p:spPr>
      </p:pic>
      <p:sp>
        <p:nvSpPr>
          <p:cNvPr id="74" name="TextBox 73">
            <a:extLst>
              <a:ext uri="{FF2B5EF4-FFF2-40B4-BE49-F238E27FC236}">
                <a16:creationId xmlns:a16="http://schemas.microsoft.com/office/drawing/2014/main" id="{42C78E76-368A-4AA1-BF5B-B69BF2F5EC31}"/>
              </a:ext>
            </a:extLst>
          </p:cNvPr>
          <p:cNvSpPr txBox="1"/>
          <p:nvPr/>
        </p:nvSpPr>
        <p:spPr>
          <a:xfrm>
            <a:off x="12655137" y="7523409"/>
            <a:ext cx="1656184" cy="584775"/>
          </a:xfrm>
          <a:prstGeom prst="rect">
            <a:avLst/>
          </a:prstGeom>
          <a:noFill/>
        </p:spPr>
        <p:txBody>
          <a:bodyPr wrap="square" rtlCol="0">
            <a:spAutoFit/>
          </a:bodyPr>
          <a:lstStyle/>
          <a:p>
            <a:r>
              <a:rPr lang="en-IN" b="1" dirty="0"/>
              <a:t>Figure 5</a:t>
            </a:r>
            <a:endParaRPr lang="en-US" b="1" dirty="0"/>
          </a:p>
        </p:txBody>
      </p:sp>
      <p:sp>
        <p:nvSpPr>
          <p:cNvPr id="75" name="TextBox 74">
            <a:extLst>
              <a:ext uri="{FF2B5EF4-FFF2-40B4-BE49-F238E27FC236}">
                <a16:creationId xmlns:a16="http://schemas.microsoft.com/office/drawing/2014/main" id="{1FC96F0B-7D60-4B4D-9B02-96B5755F5359}"/>
              </a:ext>
            </a:extLst>
          </p:cNvPr>
          <p:cNvSpPr txBox="1"/>
          <p:nvPr/>
        </p:nvSpPr>
        <p:spPr>
          <a:xfrm>
            <a:off x="3944877" y="8843407"/>
            <a:ext cx="1656184" cy="584775"/>
          </a:xfrm>
          <a:prstGeom prst="rect">
            <a:avLst/>
          </a:prstGeom>
          <a:noFill/>
        </p:spPr>
        <p:txBody>
          <a:bodyPr wrap="square" rtlCol="0">
            <a:spAutoFit/>
          </a:bodyPr>
          <a:lstStyle/>
          <a:p>
            <a:r>
              <a:rPr lang="en-IN" b="1" dirty="0"/>
              <a:t>Figure 4</a:t>
            </a:r>
            <a:endParaRPr lang="en-US" b="1" dirty="0"/>
          </a:p>
        </p:txBody>
      </p:sp>
    </p:spTree>
    <p:extLst>
      <p:ext uri="{BB962C8B-B14F-4D97-AF65-F5344CB8AC3E}">
        <p14:creationId xmlns:p14="http://schemas.microsoft.com/office/powerpoint/2010/main" val="3860849554"/>
      </p:ext>
    </p:extLst>
  </p:cSld>
  <p:clrMapOvr>
    <a:masterClrMapping/>
  </p:clrMapOvr>
  <p:transition spd="slow" advTm="2094">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1078310" y="3559324"/>
            <a:ext cx="6480720" cy="2655295"/>
          </a:xfrm>
        </p:spPr>
        <p:txBody>
          <a:bodyPr/>
          <a:lstStyle/>
          <a:p>
            <a:r>
              <a:rPr kumimoji="1" lang="en-IN" altLang="ja-JP" sz="4400" dirty="0">
                <a:latin typeface="Times New Roman" panose="02020603050405020304" pitchFamily="18" charset="0"/>
                <a:cs typeface="Sakkal Majalla" pitchFamily="2" charset="-78"/>
              </a:rPr>
              <a:t>L</a:t>
            </a:r>
            <a:r>
              <a:rPr kumimoji="1" lang="en-US" altLang="ja-JP" sz="4400" dirty="0">
                <a:latin typeface="Times New Roman" panose="02020603050405020304" pitchFamily="18" charset="0"/>
                <a:cs typeface="Sakkal Majalla" pitchFamily="2" charset="-78"/>
              </a:rPr>
              <a:t>imitations&amp;</a:t>
            </a:r>
            <a:br>
              <a:rPr kumimoji="1" lang="en-US" altLang="ja-JP" sz="4400" dirty="0">
                <a:latin typeface="Times New Roman" panose="02020603050405020304" pitchFamily="18" charset="0"/>
                <a:cs typeface="Sakkal Majalla" pitchFamily="2" charset="-78"/>
              </a:rPr>
            </a:br>
            <a:r>
              <a:rPr kumimoji="1" lang="en-US" altLang="ja-JP" sz="4400" dirty="0">
                <a:latin typeface="Times New Roman" panose="02020603050405020304" pitchFamily="18" charset="0"/>
                <a:cs typeface="Sakkal Majalla" pitchFamily="2" charset="-78"/>
              </a:rPr>
              <a:t>Future Work</a:t>
            </a:r>
            <a:endParaRPr kumimoji="1" lang="ja-JP" altLang="en-US" sz="4400" dirty="0">
              <a:latin typeface="Sakkal Majalla" pitchFamily="2" charset="-78"/>
              <a:cs typeface="Sakkal Majalla" pitchFamily="2" charset="-78"/>
            </a:endParaRPr>
          </a:p>
        </p:txBody>
      </p:sp>
      <p:sp>
        <p:nvSpPr>
          <p:cNvPr id="8" name="タイトル 4">
            <a:extLst>
              <a:ext uri="{FF2B5EF4-FFF2-40B4-BE49-F238E27FC236}">
                <a16:creationId xmlns:a16="http://schemas.microsoft.com/office/drawing/2014/main" id="{A52B44E4-EF72-41C6-8458-BD12E410EBBB}"/>
              </a:ext>
            </a:extLst>
          </p:cNvPr>
          <p:cNvSpPr txBox="1">
            <a:spLocks/>
          </p:cNvSpPr>
          <p:nvPr/>
        </p:nvSpPr>
        <p:spPr>
          <a:xfrm>
            <a:off x="7559030" y="1687116"/>
            <a:ext cx="10225136" cy="7848872"/>
          </a:xfrm>
          <a:prstGeom prst="rect">
            <a:avLst/>
          </a:prstGeom>
        </p:spPr>
        <p:txBody>
          <a:bodyPr anchor="ctr"/>
          <a:lstStyle>
            <a:lvl1pPr algn="ctr" defTabSz="1632753" rtl="0" eaLnBrk="1" latinLnBrk="0" hangingPunct="1">
              <a:spcBef>
                <a:spcPct val="0"/>
              </a:spcBef>
              <a:buNone/>
              <a:defRPr sz="6600" kern="1200" spc="1500" baseline="0">
                <a:solidFill>
                  <a:schemeClr val="accent1"/>
                </a:solidFill>
                <a:latin typeface="+mj-lt"/>
                <a:ea typeface="+mj-ea"/>
                <a:cs typeface="+mj-cs"/>
              </a:defRPr>
            </a:lvl1pPr>
          </a:lstStyle>
          <a:p>
            <a:endParaRPr kumimoji="1" lang="ja-JP" altLang="en-US" sz="8000" dirty="0">
              <a:latin typeface="Sakkal Majalla" pitchFamily="2" charset="-78"/>
              <a:cs typeface="Sakkal Majalla" pitchFamily="2" charset="-78"/>
            </a:endParaRPr>
          </a:p>
        </p:txBody>
      </p:sp>
      <p:sp>
        <p:nvSpPr>
          <p:cNvPr id="9" name="タイトル 4">
            <a:extLst>
              <a:ext uri="{FF2B5EF4-FFF2-40B4-BE49-F238E27FC236}">
                <a16:creationId xmlns:a16="http://schemas.microsoft.com/office/drawing/2014/main" id="{37F1895B-87D8-4543-86F5-AF9F33AED31B}"/>
              </a:ext>
            </a:extLst>
          </p:cNvPr>
          <p:cNvSpPr txBox="1">
            <a:spLocks/>
          </p:cNvSpPr>
          <p:nvPr/>
        </p:nvSpPr>
        <p:spPr>
          <a:xfrm>
            <a:off x="7703046" y="1687116"/>
            <a:ext cx="10081120" cy="8352927"/>
          </a:xfrm>
          <a:prstGeom prst="rect">
            <a:avLst/>
          </a:prstGeom>
        </p:spPr>
        <p:txBody>
          <a:bodyPr anchor="ctr"/>
          <a:lstStyle>
            <a:lvl1pPr algn="ctr" defTabSz="1632753" rtl="0" eaLnBrk="1" latinLnBrk="0" hangingPunct="1">
              <a:spcBef>
                <a:spcPct val="0"/>
              </a:spcBef>
              <a:buNone/>
              <a:defRPr sz="6600" kern="1200" spc="1500" baseline="0">
                <a:solidFill>
                  <a:schemeClr val="accent1"/>
                </a:solidFill>
                <a:latin typeface="+mj-lt"/>
                <a:ea typeface="+mj-ea"/>
                <a:cs typeface="+mj-cs"/>
              </a:defRPr>
            </a:lvl1pPr>
          </a:lstStyle>
          <a:p>
            <a:endParaRPr kumimoji="1" lang="ja-JP" altLang="en-US" sz="8000" dirty="0">
              <a:latin typeface="Sakkal Majalla" pitchFamily="2" charset="-78"/>
              <a:cs typeface="Sakkal Majalla" pitchFamily="2" charset="-78"/>
            </a:endParaRPr>
          </a:p>
        </p:txBody>
      </p:sp>
      <p:sp>
        <p:nvSpPr>
          <p:cNvPr id="10" name="タイトル 4">
            <a:extLst>
              <a:ext uri="{FF2B5EF4-FFF2-40B4-BE49-F238E27FC236}">
                <a16:creationId xmlns:a16="http://schemas.microsoft.com/office/drawing/2014/main" id="{7AABE4BD-9D3C-4962-9960-5E0CB8EBD24B}"/>
              </a:ext>
            </a:extLst>
          </p:cNvPr>
          <p:cNvSpPr txBox="1">
            <a:spLocks/>
          </p:cNvSpPr>
          <p:nvPr/>
        </p:nvSpPr>
        <p:spPr>
          <a:xfrm>
            <a:off x="7855446" y="1839516"/>
            <a:ext cx="10081120" cy="8352927"/>
          </a:xfrm>
          <a:prstGeom prst="rect">
            <a:avLst/>
          </a:prstGeom>
        </p:spPr>
        <p:txBody>
          <a:bodyPr anchor="ctr"/>
          <a:lstStyle>
            <a:lvl1pPr algn="ctr" defTabSz="1632753" rtl="0" eaLnBrk="1" latinLnBrk="0" hangingPunct="1">
              <a:spcBef>
                <a:spcPct val="0"/>
              </a:spcBef>
              <a:buNone/>
              <a:defRPr sz="6600" kern="1200" spc="1500" baseline="0">
                <a:solidFill>
                  <a:schemeClr val="accent1"/>
                </a:solidFill>
                <a:latin typeface="+mj-lt"/>
                <a:ea typeface="+mj-ea"/>
                <a:cs typeface="+mj-cs"/>
              </a:defRPr>
            </a:lvl1pPr>
          </a:lstStyle>
          <a:p>
            <a:endParaRPr kumimoji="1" lang="ja-JP" altLang="en-US" sz="8000" dirty="0">
              <a:latin typeface="Sakkal Majalla" pitchFamily="2" charset="-78"/>
              <a:cs typeface="Sakkal Majalla" pitchFamily="2" charset="-78"/>
            </a:endParaRPr>
          </a:p>
        </p:txBody>
      </p:sp>
      <p:sp>
        <p:nvSpPr>
          <p:cNvPr id="11" name="タイトル 4">
            <a:extLst>
              <a:ext uri="{FF2B5EF4-FFF2-40B4-BE49-F238E27FC236}">
                <a16:creationId xmlns:a16="http://schemas.microsoft.com/office/drawing/2014/main" id="{B249AAF8-C47B-4EE0-991D-AF12A8E08FFB}"/>
              </a:ext>
            </a:extLst>
          </p:cNvPr>
          <p:cNvSpPr txBox="1">
            <a:spLocks/>
          </p:cNvSpPr>
          <p:nvPr/>
        </p:nvSpPr>
        <p:spPr>
          <a:xfrm>
            <a:off x="7106334" y="5124422"/>
            <a:ext cx="10081120" cy="648073"/>
          </a:xfrm>
          <a:prstGeom prst="rect">
            <a:avLst/>
          </a:prstGeom>
        </p:spPr>
        <p:txBody>
          <a:bodyPr anchor="ctr"/>
          <a:lstStyle>
            <a:lvl1pPr algn="ctr" defTabSz="1632753" rtl="0" eaLnBrk="1" latinLnBrk="0" hangingPunct="1">
              <a:spcBef>
                <a:spcPct val="0"/>
              </a:spcBef>
              <a:buNone/>
              <a:defRPr sz="6600" kern="1200" spc="1500" baseline="0">
                <a:solidFill>
                  <a:schemeClr val="accent1"/>
                </a:solidFill>
                <a:latin typeface="+mj-lt"/>
                <a:ea typeface="+mj-ea"/>
                <a:cs typeface="+mj-cs"/>
              </a:defRPr>
            </a:lvl1pPr>
          </a:lstStyle>
          <a:p>
            <a:pPr marL="1273576" lvl="1" indent="-457200" algn="just">
              <a:buFont typeface="Arial" panose="020B0604020202020204" pitchFamily="34" charset="0"/>
              <a:buChar char="•"/>
            </a:pPr>
            <a:endParaRPr lang="en-US" sz="3000" b="1" dirty="0">
              <a:latin typeface="Times New Roman" panose="02020603050405020304" pitchFamily="18" charset="0"/>
              <a:cs typeface="Times New Roman" panose="02020603050405020304" pitchFamily="18" charset="0"/>
            </a:endParaRPr>
          </a:p>
          <a:p>
            <a:pPr marL="1273576" lvl="1" indent="-457200" algn="just">
              <a:buFont typeface="Arial" panose="020B0604020202020204" pitchFamily="34" charset="0"/>
              <a:buChar char="•"/>
            </a:pPr>
            <a:r>
              <a:rPr lang="en-US" sz="3000" b="1" dirty="0">
                <a:solidFill>
                  <a:schemeClr val="accent2">
                    <a:lumMod val="75000"/>
                  </a:schemeClr>
                </a:solidFill>
                <a:latin typeface="Times New Roman" panose="02020603050405020304" pitchFamily="18" charset="0"/>
                <a:cs typeface="Times New Roman" panose="02020603050405020304" pitchFamily="18" charset="0"/>
              </a:rPr>
              <a:t>We do not model the hardware in enough detail to prove the absence of covert or side channels that may exist due to timing or cache effects.</a:t>
            </a:r>
          </a:p>
          <a:p>
            <a:pPr marL="1273576" lvl="1" indent="-457200" algn="just">
              <a:buFont typeface="Arial" panose="020B0604020202020204" pitchFamily="34" charset="0"/>
              <a:buChar char="•"/>
            </a:pPr>
            <a:endParaRPr lang="en-US" sz="3000" b="1" dirty="0">
              <a:solidFill>
                <a:schemeClr val="accent2">
                  <a:lumMod val="75000"/>
                </a:schemeClr>
              </a:solidFill>
              <a:latin typeface="Times New Roman" panose="02020603050405020304" pitchFamily="18" charset="0"/>
              <a:cs typeface="Times New Roman" panose="02020603050405020304" pitchFamily="18" charset="0"/>
            </a:endParaRPr>
          </a:p>
          <a:p>
            <a:pPr marL="1273576" lvl="1" indent="-457200" algn="just">
              <a:buFont typeface="Arial" panose="020B0604020202020204" pitchFamily="34" charset="0"/>
              <a:buChar char="•"/>
            </a:pPr>
            <a:r>
              <a:rPr lang="en-US" sz="3000" b="1" dirty="0">
                <a:solidFill>
                  <a:schemeClr val="accent2">
                    <a:lumMod val="75000"/>
                  </a:schemeClr>
                </a:solidFill>
                <a:latin typeface="Times New Roman" panose="02020603050405020304" pitchFamily="18" charset="0"/>
                <a:cs typeface="Times New Roman" panose="02020603050405020304" pitchFamily="18" charset="0"/>
              </a:rPr>
              <a:t>Unfortunately, these tools do not currently provide proof objects that can be checked by a small verifier, so they all reside in our TCB.</a:t>
            </a:r>
          </a:p>
          <a:p>
            <a:pPr marL="1273576" lvl="1" indent="-457200" algn="just">
              <a:buFont typeface="Arial" panose="020B0604020202020204" pitchFamily="34" charset="0"/>
              <a:buChar char="•"/>
            </a:pPr>
            <a:endParaRPr lang="en-US" sz="3000" b="1" dirty="0">
              <a:latin typeface="Times New Roman" panose="02020603050405020304" pitchFamily="18" charset="0"/>
              <a:cs typeface="Times New Roman" panose="02020603050405020304" pitchFamily="18" charset="0"/>
            </a:endParaRPr>
          </a:p>
          <a:p>
            <a:pPr marL="1273576" lvl="1" indent="-457200" algn="just">
              <a:buFont typeface="Arial" panose="020B0604020202020204" pitchFamily="34" charset="0"/>
              <a:buChar char="•"/>
            </a:pPr>
            <a:r>
              <a:rPr lang="en-US" sz="3000" b="1" dirty="0">
                <a:solidFill>
                  <a:srgbClr val="92D050"/>
                </a:solidFill>
                <a:latin typeface="Times New Roman" panose="02020603050405020304" pitchFamily="18" charset="0"/>
                <a:cs typeface="Times New Roman" panose="02020603050405020304" pitchFamily="18" charset="0"/>
              </a:rPr>
              <a:t>With Ironclad, we chose to directly verify all our code rather than employing verified sandboxing. However, our implementation supports provably correct page table usage and can safely run .NET code, so future work could use unverified code as a subroutine, checking its outputs for desired properties. Indeed, type safety allows code to safely run-in kernel mode, to reduce kernel-user mode crossings.</a:t>
            </a:r>
          </a:p>
          <a:p>
            <a:pPr marL="1273576" lvl="1" indent="-457200" algn="just">
              <a:buFont typeface="Arial" panose="020B0604020202020204" pitchFamily="34" charset="0"/>
              <a:buChar char="•"/>
            </a:pPr>
            <a:endParaRPr lang="en-I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9620426"/>
      </p:ext>
    </p:extLst>
  </p:cSld>
  <p:clrMapOvr>
    <a:masterClrMapping/>
  </p:clrMapOvr>
  <p:transition spd="slow" advTm="5047">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5">
            <a:extLst>
              <a:ext uri="{FF2B5EF4-FFF2-40B4-BE49-F238E27FC236}">
                <a16:creationId xmlns:a16="http://schemas.microsoft.com/office/drawing/2014/main" id="{1B962D01-7EB5-4175-A215-637B8008C6B2}"/>
              </a:ext>
            </a:extLst>
          </p:cNvPr>
          <p:cNvSpPr>
            <a:spLocks noGrp="1"/>
          </p:cNvSpPr>
          <p:nvPr>
            <p:ph type="body" sz="quarter" idx="16"/>
          </p:nvPr>
        </p:nvSpPr>
        <p:spPr>
          <a:xfrm>
            <a:off x="-2162050" y="606996"/>
            <a:ext cx="9442049" cy="1935215"/>
          </a:xfrm>
        </p:spPr>
        <p:txBody>
          <a:bodyPr/>
          <a:lstStyle/>
          <a:p>
            <a:r>
              <a:rPr lang="en-IN" sz="3600" b="1" dirty="0">
                <a:solidFill>
                  <a:schemeClr val="tx2"/>
                </a:solidFill>
                <a:latin typeface="Times New Roman" panose="02020603050405020304" pitchFamily="18" charset="0"/>
                <a:cs typeface="Times New Roman" panose="02020603050405020304" pitchFamily="18" charset="0"/>
              </a:rPr>
              <a:t>Evaluation: 1</a:t>
            </a:r>
            <a:endParaRPr kumimoji="1" lang="en-US" altLang="ja-JP" sz="3600" b="1" dirty="0">
              <a:latin typeface="Times New Roman" panose="02020603050405020304" pitchFamily="18" charset="0"/>
              <a:cs typeface="Times New Roman" panose="02020603050405020304" pitchFamily="18" charset="0"/>
            </a:endParaRPr>
          </a:p>
        </p:txBody>
      </p:sp>
      <p:sp>
        <p:nvSpPr>
          <p:cNvPr id="5" name="object 2">
            <a:extLst>
              <a:ext uri="{FF2B5EF4-FFF2-40B4-BE49-F238E27FC236}">
                <a16:creationId xmlns:a16="http://schemas.microsoft.com/office/drawing/2014/main" id="{C934786D-FC42-4FF4-BCC5-55E0821538DE}"/>
              </a:ext>
            </a:extLst>
          </p:cNvPr>
          <p:cNvSpPr/>
          <p:nvPr/>
        </p:nvSpPr>
        <p:spPr>
          <a:xfrm>
            <a:off x="7206628" y="7761551"/>
            <a:ext cx="0" cy="114300"/>
          </a:xfrm>
          <a:custGeom>
            <a:avLst/>
            <a:gdLst/>
            <a:ahLst/>
            <a:cxnLst/>
            <a:rect l="l" t="t" r="r" b="b"/>
            <a:pathLst>
              <a:path h="114300">
                <a:moveTo>
                  <a:pt x="0" y="0"/>
                </a:moveTo>
                <a:lnTo>
                  <a:pt x="0" y="114299"/>
                </a:lnTo>
              </a:path>
            </a:pathLst>
          </a:custGeom>
          <a:ln w="9144">
            <a:solidFill>
              <a:srgbClr val="D9D9D9"/>
            </a:solidFill>
          </a:ln>
        </p:spPr>
        <p:txBody>
          <a:bodyPr wrap="square" lIns="0" tIns="0" rIns="0" bIns="0" rtlCol="0"/>
          <a:lstStyle/>
          <a:p>
            <a:endParaRPr/>
          </a:p>
        </p:txBody>
      </p:sp>
      <p:sp>
        <p:nvSpPr>
          <p:cNvPr id="6" name="object 3">
            <a:extLst>
              <a:ext uri="{FF2B5EF4-FFF2-40B4-BE49-F238E27FC236}">
                <a16:creationId xmlns:a16="http://schemas.microsoft.com/office/drawing/2014/main" id="{20C80764-6424-46CA-BE78-8866658C8084}"/>
              </a:ext>
            </a:extLst>
          </p:cNvPr>
          <p:cNvSpPr/>
          <p:nvPr/>
        </p:nvSpPr>
        <p:spPr>
          <a:xfrm>
            <a:off x="7206628" y="6231456"/>
            <a:ext cx="0" cy="1377950"/>
          </a:xfrm>
          <a:custGeom>
            <a:avLst/>
            <a:gdLst/>
            <a:ahLst/>
            <a:cxnLst/>
            <a:rect l="l" t="t" r="r" b="b"/>
            <a:pathLst>
              <a:path h="1377950">
                <a:moveTo>
                  <a:pt x="0" y="0"/>
                </a:moveTo>
                <a:lnTo>
                  <a:pt x="0" y="1377696"/>
                </a:lnTo>
              </a:path>
            </a:pathLst>
          </a:custGeom>
          <a:ln w="9144">
            <a:solidFill>
              <a:srgbClr val="D9D9D9"/>
            </a:solidFill>
          </a:ln>
        </p:spPr>
        <p:txBody>
          <a:bodyPr wrap="square" lIns="0" tIns="0" rIns="0" bIns="0" rtlCol="0"/>
          <a:lstStyle/>
          <a:p>
            <a:endParaRPr/>
          </a:p>
        </p:txBody>
      </p:sp>
      <p:sp>
        <p:nvSpPr>
          <p:cNvPr id="8" name="object 4">
            <a:extLst>
              <a:ext uri="{FF2B5EF4-FFF2-40B4-BE49-F238E27FC236}">
                <a16:creationId xmlns:a16="http://schemas.microsoft.com/office/drawing/2014/main" id="{BF14E56F-9941-476F-B6BF-31FF9774564B}"/>
              </a:ext>
            </a:extLst>
          </p:cNvPr>
          <p:cNvSpPr/>
          <p:nvPr/>
        </p:nvSpPr>
        <p:spPr>
          <a:xfrm>
            <a:off x="7206628" y="5850456"/>
            <a:ext cx="0" cy="228600"/>
          </a:xfrm>
          <a:custGeom>
            <a:avLst/>
            <a:gdLst/>
            <a:ahLst/>
            <a:cxnLst/>
            <a:rect l="l" t="t" r="r" b="b"/>
            <a:pathLst>
              <a:path h="228600">
                <a:moveTo>
                  <a:pt x="0" y="0"/>
                </a:moveTo>
                <a:lnTo>
                  <a:pt x="0" y="228600"/>
                </a:lnTo>
              </a:path>
            </a:pathLst>
          </a:custGeom>
          <a:ln w="9144">
            <a:solidFill>
              <a:srgbClr val="D9D9D9"/>
            </a:solidFill>
          </a:ln>
        </p:spPr>
        <p:txBody>
          <a:bodyPr wrap="square" lIns="0" tIns="0" rIns="0" bIns="0" rtlCol="0"/>
          <a:lstStyle/>
          <a:p>
            <a:endParaRPr/>
          </a:p>
        </p:txBody>
      </p:sp>
      <p:sp>
        <p:nvSpPr>
          <p:cNvPr id="9" name="object 5">
            <a:extLst>
              <a:ext uri="{FF2B5EF4-FFF2-40B4-BE49-F238E27FC236}">
                <a16:creationId xmlns:a16="http://schemas.microsoft.com/office/drawing/2014/main" id="{A51F0B1C-2B8B-42E9-8C3D-2274E61FCFBD}"/>
              </a:ext>
            </a:extLst>
          </p:cNvPr>
          <p:cNvSpPr/>
          <p:nvPr/>
        </p:nvSpPr>
        <p:spPr>
          <a:xfrm>
            <a:off x="7206628" y="5467932"/>
            <a:ext cx="0" cy="228600"/>
          </a:xfrm>
          <a:custGeom>
            <a:avLst/>
            <a:gdLst/>
            <a:ahLst/>
            <a:cxnLst/>
            <a:rect l="l" t="t" r="r" b="b"/>
            <a:pathLst>
              <a:path h="228600">
                <a:moveTo>
                  <a:pt x="0" y="0"/>
                </a:moveTo>
                <a:lnTo>
                  <a:pt x="0" y="228600"/>
                </a:lnTo>
              </a:path>
            </a:pathLst>
          </a:custGeom>
          <a:ln w="9144">
            <a:solidFill>
              <a:srgbClr val="D9D9D9"/>
            </a:solidFill>
          </a:ln>
        </p:spPr>
        <p:txBody>
          <a:bodyPr wrap="square" lIns="0" tIns="0" rIns="0" bIns="0" rtlCol="0"/>
          <a:lstStyle/>
          <a:p>
            <a:endParaRPr/>
          </a:p>
        </p:txBody>
      </p:sp>
      <p:sp>
        <p:nvSpPr>
          <p:cNvPr id="10" name="object 6">
            <a:extLst>
              <a:ext uri="{FF2B5EF4-FFF2-40B4-BE49-F238E27FC236}">
                <a16:creationId xmlns:a16="http://schemas.microsoft.com/office/drawing/2014/main" id="{B1FEA9C9-BDB0-4780-AFD5-86F67735EDFB}"/>
              </a:ext>
            </a:extLst>
          </p:cNvPr>
          <p:cNvSpPr/>
          <p:nvPr/>
        </p:nvSpPr>
        <p:spPr>
          <a:xfrm>
            <a:off x="7206628" y="5085407"/>
            <a:ext cx="0" cy="228600"/>
          </a:xfrm>
          <a:custGeom>
            <a:avLst/>
            <a:gdLst/>
            <a:ahLst/>
            <a:cxnLst/>
            <a:rect l="l" t="t" r="r" b="b"/>
            <a:pathLst>
              <a:path h="228600">
                <a:moveTo>
                  <a:pt x="0" y="0"/>
                </a:moveTo>
                <a:lnTo>
                  <a:pt x="0" y="228600"/>
                </a:lnTo>
              </a:path>
            </a:pathLst>
          </a:custGeom>
          <a:ln w="9144">
            <a:solidFill>
              <a:srgbClr val="D9D9D9"/>
            </a:solidFill>
          </a:ln>
        </p:spPr>
        <p:txBody>
          <a:bodyPr wrap="square" lIns="0" tIns="0" rIns="0" bIns="0" rtlCol="0"/>
          <a:lstStyle/>
          <a:p>
            <a:endParaRPr/>
          </a:p>
        </p:txBody>
      </p:sp>
      <p:sp>
        <p:nvSpPr>
          <p:cNvPr id="11" name="object 7">
            <a:extLst>
              <a:ext uri="{FF2B5EF4-FFF2-40B4-BE49-F238E27FC236}">
                <a16:creationId xmlns:a16="http://schemas.microsoft.com/office/drawing/2014/main" id="{BF66F5DD-2F3A-478D-B471-DF0638926BDB}"/>
              </a:ext>
            </a:extLst>
          </p:cNvPr>
          <p:cNvSpPr/>
          <p:nvPr/>
        </p:nvSpPr>
        <p:spPr>
          <a:xfrm>
            <a:off x="7206628" y="4702884"/>
            <a:ext cx="0" cy="228600"/>
          </a:xfrm>
          <a:custGeom>
            <a:avLst/>
            <a:gdLst/>
            <a:ahLst/>
            <a:cxnLst/>
            <a:rect l="l" t="t" r="r" b="b"/>
            <a:pathLst>
              <a:path h="228600">
                <a:moveTo>
                  <a:pt x="0" y="0"/>
                </a:moveTo>
                <a:lnTo>
                  <a:pt x="0" y="228600"/>
                </a:lnTo>
              </a:path>
            </a:pathLst>
          </a:custGeom>
          <a:ln w="9144">
            <a:solidFill>
              <a:srgbClr val="D9D9D9"/>
            </a:solidFill>
          </a:ln>
        </p:spPr>
        <p:txBody>
          <a:bodyPr wrap="square" lIns="0" tIns="0" rIns="0" bIns="0" rtlCol="0"/>
          <a:lstStyle/>
          <a:p>
            <a:endParaRPr/>
          </a:p>
        </p:txBody>
      </p:sp>
      <p:sp>
        <p:nvSpPr>
          <p:cNvPr id="12" name="object 8">
            <a:extLst>
              <a:ext uri="{FF2B5EF4-FFF2-40B4-BE49-F238E27FC236}">
                <a16:creationId xmlns:a16="http://schemas.microsoft.com/office/drawing/2014/main" id="{32111ABB-4F4C-4654-988E-59E962EDAFB3}"/>
              </a:ext>
            </a:extLst>
          </p:cNvPr>
          <p:cNvSpPr/>
          <p:nvPr/>
        </p:nvSpPr>
        <p:spPr>
          <a:xfrm>
            <a:off x="7206628" y="4434659"/>
            <a:ext cx="0" cy="114300"/>
          </a:xfrm>
          <a:custGeom>
            <a:avLst/>
            <a:gdLst/>
            <a:ahLst/>
            <a:cxnLst/>
            <a:rect l="l" t="t" r="r" b="b"/>
            <a:pathLst>
              <a:path h="114300">
                <a:moveTo>
                  <a:pt x="0" y="0"/>
                </a:moveTo>
                <a:lnTo>
                  <a:pt x="0" y="114300"/>
                </a:lnTo>
              </a:path>
            </a:pathLst>
          </a:custGeom>
          <a:ln w="9144">
            <a:solidFill>
              <a:srgbClr val="D9D9D9"/>
            </a:solidFill>
          </a:ln>
        </p:spPr>
        <p:txBody>
          <a:bodyPr wrap="square" lIns="0" tIns="0" rIns="0" bIns="0" rtlCol="0"/>
          <a:lstStyle/>
          <a:p>
            <a:endParaRPr/>
          </a:p>
        </p:txBody>
      </p:sp>
      <p:sp>
        <p:nvSpPr>
          <p:cNvPr id="13" name="object 9">
            <a:extLst>
              <a:ext uri="{FF2B5EF4-FFF2-40B4-BE49-F238E27FC236}">
                <a16:creationId xmlns:a16="http://schemas.microsoft.com/office/drawing/2014/main" id="{6EF1CFF3-1976-4D0E-B9C7-10B81D035BFA}"/>
              </a:ext>
            </a:extLst>
          </p:cNvPr>
          <p:cNvSpPr/>
          <p:nvPr/>
        </p:nvSpPr>
        <p:spPr>
          <a:xfrm>
            <a:off x="7901572" y="6231456"/>
            <a:ext cx="0" cy="1644650"/>
          </a:xfrm>
          <a:custGeom>
            <a:avLst/>
            <a:gdLst/>
            <a:ahLst/>
            <a:cxnLst/>
            <a:rect l="l" t="t" r="r" b="b"/>
            <a:pathLst>
              <a:path h="1644650">
                <a:moveTo>
                  <a:pt x="0" y="0"/>
                </a:moveTo>
                <a:lnTo>
                  <a:pt x="0" y="1644396"/>
                </a:lnTo>
              </a:path>
            </a:pathLst>
          </a:custGeom>
          <a:ln w="9144">
            <a:solidFill>
              <a:srgbClr val="D9D9D9"/>
            </a:solidFill>
          </a:ln>
        </p:spPr>
        <p:txBody>
          <a:bodyPr wrap="square" lIns="0" tIns="0" rIns="0" bIns="0" rtlCol="0"/>
          <a:lstStyle/>
          <a:p>
            <a:endParaRPr/>
          </a:p>
        </p:txBody>
      </p:sp>
      <p:sp>
        <p:nvSpPr>
          <p:cNvPr id="14" name="object 10">
            <a:extLst>
              <a:ext uri="{FF2B5EF4-FFF2-40B4-BE49-F238E27FC236}">
                <a16:creationId xmlns:a16="http://schemas.microsoft.com/office/drawing/2014/main" id="{C343116B-79FB-4806-B568-7BEDFE395F7C}"/>
              </a:ext>
            </a:extLst>
          </p:cNvPr>
          <p:cNvSpPr/>
          <p:nvPr/>
        </p:nvSpPr>
        <p:spPr>
          <a:xfrm>
            <a:off x="7901572" y="5850456"/>
            <a:ext cx="0" cy="228600"/>
          </a:xfrm>
          <a:custGeom>
            <a:avLst/>
            <a:gdLst/>
            <a:ahLst/>
            <a:cxnLst/>
            <a:rect l="l" t="t" r="r" b="b"/>
            <a:pathLst>
              <a:path h="228600">
                <a:moveTo>
                  <a:pt x="0" y="0"/>
                </a:moveTo>
                <a:lnTo>
                  <a:pt x="0" y="228600"/>
                </a:lnTo>
              </a:path>
            </a:pathLst>
          </a:custGeom>
          <a:ln w="9144">
            <a:solidFill>
              <a:srgbClr val="D9D9D9"/>
            </a:solidFill>
          </a:ln>
        </p:spPr>
        <p:txBody>
          <a:bodyPr wrap="square" lIns="0" tIns="0" rIns="0" bIns="0" rtlCol="0"/>
          <a:lstStyle/>
          <a:p>
            <a:endParaRPr/>
          </a:p>
        </p:txBody>
      </p:sp>
      <p:sp>
        <p:nvSpPr>
          <p:cNvPr id="15" name="object 11">
            <a:extLst>
              <a:ext uri="{FF2B5EF4-FFF2-40B4-BE49-F238E27FC236}">
                <a16:creationId xmlns:a16="http://schemas.microsoft.com/office/drawing/2014/main" id="{12647F98-9AD1-4D40-9825-BA220EF668D5}"/>
              </a:ext>
            </a:extLst>
          </p:cNvPr>
          <p:cNvSpPr/>
          <p:nvPr/>
        </p:nvSpPr>
        <p:spPr>
          <a:xfrm>
            <a:off x="7901572" y="5467932"/>
            <a:ext cx="0" cy="228600"/>
          </a:xfrm>
          <a:custGeom>
            <a:avLst/>
            <a:gdLst/>
            <a:ahLst/>
            <a:cxnLst/>
            <a:rect l="l" t="t" r="r" b="b"/>
            <a:pathLst>
              <a:path h="228600">
                <a:moveTo>
                  <a:pt x="0" y="0"/>
                </a:moveTo>
                <a:lnTo>
                  <a:pt x="0" y="228600"/>
                </a:lnTo>
              </a:path>
            </a:pathLst>
          </a:custGeom>
          <a:ln w="9144">
            <a:solidFill>
              <a:srgbClr val="D9D9D9"/>
            </a:solidFill>
          </a:ln>
        </p:spPr>
        <p:txBody>
          <a:bodyPr wrap="square" lIns="0" tIns="0" rIns="0" bIns="0" rtlCol="0"/>
          <a:lstStyle/>
          <a:p>
            <a:endParaRPr/>
          </a:p>
        </p:txBody>
      </p:sp>
      <p:sp>
        <p:nvSpPr>
          <p:cNvPr id="16" name="object 12">
            <a:extLst>
              <a:ext uri="{FF2B5EF4-FFF2-40B4-BE49-F238E27FC236}">
                <a16:creationId xmlns:a16="http://schemas.microsoft.com/office/drawing/2014/main" id="{DB562143-51FD-4486-8D18-B726881A751E}"/>
              </a:ext>
            </a:extLst>
          </p:cNvPr>
          <p:cNvSpPr/>
          <p:nvPr/>
        </p:nvSpPr>
        <p:spPr>
          <a:xfrm>
            <a:off x="7901572" y="5085407"/>
            <a:ext cx="0" cy="228600"/>
          </a:xfrm>
          <a:custGeom>
            <a:avLst/>
            <a:gdLst/>
            <a:ahLst/>
            <a:cxnLst/>
            <a:rect l="l" t="t" r="r" b="b"/>
            <a:pathLst>
              <a:path h="228600">
                <a:moveTo>
                  <a:pt x="0" y="0"/>
                </a:moveTo>
                <a:lnTo>
                  <a:pt x="0" y="228600"/>
                </a:lnTo>
              </a:path>
            </a:pathLst>
          </a:custGeom>
          <a:ln w="9144">
            <a:solidFill>
              <a:srgbClr val="D9D9D9"/>
            </a:solidFill>
          </a:ln>
        </p:spPr>
        <p:txBody>
          <a:bodyPr wrap="square" lIns="0" tIns="0" rIns="0" bIns="0" rtlCol="0"/>
          <a:lstStyle/>
          <a:p>
            <a:endParaRPr/>
          </a:p>
        </p:txBody>
      </p:sp>
      <p:sp>
        <p:nvSpPr>
          <p:cNvPr id="17" name="object 13">
            <a:extLst>
              <a:ext uri="{FF2B5EF4-FFF2-40B4-BE49-F238E27FC236}">
                <a16:creationId xmlns:a16="http://schemas.microsoft.com/office/drawing/2014/main" id="{FE5DABB6-56DD-4B07-B372-AAAD235C0368}"/>
              </a:ext>
            </a:extLst>
          </p:cNvPr>
          <p:cNvSpPr/>
          <p:nvPr/>
        </p:nvSpPr>
        <p:spPr>
          <a:xfrm>
            <a:off x="7901572" y="4434659"/>
            <a:ext cx="0" cy="497205"/>
          </a:xfrm>
          <a:custGeom>
            <a:avLst/>
            <a:gdLst/>
            <a:ahLst/>
            <a:cxnLst/>
            <a:rect l="l" t="t" r="r" b="b"/>
            <a:pathLst>
              <a:path h="497205">
                <a:moveTo>
                  <a:pt x="0" y="0"/>
                </a:moveTo>
                <a:lnTo>
                  <a:pt x="0" y="496824"/>
                </a:lnTo>
              </a:path>
            </a:pathLst>
          </a:custGeom>
          <a:ln w="9144">
            <a:solidFill>
              <a:srgbClr val="D9D9D9"/>
            </a:solidFill>
          </a:ln>
        </p:spPr>
        <p:txBody>
          <a:bodyPr wrap="square" lIns="0" tIns="0" rIns="0" bIns="0" rtlCol="0"/>
          <a:lstStyle/>
          <a:p>
            <a:endParaRPr/>
          </a:p>
        </p:txBody>
      </p:sp>
      <p:sp>
        <p:nvSpPr>
          <p:cNvPr id="18" name="object 14">
            <a:extLst>
              <a:ext uri="{FF2B5EF4-FFF2-40B4-BE49-F238E27FC236}">
                <a16:creationId xmlns:a16="http://schemas.microsoft.com/office/drawing/2014/main" id="{49CFC170-39EB-454A-8FEA-5E7A296B5075}"/>
              </a:ext>
            </a:extLst>
          </p:cNvPr>
          <p:cNvSpPr/>
          <p:nvPr/>
        </p:nvSpPr>
        <p:spPr>
          <a:xfrm>
            <a:off x="8596515" y="6231456"/>
            <a:ext cx="0" cy="1644650"/>
          </a:xfrm>
          <a:custGeom>
            <a:avLst/>
            <a:gdLst/>
            <a:ahLst/>
            <a:cxnLst/>
            <a:rect l="l" t="t" r="r" b="b"/>
            <a:pathLst>
              <a:path h="1644650">
                <a:moveTo>
                  <a:pt x="0" y="0"/>
                </a:moveTo>
                <a:lnTo>
                  <a:pt x="0" y="1644396"/>
                </a:lnTo>
              </a:path>
            </a:pathLst>
          </a:custGeom>
          <a:ln w="9144">
            <a:solidFill>
              <a:srgbClr val="D9D9D9"/>
            </a:solidFill>
          </a:ln>
        </p:spPr>
        <p:txBody>
          <a:bodyPr wrap="square" lIns="0" tIns="0" rIns="0" bIns="0" rtlCol="0"/>
          <a:lstStyle/>
          <a:p>
            <a:endParaRPr/>
          </a:p>
        </p:txBody>
      </p:sp>
      <p:sp>
        <p:nvSpPr>
          <p:cNvPr id="19" name="object 15">
            <a:extLst>
              <a:ext uri="{FF2B5EF4-FFF2-40B4-BE49-F238E27FC236}">
                <a16:creationId xmlns:a16="http://schemas.microsoft.com/office/drawing/2014/main" id="{09FA5A53-38F4-42CB-B315-56C3F8DBD2A0}"/>
              </a:ext>
            </a:extLst>
          </p:cNvPr>
          <p:cNvSpPr/>
          <p:nvPr/>
        </p:nvSpPr>
        <p:spPr>
          <a:xfrm>
            <a:off x="8596515" y="5850456"/>
            <a:ext cx="0" cy="228600"/>
          </a:xfrm>
          <a:custGeom>
            <a:avLst/>
            <a:gdLst/>
            <a:ahLst/>
            <a:cxnLst/>
            <a:rect l="l" t="t" r="r" b="b"/>
            <a:pathLst>
              <a:path h="228600">
                <a:moveTo>
                  <a:pt x="0" y="0"/>
                </a:moveTo>
                <a:lnTo>
                  <a:pt x="0" y="228600"/>
                </a:lnTo>
              </a:path>
            </a:pathLst>
          </a:custGeom>
          <a:ln w="9144">
            <a:solidFill>
              <a:srgbClr val="D9D9D9"/>
            </a:solidFill>
          </a:ln>
        </p:spPr>
        <p:txBody>
          <a:bodyPr wrap="square" lIns="0" tIns="0" rIns="0" bIns="0" rtlCol="0"/>
          <a:lstStyle/>
          <a:p>
            <a:endParaRPr/>
          </a:p>
        </p:txBody>
      </p:sp>
      <p:sp>
        <p:nvSpPr>
          <p:cNvPr id="20" name="object 16">
            <a:extLst>
              <a:ext uri="{FF2B5EF4-FFF2-40B4-BE49-F238E27FC236}">
                <a16:creationId xmlns:a16="http://schemas.microsoft.com/office/drawing/2014/main" id="{CAF0AFAF-B077-42D1-BAFD-BF471CFD6E7D}"/>
              </a:ext>
            </a:extLst>
          </p:cNvPr>
          <p:cNvSpPr/>
          <p:nvPr/>
        </p:nvSpPr>
        <p:spPr>
          <a:xfrm>
            <a:off x="8596515" y="4434659"/>
            <a:ext cx="0" cy="1262380"/>
          </a:xfrm>
          <a:custGeom>
            <a:avLst/>
            <a:gdLst/>
            <a:ahLst/>
            <a:cxnLst/>
            <a:rect l="l" t="t" r="r" b="b"/>
            <a:pathLst>
              <a:path h="1262379">
                <a:moveTo>
                  <a:pt x="0" y="0"/>
                </a:moveTo>
                <a:lnTo>
                  <a:pt x="0" y="1261872"/>
                </a:lnTo>
              </a:path>
            </a:pathLst>
          </a:custGeom>
          <a:ln w="9144">
            <a:solidFill>
              <a:srgbClr val="D9D9D9"/>
            </a:solidFill>
          </a:ln>
        </p:spPr>
        <p:txBody>
          <a:bodyPr wrap="square" lIns="0" tIns="0" rIns="0" bIns="0" rtlCol="0"/>
          <a:lstStyle/>
          <a:p>
            <a:endParaRPr/>
          </a:p>
        </p:txBody>
      </p:sp>
      <p:sp>
        <p:nvSpPr>
          <p:cNvPr id="21" name="object 17">
            <a:extLst>
              <a:ext uri="{FF2B5EF4-FFF2-40B4-BE49-F238E27FC236}">
                <a16:creationId xmlns:a16="http://schemas.microsoft.com/office/drawing/2014/main" id="{27ABD305-181D-4184-AA3B-7DD282ECDADD}"/>
              </a:ext>
            </a:extLst>
          </p:cNvPr>
          <p:cNvSpPr/>
          <p:nvPr/>
        </p:nvSpPr>
        <p:spPr>
          <a:xfrm>
            <a:off x="9291459" y="6231456"/>
            <a:ext cx="0" cy="1644650"/>
          </a:xfrm>
          <a:custGeom>
            <a:avLst/>
            <a:gdLst/>
            <a:ahLst/>
            <a:cxnLst/>
            <a:rect l="l" t="t" r="r" b="b"/>
            <a:pathLst>
              <a:path h="1644650">
                <a:moveTo>
                  <a:pt x="0" y="0"/>
                </a:moveTo>
                <a:lnTo>
                  <a:pt x="0" y="1644396"/>
                </a:lnTo>
              </a:path>
            </a:pathLst>
          </a:custGeom>
          <a:ln w="9144">
            <a:solidFill>
              <a:srgbClr val="D9D9D9"/>
            </a:solidFill>
          </a:ln>
        </p:spPr>
        <p:txBody>
          <a:bodyPr wrap="square" lIns="0" tIns="0" rIns="0" bIns="0" rtlCol="0"/>
          <a:lstStyle/>
          <a:p>
            <a:endParaRPr/>
          </a:p>
        </p:txBody>
      </p:sp>
      <p:sp>
        <p:nvSpPr>
          <p:cNvPr id="22" name="object 18">
            <a:extLst>
              <a:ext uri="{FF2B5EF4-FFF2-40B4-BE49-F238E27FC236}">
                <a16:creationId xmlns:a16="http://schemas.microsoft.com/office/drawing/2014/main" id="{56598630-CD3B-4FC6-8FFD-6C075E8DDFFC}"/>
              </a:ext>
            </a:extLst>
          </p:cNvPr>
          <p:cNvSpPr/>
          <p:nvPr/>
        </p:nvSpPr>
        <p:spPr>
          <a:xfrm>
            <a:off x="9291459" y="5850456"/>
            <a:ext cx="0" cy="228600"/>
          </a:xfrm>
          <a:custGeom>
            <a:avLst/>
            <a:gdLst/>
            <a:ahLst/>
            <a:cxnLst/>
            <a:rect l="l" t="t" r="r" b="b"/>
            <a:pathLst>
              <a:path h="228600">
                <a:moveTo>
                  <a:pt x="0" y="0"/>
                </a:moveTo>
                <a:lnTo>
                  <a:pt x="0" y="228600"/>
                </a:lnTo>
              </a:path>
            </a:pathLst>
          </a:custGeom>
          <a:ln w="9144">
            <a:solidFill>
              <a:srgbClr val="D9D9D9"/>
            </a:solidFill>
          </a:ln>
        </p:spPr>
        <p:txBody>
          <a:bodyPr wrap="square" lIns="0" tIns="0" rIns="0" bIns="0" rtlCol="0"/>
          <a:lstStyle/>
          <a:p>
            <a:endParaRPr/>
          </a:p>
        </p:txBody>
      </p:sp>
      <p:sp>
        <p:nvSpPr>
          <p:cNvPr id="23" name="object 19">
            <a:extLst>
              <a:ext uri="{FF2B5EF4-FFF2-40B4-BE49-F238E27FC236}">
                <a16:creationId xmlns:a16="http://schemas.microsoft.com/office/drawing/2014/main" id="{C18F822F-350D-49C1-B469-F5C0FCAB2699}"/>
              </a:ext>
            </a:extLst>
          </p:cNvPr>
          <p:cNvSpPr/>
          <p:nvPr/>
        </p:nvSpPr>
        <p:spPr>
          <a:xfrm>
            <a:off x="9291459" y="4434659"/>
            <a:ext cx="0" cy="1262380"/>
          </a:xfrm>
          <a:custGeom>
            <a:avLst/>
            <a:gdLst/>
            <a:ahLst/>
            <a:cxnLst/>
            <a:rect l="l" t="t" r="r" b="b"/>
            <a:pathLst>
              <a:path h="1262379">
                <a:moveTo>
                  <a:pt x="0" y="0"/>
                </a:moveTo>
                <a:lnTo>
                  <a:pt x="0" y="1261872"/>
                </a:lnTo>
              </a:path>
            </a:pathLst>
          </a:custGeom>
          <a:ln w="9144">
            <a:solidFill>
              <a:srgbClr val="D9D9D9"/>
            </a:solidFill>
          </a:ln>
        </p:spPr>
        <p:txBody>
          <a:bodyPr wrap="square" lIns="0" tIns="0" rIns="0" bIns="0" rtlCol="0"/>
          <a:lstStyle/>
          <a:p>
            <a:endParaRPr/>
          </a:p>
        </p:txBody>
      </p:sp>
      <p:sp>
        <p:nvSpPr>
          <p:cNvPr id="24" name="object 20">
            <a:extLst>
              <a:ext uri="{FF2B5EF4-FFF2-40B4-BE49-F238E27FC236}">
                <a16:creationId xmlns:a16="http://schemas.microsoft.com/office/drawing/2014/main" id="{33036582-218B-4148-9543-CA0572F177F9}"/>
              </a:ext>
            </a:extLst>
          </p:cNvPr>
          <p:cNvSpPr/>
          <p:nvPr/>
        </p:nvSpPr>
        <p:spPr>
          <a:xfrm>
            <a:off x="9986403" y="6231456"/>
            <a:ext cx="0" cy="1644650"/>
          </a:xfrm>
          <a:custGeom>
            <a:avLst/>
            <a:gdLst/>
            <a:ahLst/>
            <a:cxnLst/>
            <a:rect l="l" t="t" r="r" b="b"/>
            <a:pathLst>
              <a:path h="1644650">
                <a:moveTo>
                  <a:pt x="0" y="0"/>
                </a:moveTo>
                <a:lnTo>
                  <a:pt x="0" y="1644396"/>
                </a:lnTo>
              </a:path>
            </a:pathLst>
          </a:custGeom>
          <a:ln w="9144">
            <a:solidFill>
              <a:srgbClr val="D9D9D9"/>
            </a:solidFill>
          </a:ln>
        </p:spPr>
        <p:txBody>
          <a:bodyPr wrap="square" lIns="0" tIns="0" rIns="0" bIns="0" rtlCol="0"/>
          <a:lstStyle/>
          <a:p>
            <a:endParaRPr/>
          </a:p>
        </p:txBody>
      </p:sp>
      <p:sp>
        <p:nvSpPr>
          <p:cNvPr id="25" name="object 21">
            <a:extLst>
              <a:ext uri="{FF2B5EF4-FFF2-40B4-BE49-F238E27FC236}">
                <a16:creationId xmlns:a16="http://schemas.microsoft.com/office/drawing/2014/main" id="{D2D70277-E6F5-41A9-B654-B0FD25ED1DED}"/>
              </a:ext>
            </a:extLst>
          </p:cNvPr>
          <p:cNvSpPr/>
          <p:nvPr/>
        </p:nvSpPr>
        <p:spPr>
          <a:xfrm>
            <a:off x="9986403" y="5850456"/>
            <a:ext cx="0" cy="228600"/>
          </a:xfrm>
          <a:custGeom>
            <a:avLst/>
            <a:gdLst/>
            <a:ahLst/>
            <a:cxnLst/>
            <a:rect l="l" t="t" r="r" b="b"/>
            <a:pathLst>
              <a:path h="228600">
                <a:moveTo>
                  <a:pt x="0" y="0"/>
                </a:moveTo>
                <a:lnTo>
                  <a:pt x="0" y="228600"/>
                </a:lnTo>
              </a:path>
            </a:pathLst>
          </a:custGeom>
          <a:ln w="9144">
            <a:solidFill>
              <a:srgbClr val="D9D9D9"/>
            </a:solidFill>
          </a:ln>
        </p:spPr>
        <p:txBody>
          <a:bodyPr wrap="square" lIns="0" tIns="0" rIns="0" bIns="0" rtlCol="0"/>
          <a:lstStyle/>
          <a:p>
            <a:endParaRPr/>
          </a:p>
        </p:txBody>
      </p:sp>
      <p:sp>
        <p:nvSpPr>
          <p:cNvPr id="26" name="object 22">
            <a:extLst>
              <a:ext uri="{FF2B5EF4-FFF2-40B4-BE49-F238E27FC236}">
                <a16:creationId xmlns:a16="http://schemas.microsoft.com/office/drawing/2014/main" id="{F7C00EE6-95EF-49BE-B455-498A7C1ED66B}"/>
              </a:ext>
            </a:extLst>
          </p:cNvPr>
          <p:cNvSpPr/>
          <p:nvPr/>
        </p:nvSpPr>
        <p:spPr>
          <a:xfrm>
            <a:off x="9986403" y="4434659"/>
            <a:ext cx="0" cy="1262380"/>
          </a:xfrm>
          <a:custGeom>
            <a:avLst/>
            <a:gdLst/>
            <a:ahLst/>
            <a:cxnLst/>
            <a:rect l="l" t="t" r="r" b="b"/>
            <a:pathLst>
              <a:path h="1262379">
                <a:moveTo>
                  <a:pt x="0" y="0"/>
                </a:moveTo>
                <a:lnTo>
                  <a:pt x="0" y="1261872"/>
                </a:lnTo>
              </a:path>
            </a:pathLst>
          </a:custGeom>
          <a:ln w="9144">
            <a:solidFill>
              <a:srgbClr val="D9D9D9"/>
            </a:solidFill>
          </a:ln>
        </p:spPr>
        <p:txBody>
          <a:bodyPr wrap="square" lIns="0" tIns="0" rIns="0" bIns="0" rtlCol="0"/>
          <a:lstStyle/>
          <a:p>
            <a:endParaRPr/>
          </a:p>
        </p:txBody>
      </p:sp>
      <p:sp>
        <p:nvSpPr>
          <p:cNvPr id="27" name="object 23">
            <a:extLst>
              <a:ext uri="{FF2B5EF4-FFF2-40B4-BE49-F238E27FC236}">
                <a16:creationId xmlns:a16="http://schemas.microsoft.com/office/drawing/2014/main" id="{502F15E0-2DD5-43B3-B401-B5A25FE6961D}"/>
              </a:ext>
            </a:extLst>
          </p:cNvPr>
          <p:cNvSpPr/>
          <p:nvPr/>
        </p:nvSpPr>
        <p:spPr>
          <a:xfrm>
            <a:off x="10681348" y="6231456"/>
            <a:ext cx="0" cy="1644650"/>
          </a:xfrm>
          <a:custGeom>
            <a:avLst/>
            <a:gdLst/>
            <a:ahLst/>
            <a:cxnLst/>
            <a:rect l="l" t="t" r="r" b="b"/>
            <a:pathLst>
              <a:path h="1644650">
                <a:moveTo>
                  <a:pt x="0" y="0"/>
                </a:moveTo>
                <a:lnTo>
                  <a:pt x="0" y="1644396"/>
                </a:lnTo>
              </a:path>
            </a:pathLst>
          </a:custGeom>
          <a:ln w="9144">
            <a:solidFill>
              <a:srgbClr val="D9D9D9"/>
            </a:solidFill>
          </a:ln>
        </p:spPr>
        <p:txBody>
          <a:bodyPr wrap="square" lIns="0" tIns="0" rIns="0" bIns="0" rtlCol="0"/>
          <a:lstStyle/>
          <a:p>
            <a:endParaRPr/>
          </a:p>
        </p:txBody>
      </p:sp>
      <p:sp>
        <p:nvSpPr>
          <p:cNvPr id="28" name="object 24">
            <a:extLst>
              <a:ext uri="{FF2B5EF4-FFF2-40B4-BE49-F238E27FC236}">
                <a16:creationId xmlns:a16="http://schemas.microsoft.com/office/drawing/2014/main" id="{C7CA2DDD-567C-4A4B-97F8-871A17CADF04}"/>
              </a:ext>
            </a:extLst>
          </p:cNvPr>
          <p:cNvSpPr/>
          <p:nvPr/>
        </p:nvSpPr>
        <p:spPr>
          <a:xfrm>
            <a:off x="10681348" y="5850456"/>
            <a:ext cx="0" cy="228600"/>
          </a:xfrm>
          <a:custGeom>
            <a:avLst/>
            <a:gdLst/>
            <a:ahLst/>
            <a:cxnLst/>
            <a:rect l="l" t="t" r="r" b="b"/>
            <a:pathLst>
              <a:path h="228600">
                <a:moveTo>
                  <a:pt x="0" y="0"/>
                </a:moveTo>
                <a:lnTo>
                  <a:pt x="0" y="228600"/>
                </a:lnTo>
              </a:path>
            </a:pathLst>
          </a:custGeom>
          <a:ln w="9144">
            <a:solidFill>
              <a:srgbClr val="D9D9D9"/>
            </a:solidFill>
          </a:ln>
        </p:spPr>
        <p:txBody>
          <a:bodyPr wrap="square" lIns="0" tIns="0" rIns="0" bIns="0" rtlCol="0"/>
          <a:lstStyle/>
          <a:p>
            <a:endParaRPr/>
          </a:p>
        </p:txBody>
      </p:sp>
      <p:sp>
        <p:nvSpPr>
          <p:cNvPr id="29" name="object 25">
            <a:extLst>
              <a:ext uri="{FF2B5EF4-FFF2-40B4-BE49-F238E27FC236}">
                <a16:creationId xmlns:a16="http://schemas.microsoft.com/office/drawing/2014/main" id="{3A65671F-EEAE-450C-9A8D-05A2B444AFA8}"/>
              </a:ext>
            </a:extLst>
          </p:cNvPr>
          <p:cNvSpPr/>
          <p:nvPr/>
        </p:nvSpPr>
        <p:spPr>
          <a:xfrm>
            <a:off x="10681348" y="4434659"/>
            <a:ext cx="0" cy="1262380"/>
          </a:xfrm>
          <a:custGeom>
            <a:avLst/>
            <a:gdLst/>
            <a:ahLst/>
            <a:cxnLst/>
            <a:rect l="l" t="t" r="r" b="b"/>
            <a:pathLst>
              <a:path h="1262379">
                <a:moveTo>
                  <a:pt x="0" y="0"/>
                </a:moveTo>
                <a:lnTo>
                  <a:pt x="0" y="1261872"/>
                </a:lnTo>
              </a:path>
            </a:pathLst>
          </a:custGeom>
          <a:ln w="9144">
            <a:solidFill>
              <a:srgbClr val="D9D9D9"/>
            </a:solidFill>
          </a:ln>
        </p:spPr>
        <p:txBody>
          <a:bodyPr wrap="square" lIns="0" tIns="0" rIns="0" bIns="0" rtlCol="0"/>
          <a:lstStyle/>
          <a:p>
            <a:endParaRPr/>
          </a:p>
        </p:txBody>
      </p:sp>
      <p:sp>
        <p:nvSpPr>
          <p:cNvPr id="30" name="object 26">
            <a:extLst>
              <a:ext uri="{FF2B5EF4-FFF2-40B4-BE49-F238E27FC236}">
                <a16:creationId xmlns:a16="http://schemas.microsoft.com/office/drawing/2014/main" id="{B0D45893-E752-40F2-AA4C-CCCFFE586A2F}"/>
              </a:ext>
            </a:extLst>
          </p:cNvPr>
          <p:cNvSpPr/>
          <p:nvPr/>
        </p:nvSpPr>
        <p:spPr>
          <a:xfrm>
            <a:off x="11376291" y="6231456"/>
            <a:ext cx="0" cy="1644650"/>
          </a:xfrm>
          <a:custGeom>
            <a:avLst/>
            <a:gdLst/>
            <a:ahLst/>
            <a:cxnLst/>
            <a:rect l="l" t="t" r="r" b="b"/>
            <a:pathLst>
              <a:path h="1644650">
                <a:moveTo>
                  <a:pt x="0" y="0"/>
                </a:moveTo>
                <a:lnTo>
                  <a:pt x="0" y="1644396"/>
                </a:lnTo>
              </a:path>
            </a:pathLst>
          </a:custGeom>
          <a:ln w="9144">
            <a:solidFill>
              <a:srgbClr val="D9D9D9"/>
            </a:solidFill>
          </a:ln>
        </p:spPr>
        <p:txBody>
          <a:bodyPr wrap="square" lIns="0" tIns="0" rIns="0" bIns="0" rtlCol="0"/>
          <a:lstStyle/>
          <a:p>
            <a:endParaRPr/>
          </a:p>
        </p:txBody>
      </p:sp>
      <p:sp>
        <p:nvSpPr>
          <p:cNvPr id="31" name="object 27">
            <a:extLst>
              <a:ext uri="{FF2B5EF4-FFF2-40B4-BE49-F238E27FC236}">
                <a16:creationId xmlns:a16="http://schemas.microsoft.com/office/drawing/2014/main" id="{D1E34A19-3CEF-47C9-987F-DCE257DFC898}"/>
              </a:ext>
            </a:extLst>
          </p:cNvPr>
          <p:cNvSpPr/>
          <p:nvPr/>
        </p:nvSpPr>
        <p:spPr>
          <a:xfrm>
            <a:off x="11376291" y="5850456"/>
            <a:ext cx="0" cy="228600"/>
          </a:xfrm>
          <a:custGeom>
            <a:avLst/>
            <a:gdLst/>
            <a:ahLst/>
            <a:cxnLst/>
            <a:rect l="l" t="t" r="r" b="b"/>
            <a:pathLst>
              <a:path h="228600">
                <a:moveTo>
                  <a:pt x="0" y="0"/>
                </a:moveTo>
                <a:lnTo>
                  <a:pt x="0" y="228600"/>
                </a:lnTo>
              </a:path>
            </a:pathLst>
          </a:custGeom>
          <a:ln w="9144">
            <a:solidFill>
              <a:srgbClr val="D9D9D9"/>
            </a:solidFill>
          </a:ln>
        </p:spPr>
        <p:txBody>
          <a:bodyPr wrap="square" lIns="0" tIns="0" rIns="0" bIns="0" rtlCol="0"/>
          <a:lstStyle/>
          <a:p>
            <a:endParaRPr/>
          </a:p>
        </p:txBody>
      </p:sp>
      <p:sp>
        <p:nvSpPr>
          <p:cNvPr id="32" name="object 28">
            <a:extLst>
              <a:ext uri="{FF2B5EF4-FFF2-40B4-BE49-F238E27FC236}">
                <a16:creationId xmlns:a16="http://schemas.microsoft.com/office/drawing/2014/main" id="{5EB07944-FF12-4C51-8B29-1A66D7921355}"/>
              </a:ext>
            </a:extLst>
          </p:cNvPr>
          <p:cNvSpPr/>
          <p:nvPr/>
        </p:nvSpPr>
        <p:spPr>
          <a:xfrm>
            <a:off x="11376291" y="4434659"/>
            <a:ext cx="0" cy="1262380"/>
          </a:xfrm>
          <a:custGeom>
            <a:avLst/>
            <a:gdLst/>
            <a:ahLst/>
            <a:cxnLst/>
            <a:rect l="l" t="t" r="r" b="b"/>
            <a:pathLst>
              <a:path h="1262379">
                <a:moveTo>
                  <a:pt x="0" y="0"/>
                </a:moveTo>
                <a:lnTo>
                  <a:pt x="0" y="1261872"/>
                </a:lnTo>
              </a:path>
            </a:pathLst>
          </a:custGeom>
          <a:ln w="9144">
            <a:solidFill>
              <a:srgbClr val="D9D9D9"/>
            </a:solidFill>
          </a:ln>
        </p:spPr>
        <p:txBody>
          <a:bodyPr wrap="square" lIns="0" tIns="0" rIns="0" bIns="0" rtlCol="0"/>
          <a:lstStyle/>
          <a:p>
            <a:endParaRPr/>
          </a:p>
        </p:txBody>
      </p:sp>
      <p:sp>
        <p:nvSpPr>
          <p:cNvPr id="33" name="object 29">
            <a:extLst>
              <a:ext uri="{FF2B5EF4-FFF2-40B4-BE49-F238E27FC236}">
                <a16:creationId xmlns:a16="http://schemas.microsoft.com/office/drawing/2014/main" id="{1531E2F0-6F98-4DFB-BFB4-14702894E90C}"/>
              </a:ext>
            </a:extLst>
          </p:cNvPr>
          <p:cNvSpPr/>
          <p:nvPr/>
        </p:nvSpPr>
        <p:spPr>
          <a:xfrm>
            <a:off x="12071236" y="4434659"/>
            <a:ext cx="0" cy="3441700"/>
          </a:xfrm>
          <a:custGeom>
            <a:avLst/>
            <a:gdLst/>
            <a:ahLst/>
            <a:cxnLst/>
            <a:rect l="l" t="t" r="r" b="b"/>
            <a:pathLst>
              <a:path h="3441700">
                <a:moveTo>
                  <a:pt x="0" y="0"/>
                </a:moveTo>
                <a:lnTo>
                  <a:pt x="0" y="3441192"/>
                </a:lnTo>
              </a:path>
            </a:pathLst>
          </a:custGeom>
          <a:ln w="9144">
            <a:solidFill>
              <a:srgbClr val="D9D9D9"/>
            </a:solidFill>
          </a:ln>
        </p:spPr>
        <p:txBody>
          <a:bodyPr wrap="square" lIns="0" tIns="0" rIns="0" bIns="0" rtlCol="0"/>
          <a:lstStyle/>
          <a:p>
            <a:endParaRPr/>
          </a:p>
        </p:txBody>
      </p:sp>
      <p:sp>
        <p:nvSpPr>
          <p:cNvPr id="34" name="object 30">
            <a:extLst>
              <a:ext uri="{FF2B5EF4-FFF2-40B4-BE49-F238E27FC236}">
                <a16:creationId xmlns:a16="http://schemas.microsoft.com/office/drawing/2014/main" id="{BE62940F-4ECD-4C05-91ED-3653B787C535}"/>
              </a:ext>
            </a:extLst>
          </p:cNvPr>
          <p:cNvSpPr/>
          <p:nvPr/>
        </p:nvSpPr>
        <p:spPr>
          <a:xfrm>
            <a:off x="6511683" y="7609151"/>
            <a:ext cx="1262380" cy="152400"/>
          </a:xfrm>
          <a:custGeom>
            <a:avLst/>
            <a:gdLst/>
            <a:ahLst/>
            <a:cxnLst/>
            <a:rect l="l" t="t" r="r" b="b"/>
            <a:pathLst>
              <a:path w="1262379" h="152400">
                <a:moveTo>
                  <a:pt x="1261872" y="0"/>
                </a:moveTo>
                <a:lnTo>
                  <a:pt x="0" y="0"/>
                </a:lnTo>
                <a:lnTo>
                  <a:pt x="0" y="152399"/>
                </a:lnTo>
                <a:lnTo>
                  <a:pt x="1261872" y="152399"/>
                </a:lnTo>
                <a:lnTo>
                  <a:pt x="1261872" y="0"/>
                </a:lnTo>
                <a:close/>
              </a:path>
            </a:pathLst>
          </a:custGeom>
          <a:solidFill>
            <a:srgbClr val="4F009E"/>
          </a:solidFill>
        </p:spPr>
        <p:txBody>
          <a:bodyPr wrap="square" lIns="0" tIns="0" rIns="0" bIns="0" rtlCol="0"/>
          <a:lstStyle/>
          <a:p>
            <a:endParaRPr/>
          </a:p>
        </p:txBody>
      </p:sp>
      <p:sp>
        <p:nvSpPr>
          <p:cNvPr id="35" name="object 31">
            <a:extLst>
              <a:ext uri="{FF2B5EF4-FFF2-40B4-BE49-F238E27FC236}">
                <a16:creationId xmlns:a16="http://schemas.microsoft.com/office/drawing/2014/main" id="{F072B0FC-D037-4D0C-99D4-4CD0E2DCBEA7}"/>
              </a:ext>
            </a:extLst>
          </p:cNvPr>
          <p:cNvSpPr/>
          <p:nvPr/>
        </p:nvSpPr>
        <p:spPr>
          <a:xfrm>
            <a:off x="6511683" y="7226627"/>
            <a:ext cx="660400" cy="152400"/>
          </a:xfrm>
          <a:custGeom>
            <a:avLst/>
            <a:gdLst/>
            <a:ahLst/>
            <a:cxnLst/>
            <a:rect l="l" t="t" r="r" b="b"/>
            <a:pathLst>
              <a:path w="660400" h="152400">
                <a:moveTo>
                  <a:pt x="659892" y="0"/>
                </a:moveTo>
                <a:lnTo>
                  <a:pt x="0" y="0"/>
                </a:lnTo>
                <a:lnTo>
                  <a:pt x="0" y="152399"/>
                </a:lnTo>
                <a:lnTo>
                  <a:pt x="659892" y="152399"/>
                </a:lnTo>
                <a:lnTo>
                  <a:pt x="659892" y="0"/>
                </a:lnTo>
                <a:close/>
              </a:path>
            </a:pathLst>
          </a:custGeom>
          <a:solidFill>
            <a:srgbClr val="4F009E"/>
          </a:solidFill>
        </p:spPr>
        <p:txBody>
          <a:bodyPr wrap="square" lIns="0" tIns="0" rIns="0" bIns="0" rtlCol="0"/>
          <a:lstStyle/>
          <a:p>
            <a:endParaRPr/>
          </a:p>
        </p:txBody>
      </p:sp>
      <p:sp>
        <p:nvSpPr>
          <p:cNvPr id="36" name="object 32">
            <a:extLst>
              <a:ext uri="{FF2B5EF4-FFF2-40B4-BE49-F238E27FC236}">
                <a16:creationId xmlns:a16="http://schemas.microsoft.com/office/drawing/2014/main" id="{0E0AC3B0-99A3-479C-9233-5F657709E320}"/>
              </a:ext>
            </a:extLst>
          </p:cNvPr>
          <p:cNvSpPr/>
          <p:nvPr/>
        </p:nvSpPr>
        <p:spPr>
          <a:xfrm>
            <a:off x="6511683" y="6844103"/>
            <a:ext cx="443865" cy="152400"/>
          </a:xfrm>
          <a:custGeom>
            <a:avLst/>
            <a:gdLst/>
            <a:ahLst/>
            <a:cxnLst/>
            <a:rect l="l" t="t" r="r" b="b"/>
            <a:pathLst>
              <a:path w="443864" h="152400">
                <a:moveTo>
                  <a:pt x="443484" y="0"/>
                </a:moveTo>
                <a:lnTo>
                  <a:pt x="0" y="0"/>
                </a:lnTo>
                <a:lnTo>
                  <a:pt x="0" y="152400"/>
                </a:lnTo>
                <a:lnTo>
                  <a:pt x="443484" y="152400"/>
                </a:lnTo>
                <a:lnTo>
                  <a:pt x="443484" y="0"/>
                </a:lnTo>
                <a:close/>
              </a:path>
            </a:pathLst>
          </a:custGeom>
          <a:solidFill>
            <a:srgbClr val="4F009E"/>
          </a:solidFill>
        </p:spPr>
        <p:txBody>
          <a:bodyPr wrap="square" lIns="0" tIns="0" rIns="0" bIns="0" rtlCol="0"/>
          <a:lstStyle/>
          <a:p>
            <a:endParaRPr/>
          </a:p>
        </p:txBody>
      </p:sp>
      <p:sp>
        <p:nvSpPr>
          <p:cNvPr id="37" name="object 33">
            <a:extLst>
              <a:ext uri="{FF2B5EF4-FFF2-40B4-BE49-F238E27FC236}">
                <a16:creationId xmlns:a16="http://schemas.microsoft.com/office/drawing/2014/main" id="{F4D699CC-74BA-45EE-AE54-04E3ED717A7A}"/>
              </a:ext>
            </a:extLst>
          </p:cNvPr>
          <p:cNvSpPr/>
          <p:nvPr/>
        </p:nvSpPr>
        <p:spPr>
          <a:xfrm>
            <a:off x="6511683" y="6461580"/>
            <a:ext cx="407034" cy="152400"/>
          </a:xfrm>
          <a:custGeom>
            <a:avLst/>
            <a:gdLst/>
            <a:ahLst/>
            <a:cxnLst/>
            <a:rect l="l" t="t" r="r" b="b"/>
            <a:pathLst>
              <a:path w="407035" h="152400">
                <a:moveTo>
                  <a:pt x="406908" y="0"/>
                </a:moveTo>
                <a:lnTo>
                  <a:pt x="0" y="0"/>
                </a:lnTo>
                <a:lnTo>
                  <a:pt x="0" y="152400"/>
                </a:lnTo>
                <a:lnTo>
                  <a:pt x="406908" y="152400"/>
                </a:lnTo>
                <a:lnTo>
                  <a:pt x="406908" y="0"/>
                </a:lnTo>
                <a:close/>
              </a:path>
            </a:pathLst>
          </a:custGeom>
          <a:solidFill>
            <a:srgbClr val="4F009E"/>
          </a:solidFill>
        </p:spPr>
        <p:txBody>
          <a:bodyPr wrap="square" lIns="0" tIns="0" rIns="0" bIns="0" rtlCol="0"/>
          <a:lstStyle/>
          <a:p>
            <a:endParaRPr/>
          </a:p>
        </p:txBody>
      </p:sp>
      <p:sp>
        <p:nvSpPr>
          <p:cNvPr id="38" name="object 34">
            <a:extLst>
              <a:ext uri="{FF2B5EF4-FFF2-40B4-BE49-F238E27FC236}">
                <a16:creationId xmlns:a16="http://schemas.microsoft.com/office/drawing/2014/main" id="{4D2A401B-F6CE-493D-9B62-7E8BE6A19740}"/>
              </a:ext>
            </a:extLst>
          </p:cNvPr>
          <p:cNvSpPr/>
          <p:nvPr/>
        </p:nvSpPr>
        <p:spPr>
          <a:xfrm>
            <a:off x="6511683" y="6079056"/>
            <a:ext cx="5200015" cy="152400"/>
          </a:xfrm>
          <a:custGeom>
            <a:avLst/>
            <a:gdLst/>
            <a:ahLst/>
            <a:cxnLst/>
            <a:rect l="l" t="t" r="r" b="b"/>
            <a:pathLst>
              <a:path w="5200015" h="152400">
                <a:moveTo>
                  <a:pt x="5199888" y="0"/>
                </a:moveTo>
                <a:lnTo>
                  <a:pt x="0" y="0"/>
                </a:lnTo>
                <a:lnTo>
                  <a:pt x="0" y="152400"/>
                </a:lnTo>
                <a:lnTo>
                  <a:pt x="5199888" y="152400"/>
                </a:lnTo>
                <a:lnTo>
                  <a:pt x="5199888" y="0"/>
                </a:lnTo>
                <a:close/>
              </a:path>
            </a:pathLst>
          </a:custGeom>
          <a:solidFill>
            <a:srgbClr val="4F009E"/>
          </a:solidFill>
        </p:spPr>
        <p:txBody>
          <a:bodyPr wrap="square" lIns="0" tIns="0" rIns="0" bIns="0" rtlCol="0"/>
          <a:lstStyle/>
          <a:p>
            <a:endParaRPr/>
          </a:p>
        </p:txBody>
      </p:sp>
      <p:sp>
        <p:nvSpPr>
          <p:cNvPr id="39" name="object 35">
            <a:extLst>
              <a:ext uri="{FF2B5EF4-FFF2-40B4-BE49-F238E27FC236}">
                <a16:creationId xmlns:a16="http://schemas.microsoft.com/office/drawing/2014/main" id="{6C10EEAA-8047-4842-8DFC-97B9992C3B88}"/>
              </a:ext>
            </a:extLst>
          </p:cNvPr>
          <p:cNvSpPr/>
          <p:nvPr/>
        </p:nvSpPr>
        <p:spPr>
          <a:xfrm>
            <a:off x="6511683" y="5696532"/>
            <a:ext cx="5104130" cy="154305"/>
          </a:xfrm>
          <a:custGeom>
            <a:avLst/>
            <a:gdLst/>
            <a:ahLst/>
            <a:cxnLst/>
            <a:rect l="l" t="t" r="r" b="b"/>
            <a:pathLst>
              <a:path w="5104130" h="154304">
                <a:moveTo>
                  <a:pt x="5103876" y="0"/>
                </a:moveTo>
                <a:lnTo>
                  <a:pt x="0" y="0"/>
                </a:lnTo>
                <a:lnTo>
                  <a:pt x="0" y="153924"/>
                </a:lnTo>
                <a:lnTo>
                  <a:pt x="5103876" y="153924"/>
                </a:lnTo>
                <a:lnTo>
                  <a:pt x="5103876" y="0"/>
                </a:lnTo>
                <a:close/>
              </a:path>
            </a:pathLst>
          </a:custGeom>
          <a:solidFill>
            <a:srgbClr val="4F009E"/>
          </a:solidFill>
        </p:spPr>
        <p:txBody>
          <a:bodyPr wrap="square" lIns="0" tIns="0" rIns="0" bIns="0" rtlCol="0"/>
          <a:lstStyle/>
          <a:p>
            <a:endParaRPr/>
          </a:p>
        </p:txBody>
      </p:sp>
      <p:sp>
        <p:nvSpPr>
          <p:cNvPr id="40" name="object 36">
            <a:extLst>
              <a:ext uri="{FF2B5EF4-FFF2-40B4-BE49-F238E27FC236}">
                <a16:creationId xmlns:a16="http://schemas.microsoft.com/office/drawing/2014/main" id="{537AC51A-D1BA-4F6D-9B5D-F67CE1452AF9}"/>
              </a:ext>
            </a:extLst>
          </p:cNvPr>
          <p:cNvSpPr/>
          <p:nvPr/>
        </p:nvSpPr>
        <p:spPr>
          <a:xfrm>
            <a:off x="6511683" y="5314008"/>
            <a:ext cx="1892935" cy="154305"/>
          </a:xfrm>
          <a:custGeom>
            <a:avLst/>
            <a:gdLst/>
            <a:ahLst/>
            <a:cxnLst/>
            <a:rect l="l" t="t" r="r" b="b"/>
            <a:pathLst>
              <a:path w="1892935" h="154304">
                <a:moveTo>
                  <a:pt x="1892808" y="0"/>
                </a:moveTo>
                <a:lnTo>
                  <a:pt x="0" y="0"/>
                </a:lnTo>
                <a:lnTo>
                  <a:pt x="0" y="153924"/>
                </a:lnTo>
                <a:lnTo>
                  <a:pt x="1892808" y="153924"/>
                </a:lnTo>
                <a:lnTo>
                  <a:pt x="1892808" y="0"/>
                </a:lnTo>
                <a:close/>
              </a:path>
            </a:pathLst>
          </a:custGeom>
          <a:solidFill>
            <a:srgbClr val="4F009E"/>
          </a:solidFill>
        </p:spPr>
        <p:txBody>
          <a:bodyPr wrap="square" lIns="0" tIns="0" rIns="0" bIns="0" rtlCol="0"/>
          <a:lstStyle/>
          <a:p>
            <a:endParaRPr/>
          </a:p>
        </p:txBody>
      </p:sp>
      <p:sp>
        <p:nvSpPr>
          <p:cNvPr id="41" name="object 37">
            <a:extLst>
              <a:ext uri="{FF2B5EF4-FFF2-40B4-BE49-F238E27FC236}">
                <a16:creationId xmlns:a16="http://schemas.microsoft.com/office/drawing/2014/main" id="{84550D24-E636-44B0-9973-A775635CDE64}"/>
              </a:ext>
            </a:extLst>
          </p:cNvPr>
          <p:cNvSpPr/>
          <p:nvPr/>
        </p:nvSpPr>
        <p:spPr>
          <a:xfrm>
            <a:off x="6511683" y="4931484"/>
            <a:ext cx="1932939" cy="154305"/>
          </a:xfrm>
          <a:custGeom>
            <a:avLst/>
            <a:gdLst/>
            <a:ahLst/>
            <a:cxnLst/>
            <a:rect l="l" t="t" r="r" b="b"/>
            <a:pathLst>
              <a:path w="1932939" h="154305">
                <a:moveTo>
                  <a:pt x="1932432" y="0"/>
                </a:moveTo>
                <a:lnTo>
                  <a:pt x="0" y="0"/>
                </a:lnTo>
                <a:lnTo>
                  <a:pt x="0" y="153924"/>
                </a:lnTo>
                <a:lnTo>
                  <a:pt x="1932432" y="153924"/>
                </a:lnTo>
                <a:lnTo>
                  <a:pt x="1932432" y="0"/>
                </a:lnTo>
                <a:close/>
              </a:path>
            </a:pathLst>
          </a:custGeom>
          <a:solidFill>
            <a:srgbClr val="4F009E"/>
          </a:solidFill>
        </p:spPr>
        <p:txBody>
          <a:bodyPr wrap="square" lIns="0" tIns="0" rIns="0" bIns="0" rtlCol="0"/>
          <a:lstStyle/>
          <a:p>
            <a:endParaRPr/>
          </a:p>
        </p:txBody>
      </p:sp>
      <p:grpSp>
        <p:nvGrpSpPr>
          <p:cNvPr id="42" name="object 38">
            <a:extLst>
              <a:ext uri="{FF2B5EF4-FFF2-40B4-BE49-F238E27FC236}">
                <a16:creationId xmlns:a16="http://schemas.microsoft.com/office/drawing/2014/main" id="{78163D77-30BD-433A-9A57-3AE738DFCD62}"/>
              </a:ext>
            </a:extLst>
          </p:cNvPr>
          <p:cNvGrpSpPr/>
          <p:nvPr/>
        </p:nvGrpSpPr>
        <p:grpSpPr>
          <a:xfrm>
            <a:off x="6507111" y="4434659"/>
            <a:ext cx="914400" cy="3441700"/>
            <a:chOff x="3096767" y="2468879"/>
            <a:chExt cx="914400" cy="3441700"/>
          </a:xfrm>
        </p:grpSpPr>
        <p:sp>
          <p:nvSpPr>
            <p:cNvPr id="43" name="object 39">
              <a:extLst>
                <a:ext uri="{FF2B5EF4-FFF2-40B4-BE49-F238E27FC236}">
                  <a16:creationId xmlns:a16="http://schemas.microsoft.com/office/drawing/2014/main" id="{7D33FD5D-45FC-415E-8CCD-C32C1F6846E9}"/>
                </a:ext>
              </a:extLst>
            </p:cNvPr>
            <p:cNvSpPr/>
            <p:nvPr/>
          </p:nvSpPr>
          <p:spPr>
            <a:xfrm>
              <a:off x="3101339" y="2583179"/>
              <a:ext cx="909955" cy="154305"/>
            </a:xfrm>
            <a:custGeom>
              <a:avLst/>
              <a:gdLst/>
              <a:ahLst/>
              <a:cxnLst/>
              <a:rect l="l" t="t" r="r" b="b"/>
              <a:pathLst>
                <a:path w="909954" h="154305">
                  <a:moveTo>
                    <a:pt x="909827" y="0"/>
                  </a:moveTo>
                  <a:lnTo>
                    <a:pt x="0" y="0"/>
                  </a:lnTo>
                  <a:lnTo>
                    <a:pt x="0" y="153924"/>
                  </a:lnTo>
                  <a:lnTo>
                    <a:pt x="909827" y="153924"/>
                  </a:lnTo>
                  <a:lnTo>
                    <a:pt x="909827" y="0"/>
                  </a:lnTo>
                  <a:close/>
                </a:path>
              </a:pathLst>
            </a:custGeom>
            <a:solidFill>
              <a:srgbClr val="4F009E"/>
            </a:solidFill>
          </p:spPr>
          <p:txBody>
            <a:bodyPr wrap="square" lIns="0" tIns="0" rIns="0" bIns="0" rtlCol="0"/>
            <a:lstStyle/>
            <a:p>
              <a:endParaRPr/>
            </a:p>
          </p:txBody>
        </p:sp>
        <p:sp>
          <p:nvSpPr>
            <p:cNvPr id="44" name="object 40">
              <a:extLst>
                <a:ext uri="{FF2B5EF4-FFF2-40B4-BE49-F238E27FC236}">
                  <a16:creationId xmlns:a16="http://schemas.microsoft.com/office/drawing/2014/main" id="{155910E8-0232-4E2D-B6AF-6D4AD6682AC0}"/>
                </a:ext>
              </a:extLst>
            </p:cNvPr>
            <p:cNvSpPr/>
            <p:nvPr/>
          </p:nvSpPr>
          <p:spPr>
            <a:xfrm>
              <a:off x="3101339" y="2468879"/>
              <a:ext cx="0" cy="3441700"/>
            </a:xfrm>
            <a:custGeom>
              <a:avLst/>
              <a:gdLst/>
              <a:ahLst/>
              <a:cxnLst/>
              <a:rect l="l" t="t" r="r" b="b"/>
              <a:pathLst>
                <a:path h="3441700">
                  <a:moveTo>
                    <a:pt x="0" y="3441192"/>
                  </a:moveTo>
                  <a:lnTo>
                    <a:pt x="0" y="0"/>
                  </a:lnTo>
                </a:path>
              </a:pathLst>
            </a:custGeom>
            <a:ln w="9144">
              <a:solidFill>
                <a:srgbClr val="D9D9D9"/>
              </a:solidFill>
            </a:ln>
          </p:spPr>
          <p:txBody>
            <a:bodyPr wrap="square" lIns="0" tIns="0" rIns="0" bIns="0" rtlCol="0"/>
            <a:lstStyle/>
            <a:p>
              <a:endParaRPr/>
            </a:p>
          </p:txBody>
        </p:sp>
      </p:grpSp>
      <p:sp>
        <p:nvSpPr>
          <p:cNvPr id="45" name="object 41">
            <a:extLst>
              <a:ext uri="{FF2B5EF4-FFF2-40B4-BE49-F238E27FC236}">
                <a16:creationId xmlns:a16="http://schemas.microsoft.com/office/drawing/2014/main" id="{A0B9FFD8-55AF-4AE5-8297-A114EB9C958F}"/>
              </a:ext>
            </a:extLst>
          </p:cNvPr>
          <p:cNvSpPr txBox="1"/>
          <p:nvPr/>
        </p:nvSpPr>
        <p:spPr>
          <a:xfrm>
            <a:off x="6448692" y="7985071"/>
            <a:ext cx="12827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585858"/>
                </a:solidFill>
                <a:latin typeface="Carlito"/>
                <a:cs typeface="Carlito"/>
              </a:rPr>
              <a:t>0</a:t>
            </a:r>
            <a:endParaRPr sz="1600">
              <a:latin typeface="Carlito"/>
              <a:cs typeface="Carlito"/>
            </a:endParaRPr>
          </a:p>
        </p:txBody>
      </p:sp>
      <p:sp>
        <p:nvSpPr>
          <p:cNvPr id="46" name="object 42">
            <a:extLst>
              <a:ext uri="{FF2B5EF4-FFF2-40B4-BE49-F238E27FC236}">
                <a16:creationId xmlns:a16="http://schemas.microsoft.com/office/drawing/2014/main" id="{F620163C-F397-45DD-9796-EE47B09A2DD5}"/>
              </a:ext>
            </a:extLst>
          </p:cNvPr>
          <p:cNvSpPr txBox="1"/>
          <p:nvPr/>
        </p:nvSpPr>
        <p:spPr>
          <a:xfrm>
            <a:off x="7143635" y="7985071"/>
            <a:ext cx="12827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585858"/>
                </a:solidFill>
                <a:latin typeface="Carlito"/>
                <a:cs typeface="Carlito"/>
              </a:rPr>
              <a:t>2</a:t>
            </a:r>
            <a:endParaRPr sz="1600">
              <a:latin typeface="Carlito"/>
              <a:cs typeface="Carlito"/>
            </a:endParaRPr>
          </a:p>
        </p:txBody>
      </p:sp>
      <p:sp>
        <p:nvSpPr>
          <p:cNvPr id="47" name="object 43">
            <a:extLst>
              <a:ext uri="{FF2B5EF4-FFF2-40B4-BE49-F238E27FC236}">
                <a16:creationId xmlns:a16="http://schemas.microsoft.com/office/drawing/2014/main" id="{50EFF377-6A8C-448F-AD43-853D464A097C}"/>
              </a:ext>
            </a:extLst>
          </p:cNvPr>
          <p:cNvSpPr txBox="1"/>
          <p:nvPr/>
        </p:nvSpPr>
        <p:spPr>
          <a:xfrm>
            <a:off x="7838579" y="7985071"/>
            <a:ext cx="12827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585858"/>
                </a:solidFill>
                <a:latin typeface="Carlito"/>
                <a:cs typeface="Carlito"/>
              </a:rPr>
              <a:t>4</a:t>
            </a:r>
            <a:endParaRPr sz="1600">
              <a:latin typeface="Carlito"/>
              <a:cs typeface="Carlito"/>
            </a:endParaRPr>
          </a:p>
        </p:txBody>
      </p:sp>
      <p:sp>
        <p:nvSpPr>
          <p:cNvPr id="48" name="object 44">
            <a:extLst>
              <a:ext uri="{FF2B5EF4-FFF2-40B4-BE49-F238E27FC236}">
                <a16:creationId xmlns:a16="http://schemas.microsoft.com/office/drawing/2014/main" id="{9D2BCDB4-4FD7-428D-B9EB-B6BC92D2F9F6}"/>
              </a:ext>
            </a:extLst>
          </p:cNvPr>
          <p:cNvSpPr txBox="1"/>
          <p:nvPr/>
        </p:nvSpPr>
        <p:spPr>
          <a:xfrm>
            <a:off x="8533270" y="7985071"/>
            <a:ext cx="12827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585858"/>
                </a:solidFill>
                <a:latin typeface="Carlito"/>
                <a:cs typeface="Carlito"/>
              </a:rPr>
              <a:t>6</a:t>
            </a:r>
            <a:endParaRPr sz="1600">
              <a:latin typeface="Carlito"/>
              <a:cs typeface="Carlito"/>
            </a:endParaRPr>
          </a:p>
        </p:txBody>
      </p:sp>
      <p:sp>
        <p:nvSpPr>
          <p:cNvPr id="49" name="object 45">
            <a:extLst>
              <a:ext uri="{FF2B5EF4-FFF2-40B4-BE49-F238E27FC236}">
                <a16:creationId xmlns:a16="http://schemas.microsoft.com/office/drawing/2014/main" id="{04F61AEF-4245-4C8F-945E-1591DBCEF89E}"/>
              </a:ext>
            </a:extLst>
          </p:cNvPr>
          <p:cNvSpPr txBox="1"/>
          <p:nvPr/>
        </p:nvSpPr>
        <p:spPr>
          <a:xfrm>
            <a:off x="9228214" y="7985071"/>
            <a:ext cx="12827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585858"/>
                </a:solidFill>
                <a:latin typeface="Carlito"/>
                <a:cs typeface="Carlito"/>
              </a:rPr>
              <a:t>8</a:t>
            </a:r>
            <a:endParaRPr sz="1600">
              <a:latin typeface="Carlito"/>
              <a:cs typeface="Carlito"/>
            </a:endParaRPr>
          </a:p>
        </p:txBody>
      </p:sp>
      <p:sp>
        <p:nvSpPr>
          <p:cNvPr id="50" name="object 46">
            <a:extLst>
              <a:ext uri="{FF2B5EF4-FFF2-40B4-BE49-F238E27FC236}">
                <a16:creationId xmlns:a16="http://schemas.microsoft.com/office/drawing/2014/main" id="{E9670615-711C-4BE0-A1AE-2A0D0419336D}"/>
              </a:ext>
            </a:extLst>
          </p:cNvPr>
          <p:cNvSpPr txBox="1"/>
          <p:nvPr/>
        </p:nvSpPr>
        <p:spPr>
          <a:xfrm>
            <a:off x="9871596" y="7985071"/>
            <a:ext cx="233045" cy="269240"/>
          </a:xfrm>
          <a:prstGeom prst="rect">
            <a:avLst/>
          </a:prstGeom>
        </p:spPr>
        <p:txBody>
          <a:bodyPr vert="horz" wrap="square" lIns="0" tIns="12065" rIns="0" bIns="0" rtlCol="0">
            <a:spAutoFit/>
          </a:bodyPr>
          <a:lstStyle/>
          <a:p>
            <a:pPr marL="12700">
              <a:lnSpc>
                <a:spcPct val="100000"/>
              </a:lnSpc>
              <a:spcBef>
                <a:spcPts val="95"/>
              </a:spcBef>
            </a:pPr>
            <a:r>
              <a:rPr sz="1600" dirty="0">
                <a:solidFill>
                  <a:srgbClr val="585858"/>
                </a:solidFill>
                <a:latin typeface="Carlito"/>
                <a:cs typeface="Carlito"/>
              </a:rPr>
              <a:t>10</a:t>
            </a:r>
            <a:endParaRPr sz="1600">
              <a:latin typeface="Carlito"/>
              <a:cs typeface="Carlito"/>
            </a:endParaRPr>
          </a:p>
        </p:txBody>
      </p:sp>
      <p:sp>
        <p:nvSpPr>
          <p:cNvPr id="51" name="object 47">
            <a:extLst>
              <a:ext uri="{FF2B5EF4-FFF2-40B4-BE49-F238E27FC236}">
                <a16:creationId xmlns:a16="http://schemas.microsoft.com/office/drawing/2014/main" id="{677C4065-9E0F-471C-AA85-AEAC18E0DBFA}"/>
              </a:ext>
            </a:extLst>
          </p:cNvPr>
          <p:cNvSpPr txBox="1"/>
          <p:nvPr/>
        </p:nvSpPr>
        <p:spPr>
          <a:xfrm>
            <a:off x="10566539" y="7985071"/>
            <a:ext cx="233045" cy="269240"/>
          </a:xfrm>
          <a:prstGeom prst="rect">
            <a:avLst/>
          </a:prstGeom>
        </p:spPr>
        <p:txBody>
          <a:bodyPr vert="horz" wrap="square" lIns="0" tIns="12065" rIns="0" bIns="0" rtlCol="0">
            <a:spAutoFit/>
          </a:bodyPr>
          <a:lstStyle/>
          <a:p>
            <a:pPr marL="12700">
              <a:lnSpc>
                <a:spcPct val="100000"/>
              </a:lnSpc>
              <a:spcBef>
                <a:spcPts val="95"/>
              </a:spcBef>
            </a:pPr>
            <a:r>
              <a:rPr sz="1600" dirty="0">
                <a:solidFill>
                  <a:srgbClr val="585858"/>
                </a:solidFill>
                <a:latin typeface="Carlito"/>
                <a:cs typeface="Carlito"/>
              </a:rPr>
              <a:t>12</a:t>
            </a:r>
            <a:endParaRPr sz="1600">
              <a:latin typeface="Carlito"/>
              <a:cs typeface="Carlito"/>
            </a:endParaRPr>
          </a:p>
        </p:txBody>
      </p:sp>
      <p:sp>
        <p:nvSpPr>
          <p:cNvPr id="52" name="object 48">
            <a:extLst>
              <a:ext uri="{FF2B5EF4-FFF2-40B4-BE49-F238E27FC236}">
                <a16:creationId xmlns:a16="http://schemas.microsoft.com/office/drawing/2014/main" id="{9396DA76-5F78-435A-9AAA-0B0FC4A9CC4B}"/>
              </a:ext>
            </a:extLst>
          </p:cNvPr>
          <p:cNvSpPr txBox="1"/>
          <p:nvPr/>
        </p:nvSpPr>
        <p:spPr>
          <a:xfrm>
            <a:off x="11261484" y="7985071"/>
            <a:ext cx="233045" cy="269240"/>
          </a:xfrm>
          <a:prstGeom prst="rect">
            <a:avLst/>
          </a:prstGeom>
        </p:spPr>
        <p:txBody>
          <a:bodyPr vert="horz" wrap="square" lIns="0" tIns="12065" rIns="0" bIns="0" rtlCol="0">
            <a:spAutoFit/>
          </a:bodyPr>
          <a:lstStyle/>
          <a:p>
            <a:pPr marL="12700">
              <a:lnSpc>
                <a:spcPct val="100000"/>
              </a:lnSpc>
              <a:spcBef>
                <a:spcPts val="95"/>
              </a:spcBef>
            </a:pPr>
            <a:r>
              <a:rPr sz="1600" dirty="0">
                <a:solidFill>
                  <a:srgbClr val="585858"/>
                </a:solidFill>
                <a:latin typeface="Carlito"/>
                <a:cs typeface="Carlito"/>
              </a:rPr>
              <a:t>14</a:t>
            </a:r>
            <a:endParaRPr sz="1600">
              <a:latin typeface="Carlito"/>
              <a:cs typeface="Carlito"/>
            </a:endParaRPr>
          </a:p>
        </p:txBody>
      </p:sp>
      <p:sp>
        <p:nvSpPr>
          <p:cNvPr id="53" name="object 49">
            <a:extLst>
              <a:ext uri="{FF2B5EF4-FFF2-40B4-BE49-F238E27FC236}">
                <a16:creationId xmlns:a16="http://schemas.microsoft.com/office/drawing/2014/main" id="{252BFAD6-C372-4464-906B-CF96EC0E5ECD}"/>
              </a:ext>
            </a:extLst>
          </p:cNvPr>
          <p:cNvSpPr txBox="1"/>
          <p:nvPr/>
        </p:nvSpPr>
        <p:spPr>
          <a:xfrm>
            <a:off x="11956427" y="7985071"/>
            <a:ext cx="233045" cy="269240"/>
          </a:xfrm>
          <a:prstGeom prst="rect">
            <a:avLst/>
          </a:prstGeom>
        </p:spPr>
        <p:txBody>
          <a:bodyPr vert="horz" wrap="square" lIns="0" tIns="12065" rIns="0" bIns="0" rtlCol="0">
            <a:spAutoFit/>
          </a:bodyPr>
          <a:lstStyle/>
          <a:p>
            <a:pPr marL="12700">
              <a:lnSpc>
                <a:spcPct val="100000"/>
              </a:lnSpc>
              <a:spcBef>
                <a:spcPts val="95"/>
              </a:spcBef>
            </a:pPr>
            <a:r>
              <a:rPr sz="1600" dirty="0">
                <a:solidFill>
                  <a:srgbClr val="585858"/>
                </a:solidFill>
                <a:latin typeface="Carlito"/>
                <a:cs typeface="Carlito"/>
              </a:rPr>
              <a:t>16</a:t>
            </a:r>
            <a:endParaRPr sz="1600">
              <a:latin typeface="Carlito"/>
              <a:cs typeface="Carlito"/>
            </a:endParaRPr>
          </a:p>
        </p:txBody>
      </p:sp>
      <p:sp>
        <p:nvSpPr>
          <p:cNvPr id="54" name="object 50">
            <a:extLst>
              <a:ext uri="{FF2B5EF4-FFF2-40B4-BE49-F238E27FC236}">
                <a16:creationId xmlns:a16="http://schemas.microsoft.com/office/drawing/2014/main" id="{F610C5A4-D30E-442F-9ABD-CE82958C4C24}"/>
              </a:ext>
            </a:extLst>
          </p:cNvPr>
          <p:cNvSpPr txBox="1"/>
          <p:nvPr/>
        </p:nvSpPr>
        <p:spPr>
          <a:xfrm>
            <a:off x="3552482" y="4342966"/>
            <a:ext cx="2761615" cy="3468370"/>
          </a:xfrm>
          <a:prstGeom prst="rect">
            <a:avLst/>
          </a:prstGeom>
        </p:spPr>
        <p:txBody>
          <a:bodyPr vert="horz" wrap="square" lIns="0" tIns="12700" rIns="0" bIns="0" rtlCol="0">
            <a:spAutoFit/>
          </a:bodyPr>
          <a:lstStyle/>
          <a:p>
            <a:pPr marL="384175" marR="5080" indent="1901189" algn="r">
              <a:lnSpc>
                <a:spcPct val="139400"/>
              </a:lnSpc>
              <a:spcBef>
                <a:spcPts val="100"/>
              </a:spcBef>
            </a:pPr>
            <a:r>
              <a:rPr sz="1800" dirty="0">
                <a:latin typeface="Carlito"/>
                <a:cs typeface="Carlito"/>
              </a:rPr>
              <a:t>Apps  </a:t>
            </a:r>
            <a:r>
              <a:rPr sz="1800" spc="-5" dirty="0">
                <a:latin typeface="Carlito"/>
                <a:cs typeface="Carlito"/>
              </a:rPr>
              <a:t>Crypto (SHA, HMAC,</a:t>
            </a:r>
            <a:r>
              <a:rPr sz="1800" spc="-80" dirty="0">
                <a:latin typeface="Carlito"/>
                <a:cs typeface="Carlito"/>
              </a:rPr>
              <a:t> </a:t>
            </a:r>
            <a:r>
              <a:rPr sz="1800" dirty="0">
                <a:latin typeface="Carlito"/>
                <a:cs typeface="Carlito"/>
              </a:rPr>
              <a:t>RSA)</a:t>
            </a:r>
          </a:p>
          <a:p>
            <a:pPr marR="5715" algn="r">
              <a:lnSpc>
                <a:spcPct val="100000"/>
              </a:lnSpc>
              <a:spcBef>
                <a:spcPts val="850"/>
              </a:spcBef>
            </a:pPr>
            <a:r>
              <a:rPr sz="1800" spc="-5" dirty="0">
                <a:latin typeface="Carlito"/>
                <a:cs typeface="Carlito"/>
              </a:rPr>
              <a:t>BigInt</a:t>
            </a:r>
            <a:r>
              <a:rPr sz="1800" spc="-80" dirty="0">
                <a:latin typeface="Carlito"/>
                <a:cs typeface="Carlito"/>
              </a:rPr>
              <a:t> </a:t>
            </a:r>
            <a:r>
              <a:rPr sz="1800" spc="-5" dirty="0">
                <a:latin typeface="Carlito"/>
                <a:cs typeface="Carlito"/>
              </a:rPr>
              <a:t>Lib</a:t>
            </a:r>
            <a:endParaRPr sz="1800" dirty="0">
              <a:latin typeface="Carlito"/>
              <a:cs typeface="Carlito"/>
            </a:endParaRPr>
          </a:p>
          <a:p>
            <a:pPr marR="5080" algn="r">
              <a:lnSpc>
                <a:spcPct val="100000"/>
              </a:lnSpc>
              <a:spcBef>
                <a:spcPts val="850"/>
              </a:spcBef>
            </a:pPr>
            <a:r>
              <a:rPr sz="1800" spc="-5" dirty="0">
                <a:latin typeface="Carlito"/>
                <a:cs typeface="Carlito"/>
              </a:rPr>
              <a:t>Math</a:t>
            </a:r>
            <a:r>
              <a:rPr sz="1800" spc="-80" dirty="0">
                <a:latin typeface="Carlito"/>
                <a:cs typeface="Carlito"/>
              </a:rPr>
              <a:t> </a:t>
            </a:r>
            <a:r>
              <a:rPr sz="1800" spc="-5" dirty="0">
                <a:latin typeface="Carlito"/>
                <a:cs typeface="Carlito"/>
              </a:rPr>
              <a:t>Lib</a:t>
            </a:r>
            <a:endParaRPr sz="1800" dirty="0">
              <a:latin typeface="Carlito"/>
              <a:cs typeface="Carlito"/>
            </a:endParaRPr>
          </a:p>
          <a:p>
            <a:pPr marR="8255" algn="r">
              <a:lnSpc>
                <a:spcPct val="100000"/>
              </a:lnSpc>
              <a:spcBef>
                <a:spcPts val="855"/>
              </a:spcBef>
            </a:pPr>
            <a:r>
              <a:rPr sz="1800" spc="-5" dirty="0">
                <a:latin typeface="Carlito"/>
                <a:cs typeface="Carlito"/>
              </a:rPr>
              <a:t>Std. Lib (bytes, words,</a:t>
            </a:r>
            <a:r>
              <a:rPr sz="1800" spc="-50" dirty="0">
                <a:latin typeface="Carlito"/>
                <a:cs typeface="Carlito"/>
              </a:rPr>
              <a:t> </a:t>
            </a:r>
            <a:r>
              <a:rPr sz="1800" spc="-5" dirty="0">
                <a:latin typeface="Carlito"/>
                <a:cs typeface="Carlito"/>
              </a:rPr>
              <a:t>arrays)</a:t>
            </a:r>
            <a:endParaRPr sz="1800" dirty="0">
              <a:latin typeface="Carlito"/>
              <a:cs typeface="Carlito"/>
            </a:endParaRPr>
          </a:p>
          <a:p>
            <a:pPr marL="1321435" marR="5715" indent="-143510" algn="r">
              <a:lnSpc>
                <a:spcPct val="139400"/>
              </a:lnSpc>
            </a:pPr>
            <a:r>
              <a:rPr sz="1800" dirty="0">
                <a:latin typeface="Carlito"/>
                <a:cs typeface="Carlito"/>
              </a:rPr>
              <a:t>UD</a:t>
            </a:r>
            <a:r>
              <a:rPr sz="1800" spc="-10" dirty="0">
                <a:latin typeface="Carlito"/>
                <a:cs typeface="Carlito"/>
              </a:rPr>
              <a:t>P</a:t>
            </a:r>
            <a:r>
              <a:rPr sz="1800" spc="-5" dirty="0">
                <a:latin typeface="Carlito"/>
                <a:cs typeface="Carlito"/>
              </a:rPr>
              <a:t>/IP/Ethernet  Network</a:t>
            </a:r>
            <a:r>
              <a:rPr sz="1800" spc="-65" dirty="0">
                <a:latin typeface="Carlito"/>
                <a:cs typeface="Carlito"/>
              </a:rPr>
              <a:t> </a:t>
            </a:r>
            <a:r>
              <a:rPr sz="1800" spc="-5" dirty="0">
                <a:latin typeface="Carlito"/>
                <a:cs typeface="Carlito"/>
              </a:rPr>
              <a:t>Driver </a:t>
            </a:r>
            <a:r>
              <a:rPr sz="1800" dirty="0">
                <a:latin typeface="Carlito"/>
                <a:cs typeface="Carlito"/>
              </a:rPr>
              <a:t> </a:t>
            </a:r>
            <a:r>
              <a:rPr sz="1800" spc="-5" dirty="0">
                <a:latin typeface="Carlito"/>
                <a:cs typeface="Carlito"/>
              </a:rPr>
              <a:t>TPM</a:t>
            </a:r>
            <a:r>
              <a:rPr sz="1800" spc="-100" dirty="0">
                <a:latin typeface="Carlito"/>
                <a:cs typeface="Carlito"/>
              </a:rPr>
              <a:t> </a:t>
            </a:r>
            <a:r>
              <a:rPr sz="1800" spc="-5" dirty="0">
                <a:latin typeface="Carlito"/>
                <a:cs typeface="Carlito"/>
              </a:rPr>
              <a:t>Driver</a:t>
            </a:r>
            <a:endParaRPr sz="1800" dirty="0">
              <a:latin typeface="Carlito"/>
              <a:cs typeface="Carlito"/>
            </a:endParaRPr>
          </a:p>
          <a:p>
            <a:pPr marR="6350" algn="r">
              <a:lnSpc>
                <a:spcPct val="100000"/>
              </a:lnSpc>
              <a:spcBef>
                <a:spcPts val="850"/>
              </a:spcBef>
            </a:pPr>
            <a:r>
              <a:rPr sz="1800" spc="-5" dirty="0">
                <a:latin typeface="Carlito"/>
                <a:cs typeface="Carlito"/>
              </a:rPr>
              <a:t>OS</a:t>
            </a:r>
            <a:endParaRPr sz="1800" dirty="0">
              <a:latin typeface="Carlito"/>
              <a:cs typeface="Carlito"/>
            </a:endParaRPr>
          </a:p>
        </p:txBody>
      </p:sp>
      <p:grpSp>
        <p:nvGrpSpPr>
          <p:cNvPr id="55" name="object 51">
            <a:extLst>
              <a:ext uri="{FF2B5EF4-FFF2-40B4-BE49-F238E27FC236}">
                <a16:creationId xmlns:a16="http://schemas.microsoft.com/office/drawing/2014/main" id="{4C4B0318-2F6E-43C0-8F0E-C79B13C59D6F}"/>
              </a:ext>
            </a:extLst>
          </p:cNvPr>
          <p:cNvGrpSpPr/>
          <p:nvPr/>
        </p:nvGrpSpPr>
        <p:grpSpPr>
          <a:xfrm>
            <a:off x="9239644" y="4408752"/>
            <a:ext cx="2342515" cy="1434465"/>
            <a:chOff x="5829300" y="2442972"/>
            <a:chExt cx="2342515" cy="1434465"/>
          </a:xfrm>
        </p:grpSpPr>
        <p:sp>
          <p:nvSpPr>
            <p:cNvPr id="56" name="object 52">
              <a:extLst>
                <a:ext uri="{FF2B5EF4-FFF2-40B4-BE49-F238E27FC236}">
                  <a16:creationId xmlns:a16="http://schemas.microsoft.com/office/drawing/2014/main" id="{2CB1A169-13CF-41DF-A774-A9FDB5143106}"/>
                </a:ext>
              </a:extLst>
            </p:cNvPr>
            <p:cNvSpPr/>
            <p:nvPr/>
          </p:nvSpPr>
          <p:spPr>
            <a:xfrm>
              <a:off x="5829300" y="2442972"/>
              <a:ext cx="2342388" cy="717803"/>
            </a:xfrm>
            <a:prstGeom prst="rect">
              <a:avLst/>
            </a:prstGeom>
            <a:blipFill>
              <a:blip r:embed="rId2" cstate="print"/>
              <a:stretch>
                <a:fillRect/>
              </a:stretch>
            </a:blipFill>
          </p:spPr>
          <p:txBody>
            <a:bodyPr wrap="square" lIns="0" tIns="0" rIns="0" bIns="0" rtlCol="0"/>
            <a:lstStyle/>
            <a:p>
              <a:endParaRPr/>
            </a:p>
          </p:txBody>
        </p:sp>
        <p:sp>
          <p:nvSpPr>
            <p:cNvPr id="57" name="object 53">
              <a:extLst>
                <a:ext uri="{FF2B5EF4-FFF2-40B4-BE49-F238E27FC236}">
                  <a16:creationId xmlns:a16="http://schemas.microsoft.com/office/drawing/2014/main" id="{6F6DA03A-508E-4279-B0E3-7FF0405E0990}"/>
                </a:ext>
              </a:extLst>
            </p:cNvPr>
            <p:cNvSpPr/>
            <p:nvPr/>
          </p:nvSpPr>
          <p:spPr>
            <a:xfrm>
              <a:off x="6031992" y="2519172"/>
              <a:ext cx="1932432" cy="640079"/>
            </a:xfrm>
            <a:prstGeom prst="rect">
              <a:avLst/>
            </a:prstGeom>
            <a:blipFill>
              <a:blip r:embed="rId3" cstate="print"/>
              <a:stretch>
                <a:fillRect/>
              </a:stretch>
            </a:blipFill>
          </p:spPr>
          <p:txBody>
            <a:bodyPr wrap="square" lIns="0" tIns="0" rIns="0" bIns="0" rtlCol="0"/>
            <a:lstStyle/>
            <a:p>
              <a:endParaRPr/>
            </a:p>
          </p:txBody>
        </p:sp>
        <p:sp>
          <p:nvSpPr>
            <p:cNvPr id="58" name="object 54">
              <a:extLst>
                <a:ext uri="{FF2B5EF4-FFF2-40B4-BE49-F238E27FC236}">
                  <a16:creationId xmlns:a16="http://schemas.microsoft.com/office/drawing/2014/main" id="{FC431EFC-6650-42C5-AD9E-A6D6F18EF88F}"/>
                </a:ext>
              </a:extLst>
            </p:cNvPr>
            <p:cNvSpPr/>
            <p:nvPr/>
          </p:nvSpPr>
          <p:spPr>
            <a:xfrm>
              <a:off x="5874257" y="2487930"/>
              <a:ext cx="2197735" cy="573405"/>
            </a:xfrm>
            <a:custGeom>
              <a:avLst/>
              <a:gdLst/>
              <a:ahLst/>
              <a:cxnLst/>
              <a:rect l="l" t="t" r="r" b="b"/>
              <a:pathLst>
                <a:path w="2197734" h="573405">
                  <a:moveTo>
                    <a:pt x="2102103" y="0"/>
                  </a:moveTo>
                  <a:lnTo>
                    <a:pt x="95503" y="0"/>
                  </a:lnTo>
                  <a:lnTo>
                    <a:pt x="58346" y="7510"/>
                  </a:lnTo>
                  <a:lnTo>
                    <a:pt x="27987" y="27987"/>
                  </a:lnTo>
                  <a:lnTo>
                    <a:pt x="7510" y="58346"/>
                  </a:lnTo>
                  <a:lnTo>
                    <a:pt x="0" y="95504"/>
                  </a:lnTo>
                  <a:lnTo>
                    <a:pt x="0" y="477520"/>
                  </a:lnTo>
                  <a:lnTo>
                    <a:pt x="7510" y="514677"/>
                  </a:lnTo>
                  <a:lnTo>
                    <a:pt x="27987" y="545036"/>
                  </a:lnTo>
                  <a:lnTo>
                    <a:pt x="58346" y="565513"/>
                  </a:lnTo>
                  <a:lnTo>
                    <a:pt x="95503" y="573024"/>
                  </a:lnTo>
                  <a:lnTo>
                    <a:pt x="2102103" y="573024"/>
                  </a:lnTo>
                  <a:lnTo>
                    <a:pt x="2139261" y="565513"/>
                  </a:lnTo>
                  <a:lnTo>
                    <a:pt x="2169620" y="545036"/>
                  </a:lnTo>
                  <a:lnTo>
                    <a:pt x="2190097" y="514677"/>
                  </a:lnTo>
                  <a:lnTo>
                    <a:pt x="2197608" y="477520"/>
                  </a:lnTo>
                  <a:lnTo>
                    <a:pt x="2197608" y="95504"/>
                  </a:lnTo>
                  <a:lnTo>
                    <a:pt x="2190097" y="58346"/>
                  </a:lnTo>
                  <a:lnTo>
                    <a:pt x="2169620" y="27987"/>
                  </a:lnTo>
                  <a:lnTo>
                    <a:pt x="2139261" y="7510"/>
                  </a:lnTo>
                  <a:lnTo>
                    <a:pt x="2102103" y="0"/>
                  </a:lnTo>
                  <a:close/>
                </a:path>
              </a:pathLst>
            </a:custGeom>
            <a:solidFill>
              <a:srgbClr val="538235"/>
            </a:solidFill>
          </p:spPr>
          <p:txBody>
            <a:bodyPr wrap="square" lIns="0" tIns="0" rIns="0" bIns="0" rtlCol="0"/>
            <a:lstStyle/>
            <a:p>
              <a:endParaRPr/>
            </a:p>
          </p:txBody>
        </p:sp>
        <p:sp>
          <p:nvSpPr>
            <p:cNvPr id="59" name="object 55">
              <a:extLst>
                <a:ext uri="{FF2B5EF4-FFF2-40B4-BE49-F238E27FC236}">
                  <a16:creationId xmlns:a16="http://schemas.microsoft.com/office/drawing/2014/main" id="{7F5FEDE6-E342-445A-849A-66501E346C19}"/>
                </a:ext>
              </a:extLst>
            </p:cNvPr>
            <p:cNvSpPr/>
            <p:nvPr/>
          </p:nvSpPr>
          <p:spPr>
            <a:xfrm>
              <a:off x="5874257" y="2487930"/>
              <a:ext cx="2197735" cy="573405"/>
            </a:xfrm>
            <a:custGeom>
              <a:avLst/>
              <a:gdLst/>
              <a:ahLst/>
              <a:cxnLst/>
              <a:rect l="l" t="t" r="r" b="b"/>
              <a:pathLst>
                <a:path w="2197734" h="573405">
                  <a:moveTo>
                    <a:pt x="0" y="95504"/>
                  </a:moveTo>
                  <a:lnTo>
                    <a:pt x="7510" y="58346"/>
                  </a:lnTo>
                  <a:lnTo>
                    <a:pt x="27987" y="27987"/>
                  </a:lnTo>
                  <a:lnTo>
                    <a:pt x="58346" y="7510"/>
                  </a:lnTo>
                  <a:lnTo>
                    <a:pt x="95503" y="0"/>
                  </a:lnTo>
                  <a:lnTo>
                    <a:pt x="2102103" y="0"/>
                  </a:lnTo>
                  <a:lnTo>
                    <a:pt x="2139261" y="7510"/>
                  </a:lnTo>
                  <a:lnTo>
                    <a:pt x="2169620" y="27987"/>
                  </a:lnTo>
                  <a:lnTo>
                    <a:pt x="2190097" y="58346"/>
                  </a:lnTo>
                  <a:lnTo>
                    <a:pt x="2197608" y="95504"/>
                  </a:lnTo>
                  <a:lnTo>
                    <a:pt x="2197608" y="477520"/>
                  </a:lnTo>
                  <a:lnTo>
                    <a:pt x="2190097" y="514677"/>
                  </a:lnTo>
                  <a:lnTo>
                    <a:pt x="2169620" y="545036"/>
                  </a:lnTo>
                  <a:lnTo>
                    <a:pt x="2139261" y="565513"/>
                  </a:lnTo>
                  <a:lnTo>
                    <a:pt x="2102103" y="573024"/>
                  </a:lnTo>
                  <a:lnTo>
                    <a:pt x="95503" y="573024"/>
                  </a:lnTo>
                  <a:lnTo>
                    <a:pt x="58346" y="565513"/>
                  </a:lnTo>
                  <a:lnTo>
                    <a:pt x="27987" y="545036"/>
                  </a:lnTo>
                  <a:lnTo>
                    <a:pt x="7510" y="514677"/>
                  </a:lnTo>
                  <a:lnTo>
                    <a:pt x="0" y="477520"/>
                  </a:lnTo>
                  <a:lnTo>
                    <a:pt x="0" y="95504"/>
                  </a:lnTo>
                  <a:close/>
                </a:path>
              </a:pathLst>
            </a:custGeom>
            <a:ln w="38100">
              <a:solidFill>
                <a:srgbClr val="000000"/>
              </a:solidFill>
            </a:ln>
          </p:spPr>
          <p:txBody>
            <a:bodyPr wrap="square" lIns="0" tIns="0" rIns="0" bIns="0" rtlCol="0"/>
            <a:lstStyle/>
            <a:p>
              <a:endParaRPr/>
            </a:p>
          </p:txBody>
        </p:sp>
        <p:sp>
          <p:nvSpPr>
            <p:cNvPr id="60" name="object 56">
              <a:extLst>
                <a:ext uri="{FF2B5EF4-FFF2-40B4-BE49-F238E27FC236}">
                  <a16:creationId xmlns:a16="http://schemas.microsoft.com/office/drawing/2014/main" id="{535AD1A0-64BE-49ED-ADF0-2FE276FE82EE}"/>
                </a:ext>
              </a:extLst>
            </p:cNvPr>
            <p:cNvSpPr/>
            <p:nvPr/>
          </p:nvSpPr>
          <p:spPr>
            <a:xfrm>
              <a:off x="5829300" y="3159252"/>
              <a:ext cx="2342388" cy="717804"/>
            </a:xfrm>
            <a:prstGeom prst="rect">
              <a:avLst/>
            </a:prstGeom>
            <a:blipFill>
              <a:blip r:embed="rId2" cstate="print"/>
              <a:stretch>
                <a:fillRect/>
              </a:stretch>
            </a:blipFill>
          </p:spPr>
          <p:txBody>
            <a:bodyPr wrap="square" lIns="0" tIns="0" rIns="0" bIns="0" rtlCol="0"/>
            <a:lstStyle/>
            <a:p>
              <a:endParaRPr/>
            </a:p>
          </p:txBody>
        </p:sp>
        <p:sp>
          <p:nvSpPr>
            <p:cNvPr id="61" name="object 57">
              <a:extLst>
                <a:ext uri="{FF2B5EF4-FFF2-40B4-BE49-F238E27FC236}">
                  <a16:creationId xmlns:a16="http://schemas.microsoft.com/office/drawing/2014/main" id="{AD4471CF-DEDA-4121-A337-45051A1BF300}"/>
                </a:ext>
              </a:extLst>
            </p:cNvPr>
            <p:cNvSpPr/>
            <p:nvPr/>
          </p:nvSpPr>
          <p:spPr>
            <a:xfrm>
              <a:off x="5858255" y="3235452"/>
              <a:ext cx="2278379" cy="640080"/>
            </a:xfrm>
            <a:prstGeom prst="rect">
              <a:avLst/>
            </a:prstGeom>
            <a:blipFill>
              <a:blip r:embed="rId4" cstate="print"/>
              <a:stretch>
                <a:fillRect/>
              </a:stretch>
            </a:blipFill>
          </p:spPr>
          <p:txBody>
            <a:bodyPr wrap="square" lIns="0" tIns="0" rIns="0" bIns="0" rtlCol="0"/>
            <a:lstStyle/>
            <a:p>
              <a:endParaRPr/>
            </a:p>
          </p:txBody>
        </p:sp>
        <p:sp>
          <p:nvSpPr>
            <p:cNvPr id="62" name="object 58">
              <a:extLst>
                <a:ext uri="{FF2B5EF4-FFF2-40B4-BE49-F238E27FC236}">
                  <a16:creationId xmlns:a16="http://schemas.microsoft.com/office/drawing/2014/main" id="{738C5129-2212-437B-8BB4-D9CF50BC4D1E}"/>
                </a:ext>
              </a:extLst>
            </p:cNvPr>
            <p:cNvSpPr/>
            <p:nvPr/>
          </p:nvSpPr>
          <p:spPr>
            <a:xfrm>
              <a:off x="5874257" y="3204209"/>
              <a:ext cx="2197735" cy="573405"/>
            </a:xfrm>
            <a:custGeom>
              <a:avLst/>
              <a:gdLst/>
              <a:ahLst/>
              <a:cxnLst/>
              <a:rect l="l" t="t" r="r" b="b"/>
              <a:pathLst>
                <a:path w="2197734" h="573404">
                  <a:moveTo>
                    <a:pt x="2102103" y="0"/>
                  </a:moveTo>
                  <a:lnTo>
                    <a:pt x="95503" y="0"/>
                  </a:lnTo>
                  <a:lnTo>
                    <a:pt x="58346" y="7510"/>
                  </a:lnTo>
                  <a:lnTo>
                    <a:pt x="27987" y="27987"/>
                  </a:lnTo>
                  <a:lnTo>
                    <a:pt x="7510" y="58346"/>
                  </a:lnTo>
                  <a:lnTo>
                    <a:pt x="0" y="95503"/>
                  </a:lnTo>
                  <a:lnTo>
                    <a:pt x="0" y="477519"/>
                  </a:lnTo>
                  <a:lnTo>
                    <a:pt x="7510" y="514677"/>
                  </a:lnTo>
                  <a:lnTo>
                    <a:pt x="27987" y="545036"/>
                  </a:lnTo>
                  <a:lnTo>
                    <a:pt x="58346" y="565513"/>
                  </a:lnTo>
                  <a:lnTo>
                    <a:pt x="95503" y="573023"/>
                  </a:lnTo>
                  <a:lnTo>
                    <a:pt x="2102103" y="573023"/>
                  </a:lnTo>
                  <a:lnTo>
                    <a:pt x="2139261" y="565513"/>
                  </a:lnTo>
                  <a:lnTo>
                    <a:pt x="2169620" y="545036"/>
                  </a:lnTo>
                  <a:lnTo>
                    <a:pt x="2190097" y="514677"/>
                  </a:lnTo>
                  <a:lnTo>
                    <a:pt x="2197608" y="477519"/>
                  </a:lnTo>
                  <a:lnTo>
                    <a:pt x="2197608" y="95503"/>
                  </a:lnTo>
                  <a:lnTo>
                    <a:pt x="2190097" y="58346"/>
                  </a:lnTo>
                  <a:lnTo>
                    <a:pt x="2169620" y="27987"/>
                  </a:lnTo>
                  <a:lnTo>
                    <a:pt x="2139261" y="7510"/>
                  </a:lnTo>
                  <a:lnTo>
                    <a:pt x="2102103" y="0"/>
                  </a:lnTo>
                  <a:close/>
                </a:path>
              </a:pathLst>
            </a:custGeom>
            <a:solidFill>
              <a:srgbClr val="538235"/>
            </a:solidFill>
          </p:spPr>
          <p:txBody>
            <a:bodyPr wrap="square" lIns="0" tIns="0" rIns="0" bIns="0" rtlCol="0"/>
            <a:lstStyle/>
            <a:p>
              <a:endParaRPr/>
            </a:p>
          </p:txBody>
        </p:sp>
        <p:sp>
          <p:nvSpPr>
            <p:cNvPr id="63" name="object 59">
              <a:extLst>
                <a:ext uri="{FF2B5EF4-FFF2-40B4-BE49-F238E27FC236}">
                  <a16:creationId xmlns:a16="http://schemas.microsoft.com/office/drawing/2014/main" id="{F7B36A99-DB22-4E05-A39D-2A4F45CA1875}"/>
                </a:ext>
              </a:extLst>
            </p:cNvPr>
            <p:cNvSpPr/>
            <p:nvPr/>
          </p:nvSpPr>
          <p:spPr>
            <a:xfrm>
              <a:off x="5874257" y="3204209"/>
              <a:ext cx="2197735" cy="573405"/>
            </a:xfrm>
            <a:custGeom>
              <a:avLst/>
              <a:gdLst/>
              <a:ahLst/>
              <a:cxnLst/>
              <a:rect l="l" t="t" r="r" b="b"/>
              <a:pathLst>
                <a:path w="2197734" h="573404">
                  <a:moveTo>
                    <a:pt x="0" y="95503"/>
                  </a:moveTo>
                  <a:lnTo>
                    <a:pt x="7510" y="58346"/>
                  </a:lnTo>
                  <a:lnTo>
                    <a:pt x="27987" y="27987"/>
                  </a:lnTo>
                  <a:lnTo>
                    <a:pt x="58346" y="7510"/>
                  </a:lnTo>
                  <a:lnTo>
                    <a:pt x="95503" y="0"/>
                  </a:lnTo>
                  <a:lnTo>
                    <a:pt x="2102103" y="0"/>
                  </a:lnTo>
                  <a:lnTo>
                    <a:pt x="2139261" y="7510"/>
                  </a:lnTo>
                  <a:lnTo>
                    <a:pt x="2169620" y="27987"/>
                  </a:lnTo>
                  <a:lnTo>
                    <a:pt x="2190097" y="58346"/>
                  </a:lnTo>
                  <a:lnTo>
                    <a:pt x="2197608" y="95503"/>
                  </a:lnTo>
                  <a:lnTo>
                    <a:pt x="2197608" y="477519"/>
                  </a:lnTo>
                  <a:lnTo>
                    <a:pt x="2190097" y="514677"/>
                  </a:lnTo>
                  <a:lnTo>
                    <a:pt x="2169620" y="545036"/>
                  </a:lnTo>
                  <a:lnTo>
                    <a:pt x="2139261" y="565513"/>
                  </a:lnTo>
                  <a:lnTo>
                    <a:pt x="2102103" y="573023"/>
                  </a:lnTo>
                  <a:lnTo>
                    <a:pt x="95503" y="573023"/>
                  </a:lnTo>
                  <a:lnTo>
                    <a:pt x="58346" y="565513"/>
                  </a:lnTo>
                  <a:lnTo>
                    <a:pt x="27987" y="545036"/>
                  </a:lnTo>
                  <a:lnTo>
                    <a:pt x="7510" y="514677"/>
                  </a:lnTo>
                  <a:lnTo>
                    <a:pt x="0" y="477519"/>
                  </a:lnTo>
                  <a:lnTo>
                    <a:pt x="0" y="95503"/>
                  </a:lnTo>
                  <a:close/>
                </a:path>
              </a:pathLst>
            </a:custGeom>
            <a:ln w="38100">
              <a:solidFill>
                <a:srgbClr val="000000"/>
              </a:solidFill>
            </a:ln>
          </p:spPr>
          <p:txBody>
            <a:bodyPr wrap="square" lIns="0" tIns="0" rIns="0" bIns="0" rtlCol="0"/>
            <a:lstStyle/>
            <a:p>
              <a:endParaRPr/>
            </a:p>
          </p:txBody>
        </p:sp>
      </p:grpSp>
      <p:sp>
        <p:nvSpPr>
          <p:cNvPr id="64" name="object 60">
            <a:extLst>
              <a:ext uri="{FF2B5EF4-FFF2-40B4-BE49-F238E27FC236}">
                <a16:creationId xmlns:a16="http://schemas.microsoft.com/office/drawing/2014/main" id="{746641E0-E926-4D7C-8A06-EC52179B8B4E}"/>
              </a:ext>
            </a:extLst>
          </p:cNvPr>
          <p:cNvSpPr txBox="1"/>
          <p:nvPr/>
        </p:nvSpPr>
        <p:spPr>
          <a:xfrm>
            <a:off x="6785749" y="3889194"/>
            <a:ext cx="4783455" cy="1717039"/>
          </a:xfrm>
          <a:prstGeom prst="rect">
            <a:avLst/>
          </a:prstGeom>
        </p:spPr>
        <p:txBody>
          <a:bodyPr vert="horz" wrap="square" lIns="0" tIns="12065" rIns="0" bIns="0" rtlCol="0">
            <a:spAutoFit/>
          </a:bodyPr>
          <a:lstStyle/>
          <a:p>
            <a:pPr marL="12700">
              <a:lnSpc>
                <a:spcPct val="100000"/>
              </a:lnSpc>
              <a:spcBef>
                <a:spcPts val="95"/>
              </a:spcBef>
            </a:pPr>
            <a:r>
              <a:rPr sz="2800" u="heavy" spc="-20" dirty="0">
                <a:uFill>
                  <a:solidFill>
                    <a:srgbClr val="000000"/>
                  </a:solidFill>
                </a:uFill>
                <a:latin typeface="Carlito"/>
                <a:cs typeface="Carlito"/>
              </a:rPr>
              <a:t>Proof </a:t>
            </a:r>
            <a:r>
              <a:rPr sz="2800" u="heavy" spc="-15" dirty="0">
                <a:uFill>
                  <a:solidFill>
                    <a:srgbClr val="000000"/>
                  </a:solidFill>
                </a:uFill>
                <a:latin typeface="Carlito"/>
                <a:cs typeface="Carlito"/>
              </a:rPr>
              <a:t>hints </a:t>
            </a:r>
            <a:r>
              <a:rPr sz="2800" u="heavy" spc="-5" dirty="0">
                <a:uFill>
                  <a:solidFill>
                    <a:srgbClr val="000000"/>
                  </a:solidFill>
                </a:uFill>
                <a:latin typeface="Carlito"/>
                <a:cs typeface="Carlito"/>
              </a:rPr>
              <a:t>: </a:t>
            </a:r>
            <a:r>
              <a:rPr sz="2800" u="heavy" spc="-10" dirty="0">
                <a:uFill>
                  <a:solidFill>
                    <a:srgbClr val="000000"/>
                  </a:solidFill>
                </a:uFill>
                <a:latin typeface="Carlito"/>
                <a:cs typeface="Carlito"/>
              </a:rPr>
              <a:t>Implementation</a:t>
            </a:r>
            <a:r>
              <a:rPr sz="2800" u="heavy" spc="70" dirty="0">
                <a:uFill>
                  <a:solidFill>
                    <a:srgbClr val="000000"/>
                  </a:solidFill>
                </a:uFill>
                <a:latin typeface="Carlito"/>
                <a:cs typeface="Carlito"/>
              </a:rPr>
              <a:t> </a:t>
            </a:r>
            <a:r>
              <a:rPr sz="2800" u="heavy" spc="-10" dirty="0">
                <a:uFill>
                  <a:solidFill>
                    <a:srgbClr val="000000"/>
                  </a:solidFill>
                </a:uFill>
                <a:latin typeface="Carlito"/>
                <a:cs typeface="Carlito"/>
              </a:rPr>
              <a:t>LoC</a:t>
            </a:r>
            <a:endParaRPr sz="2800">
              <a:latin typeface="Carlito"/>
              <a:cs typeface="Carlito"/>
            </a:endParaRPr>
          </a:p>
          <a:p>
            <a:pPr marL="2411730" algn="ctr">
              <a:lnSpc>
                <a:spcPct val="100000"/>
              </a:lnSpc>
              <a:spcBef>
                <a:spcPts val="1920"/>
              </a:spcBef>
            </a:pPr>
            <a:r>
              <a:rPr sz="2000" spc="-20" dirty="0">
                <a:solidFill>
                  <a:srgbClr val="FFFFFF"/>
                </a:solidFill>
                <a:latin typeface="Carlito"/>
                <a:cs typeface="Carlito"/>
              </a:rPr>
              <a:t>Average </a:t>
            </a:r>
            <a:r>
              <a:rPr sz="2000" dirty="0">
                <a:solidFill>
                  <a:srgbClr val="FFFFFF"/>
                </a:solidFill>
                <a:latin typeface="Carlito"/>
                <a:cs typeface="Carlito"/>
              </a:rPr>
              <a:t>4.8 :</a:t>
            </a:r>
            <a:r>
              <a:rPr sz="2000" spc="-30" dirty="0">
                <a:solidFill>
                  <a:srgbClr val="FFFFFF"/>
                </a:solidFill>
                <a:latin typeface="Carlito"/>
                <a:cs typeface="Carlito"/>
              </a:rPr>
              <a:t> </a:t>
            </a:r>
            <a:r>
              <a:rPr sz="2000" dirty="0">
                <a:solidFill>
                  <a:srgbClr val="FFFFFF"/>
                </a:solidFill>
                <a:latin typeface="Carlito"/>
                <a:cs typeface="Carlito"/>
              </a:rPr>
              <a:t>1</a:t>
            </a:r>
            <a:endParaRPr sz="2000">
              <a:latin typeface="Carlito"/>
              <a:cs typeface="Carlito"/>
            </a:endParaRPr>
          </a:p>
          <a:p>
            <a:pPr>
              <a:lnSpc>
                <a:spcPct val="100000"/>
              </a:lnSpc>
              <a:spcBef>
                <a:spcPts val="5"/>
              </a:spcBef>
            </a:pPr>
            <a:endParaRPr sz="2650">
              <a:latin typeface="Carlito"/>
              <a:cs typeface="Carlito"/>
            </a:endParaRPr>
          </a:p>
          <a:p>
            <a:pPr marL="2409190" algn="ctr">
              <a:lnSpc>
                <a:spcPct val="100000"/>
              </a:lnSpc>
            </a:pPr>
            <a:r>
              <a:rPr sz="2000" spc="-10" dirty="0">
                <a:solidFill>
                  <a:srgbClr val="FFFFFF"/>
                </a:solidFill>
                <a:latin typeface="Carlito"/>
                <a:cs typeface="Carlito"/>
              </a:rPr>
              <a:t>Previously </a:t>
            </a:r>
            <a:r>
              <a:rPr sz="2000" dirty="0">
                <a:solidFill>
                  <a:srgbClr val="FFFFFF"/>
                </a:solidFill>
                <a:latin typeface="Carlito"/>
                <a:cs typeface="Carlito"/>
              </a:rPr>
              <a:t>&gt; </a:t>
            </a:r>
            <a:r>
              <a:rPr sz="2000" spc="5" dirty="0">
                <a:solidFill>
                  <a:srgbClr val="FFFFFF"/>
                </a:solidFill>
                <a:latin typeface="Carlito"/>
                <a:cs typeface="Carlito"/>
              </a:rPr>
              <a:t>25 </a:t>
            </a:r>
            <a:r>
              <a:rPr sz="2000" dirty="0">
                <a:solidFill>
                  <a:srgbClr val="FFFFFF"/>
                </a:solidFill>
                <a:latin typeface="Carlito"/>
                <a:cs typeface="Carlito"/>
              </a:rPr>
              <a:t>:</a:t>
            </a:r>
            <a:r>
              <a:rPr sz="2000" spc="-45" dirty="0">
                <a:solidFill>
                  <a:srgbClr val="FFFFFF"/>
                </a:solidFill>
                <a:latin typeface="Carlito"/>
                <a:cs typeface="Carlito"/>
              </a:rPr>
              <a:t> </a:t>
            </a:r>
            <a:r>
              <a:rPr sz="2000" dirty="0">
                <a:solidFill>
                  <a:srgbClr val="FFFFFF"/>
                </a:solidFill>
                <a:latin typeface="Carlito"/>
                <a:cs typeface="Carlito"/>
              </a:rPr>
              <a:t>1</a:t>
            </a:r>
            <a:endParaRPr sz="2000">
              <a:latin typeface="Carlito"/>
              <a:cs typeface="Carlito"/>
            </a:endParaRPr>
          </a:p>
        </p:txBody>
      </p:sp>
      <p:grpSp>
        <p:nvGrpSpPr>
          <p:cNvPr id="65" name="object 61">
            <a:extLst>
              <a:ext uri="{FF2B5EF4-FFF2-40B4-BE49-F238E27FC236}">
                <a16:creationId xmlns:a16="http://schemas.microsoft.com/office/drawing/2014/main" id="{A2F76DE4-A644-409C-B598-344C99FA25D5}"/>
              </a:ext>
            </a:extLst>
          </p:cNvPr>
          <p:cNvGrpSpPr/>
          <p:nvPr/>
        </p:nvGrpSpPr>
        <p:grpSpPr>
          <a:xfrm>
            <a:off x="8607164" y="2563188"/>
            <a:ext cx="3591560" cy="1286510"/>
            <a:chOff x="5196820" y="597408"/>
            <a:chExt cx="3591560" cy="1286510"/>
          </a:xfrm>
        </p:grpSpPr>
        <p:sp>
          <p:nvSpPr>
            <p:cNvPr id="66" name="object 62">
              <a:extLst>
                <a:ext uri="{FF2B5EF4-FFF2-40B4-BE49-F238E27FC236}">
                  <a16:creationId xmlns:a16="http://schemas.microsoft.com/office/drawing/2014/main" id="{8211A960-16A3-4FB2-A420-6A9DB133DD3F}"/>
                </a:ext>
              </a:extLst>
            </p:cNvPr>
            <p:cNvSpPr/>
            <p:nvPr/>
          </p:nvSpPr>
          <p:spPr>
            <a:xfrm>
              <a:off x="7344460" y="654710"/>
              <a:ext cx="1443532" cy="1228953"/>
            </a:xfrm>
            <a:prstGeom prst="rect">
              <a:avLst/>
            </a:prstGeom>
            <a:blipFill>
              <a:blip r:embed="rId5" cstate="print"/>
              <a:stretch>
                <a:fillRect/>
              </a:stretch>
            </a:blipFill>
          </p:spPr>
          <p:txBody>
            <a:bodyPr wrap="square" lIns="0" tIns="0" rIns="0" bIns="0" rtlCol="0"/>
            <a:lstStyle/>
            <a:p>
              <a:endParaRPr/>
            </a:p>
          </p:txBody>
        </p:sp>
        <p:sp>
          <p:nvSpPr>
            <p:cNvPr id="67" name="object 63">
              <a:extLst>
                <a:ext uri="{FF2B5EF4-FFF2-40B4-BE49-F238E27FC236}">
                  <a16:creationId xmlns:a16="http://schemas.microsoft.com/office/drawing/2014/main" id="{8477F446-9AD9-4910-901A-B5847D5130D0}"/>
                </a:ext>
              </a:extLst>
            </p:cNvPr>
            <p:cNvSpPr/>
            <p:nvPr/>
          </p:nvSpPr>
          <p:spPr>
            <a:xfrm>
              <a:off x="5196820" y="626262"/>
              <a:ext cx="2126018" cy="518312"/>
            </a:xfrm>
            <a:prstGeom prst="rect">
              <a:avLst/>
            </a:prstGeom>
            <a:blipFill>
              <a:blip r:embed="rId6" cstate="print"/>
              <a:stretch>
                <a:fillRect/>
              </a:stretch>
            </a:blipFill>
          </p:spPr>
          <p:txBody>
            <a:bodyPr wrap="square" lIns="0" tIns="0" rIns="0" bIns="0" rtlCol="0"/>
            <a:lstStyle/>
            <a:p>
              <a:endParaRPr/>
            </a:p>
          </p:txBody>
        </p:sp>
        <p:sp>
          <p:nvSpPr>
            <p:cNvPr id="68" name="object 64">
              <a:extLst>
                <a:ext uri="{FF2B5EF4-FFF2-40B4-BE49-F238E27FC236}">
                  <a16:creationId xmlns:a16="http://schemas.microsoft.com/office/drawing/2014/main" id="{D671C112-3C41-410F-A615-28FEEC003379}"/>
                </a:ext>
              </a:extLst>
            </p:cNvPr>
            <p:cNvSpPr/>
            <p:nvPr/>
          </p:nvSpPr>
          <p:spPr>
            <a:xfrm>
              <a:off x="5230367" y="597408"/>
              <a:ext cx="2057399" cy="640079"/>
            </a:xfrm>
            <a:prstGeom prst="rect">
              <a:avLst/>
            </a:prstGeom>
            <a:blipFill>
              <a:blip r:embed="rId7" cstate="print"/>
              <a:stretch>
                <a:fillRect/>
              </a:stretch>
            </a:blipFill>
          </p:spPr>
          <p:txBody>
            <a:bodyPr wrap="square" lIns="0" tIns="0" rIns="0" bIns="0" rtlCol="0"/>
            <a:lstStyle/>
            <a:p>
              <a:endParaRPr/>
            </a:p>
          </p:txBody>
        </p:sp>
        <p:sp>
          <p:nvSpPr>
            <p:cNvPr id="69" name="object 65">
              <a:extLst>
                <a:ext uri="{FF2B5EF4-FFF2-40B4-BE49-F238E27FC236}">
                  <a16:creationId xmlns:a16="http://schemas.microsoft.com/office/drawing/2014/main" id="{23F34C01-0273-40D3-AC96-843A83F03779}"/>
                </a:ext>
              </a:extLst>
            </p:cNvPr>
            <p:cNvSpPr/>
            <p:nvPr/>
          </p:nvSpPr>
          <p:spPr>
            <a:xfrm>
              <a:off x="5232653" y="653034"/>
              <a:ext cx="1999614" cy="401320"/>
            </a:xfrm>
            <a:custGeom>
              <a:avLst/>
              <a:gdLst/>
              <a:ahLst/>
              <a:cxnLst/>
              <a:rect l="l" t="t" r="r" b="b"/>
              <a:pathLst>
                <a:path w="1999615" h="401319">
                  <a:moveTo>
                    <a:pt x="1932686" y="0"/>
                  </a:moveTo>
                  <a:lnTo>
                    <a:pt x="66801" y="0"/>
                  </a:lnTo>
                  <a:lnTo>
                    <a:pt x="40826" y="5240"/>
                  </a:lnTo>
                  <a:lnTo>
                    <a:pt x="19589" y="19542"/>
                  </a:lnTo>
                  <a:lnTo>
                    <a:pt x="5258" y="40772"/>
                  </a:lnTo>
                  <a:lnTo>
                    <a:pt x="0" y="66801"/>
                  </a:lnTo>
                  <a:lnTo>
                    <a:pt x="0" y="334010"/>
                  </a:lnTo>
                  <a:lnTo>
                    <a:pt x="5258" y="359985"/>
                  </a:lnTo>
                  <a:lnTo>
                    <a:pt x="19589" y="381222"/>
                  </a:lnTo>
                  <a:lnTo>
                    <a:pt x="40826" y="395553"/>
                  </a:lnTo>
                  <a:lnTo>
                    <a:pt x="66801" y="400812"/>
                  </a:lnTo>
                  <a:lnTo>
                    <a:pt x="1932686" y="400812"/>
                  </a:lnTo>
                  <a:lnTo>
                    <a:pt x="1958661" y="395553"/>
                  </a:lnTo>
                  <a:lnTo>
                    <a:pt x="1979898" y="381222"/>
                  </a:lnTo>
                  <a:lnTo>
                    <a:pt x="1994229" y="359985"/>
                  </a:lnTo>
                  <a:lnTo>
                    <a:pt x="1999488" y="334010"/>
                  </a:lnTo>
                  <a:lnTo>
                    <a:pt x="1999488" y="66801"/>
                  </a:lnTo>
                  <a:lnTo>
                    <a:pt x="1994229" y="40772"/>
                  </a:lnTo>
                  <a:lnTo>
                    <a:pt x="1979898" y="19542"/>
                  </a:lnTo>
                  <a:lnTo>
                    <a:pt x="1958661" y="5240"/>
                  </a:lnTo>
                  <a:lnTo>
                    <a:pt x="1932686" y="0"/>
                  </a:lnTo>
                  <a:close/>
                </a:path>
              </a:pathLst>
            </a:custGeom>
            <a:solidFill>
              <a:srgbClr val="538235"/>
            </a:solidFill>
          </p:spPr>
          <p:txBody>
            <a:bodyPr wrap="square" lIns="0" tIns="0" rIns="0" bIns="0" rtlCol="0"/>
            <a:lstStyle/>
            <a:p>
              <a:endParaRPr/>
            </a:p>
          </p:txBody>
        </p:sp>
        <p:sp>
          <p:nvSpPr>
            <p:cNvPr id="70" name="object 66">
              <a:extLst>
                <a:ext uri="{FF2B5EF4-FFF2-40B4-BE49-F238E27FC236}">
                  <a16:creationId xmlns:a16="http://schemas.microsoft.com/office/drawing/2014/main" id="{93D9AD92-CB88-4AD8-8F60-BBB18C7F96F8}"/>
                </a:ext>
              </a:extLst>
            </p:cNvPr>
            <p:cNvSpPr/>
            <p:nvPr/>
          </p:nvSpPr>
          <p:spPr>
            <a:xfrm>
              <a:off x="5232653" y="653034"/>
              <a:ext cx="1999614" cy="401320"/>
            </a:xfrm>
            <a:custGeom>
              <a:avLst/>
              <a:gdLst/>
              <a:ahLst/>
              <a:cxnLst/>
              <a:rect l="l" t="t" r="r" b="b"/>
              <a:pathLst>
                <a:path w="1999615" h="401319">
                  <a:moveTo>
                    <a:pt x="0" y="66801"/>
                  </a:moveTo>
                  <a:lnTo>
                    <a:pt x="5258" y="40772"/>
                  </a:lnTo>
                  <a:lnTo>
                    <a:pt x="19589" y="19542"/>
                  </a:lnTo>
                  <a:lnTo>
                    <a:pt x="40826" y="5240"/>
                  </a:lnTo>
                  <a:lnTo>
                    <a:pt x="66801" y="0"/>
                  </a:lnTo>
                  <a:lnTo>
                    <a:pt x="1932686" y="0"/>
                  </a:lnTo>
                  <a:lnTo>
                    <a:pt x="1958661" y="5240"/>
                  </a:lnTo>
                  <a:lnTo>
                    <a:pt x="1979898" y="19542"/>
                  </a:lnTo>
                  <a:lnTo>
                    <a:pt x="1994229" y="40772"/>
                  </a:lnTo>
                  <a:lnTo>
                    <a:pt x="1999488" y="66801"/>
                  </a:lnTo>
                  <a:lnTo>
                    <a:pt x="1999488" y="334010"/>
                  </a:lnTo>
                  <a:lnTo>
                    <a:pt x="1994229" y="359985"/>
                  </a:lnTo>
                  <a:lnTo>
                    <a:pt x="1979898" y="381222"/>
                  </a:lnTo>
                  <a:lnTo>
                    <a:pt x="1958661" y="395553"/>
                  </a:lnTo>
                  <a:lnTo>
                    <a:pt x="1932686" y="400812"/>
                  </a:lnTo>
                  <a:lnTo>
                    <a:pt x="66801" y="400812"/>
                  </a:lnTo>
                  <a:lnTo>
                    <a:pt x="40826" y="395553"/>
                  </a:lnTo>
                  <a:lnTo>
                    <a:pt x="19589" y="381222"/>
                  </a:lnTo>
                  <a:lnTo>
                    <a:pt x="5258" y="359985"/>
                  </a:lnTo>
                  <a:lnTo>
                    <a:pt x="0" y="334010"/>
                  </a:lnTo>
                  <a:lnTo>
                    <a:pt x="0" y="66801"/>
                  </a:lnTo>
                  <a:close/>
                </a:path>
              </a:pathLst>
            </a:custGeom>
            <a:ln w="38100">
              <a:solidFill>
                <a:srgbClr val="000000"/>
              </a:solidFill>
            </a:ln>
          </p:spPr>
          <p:txBody>
            <a:bodyPr wrap="square" lIns="0" tIns="0" rIns="0" bIns="0" rtlCol="0"/>
            <a:lstStyle/>
            <a:p>
              <a:endParaRPr/>
            </a:p>
          </p:txBody>
        </p:sp>
      </p:grpSp>
      <p:sp>
        <p:nvSpPr>
          <p:cNvPr id="71" name="object 67">
            <a:extLst>
              <a:ext uri="{FF2B5EF4-FFF2-40B4-BE49-F238E27FC236}">
                <a16:creationId xmlns:a16="http://schemas.microsoft.com/office/drawing/2014/main" id="{F66AEB6D-BD11-49E3-B589-92D924BD8A87}"/>
              </a:ext>
            </a:extLst>
          </p:cNvPr>
          <p:cNvSpPr txBox="1">
            <a:spLocks/>
          </p:cNvSpPr>
          <p:nvPr/>
        </p:nvSpPr>
        <p:spPr>
          <a:xfrm>
            <a:off x="4102646" y="2313074"/>
            <a:ext cx="4149725" cy="936795"/>
          </a:xfrm>
          <a:prstGeom prst="rect">
            <a:avLst/>
          </a:prstGeom>
        </p:spPr>
        <p:txBody>
          <a:bodyPr vert="horz" wrap="square" lIns="0" tIns="13335" rIns="0" bIns="0" rtlCol="0">
            <a:spAutoFit/>
          </a:bodyPr>
          <a:lstStyle>
            <a:lvl1pPr algn="l" defTabSz="1632753" rtl="0" eaLnBrk="1" latinLnBrk="0" hangingPunct="1">
              <a:spcBef>
                <a:spcPct val="0"/>
              </a:spcBef>
              <a:buNone/>
              <a:defRPr sz="6000" kern="1200" spc="300" baseline="0">
                <a:solidFill>
                  <a:schemeClr val="accent1"/>
                </a:solidFill>
                <a:latin typeface="+mj-lt"/>
                <a:ea typeface="+mj-ea"/>
                <a:cs typeface="+mj-cs"/>
              </a:defRPr>
            </a:lvl1pPr>
          </a:lstStyle>
          <a:p>
            <a:pPr marL="12700">
              <a:spcBef>
                <a:spcPts val="105"/>
              </a:spcBef>
            </a:pPr>
            <a:r>
              <a:rPr lang="en-US" spc="-200" dirty="0"/>
              <a:t>Proof</a:t>
            </a:r>
            <a:r>
              <a:rPr lang="en-US" spc="-415" dirty="0"/>
              <a:t> </a:t>
            </a:r>
            <a:r>
              <a:rPr lang="en-US" spc="-170" dirty="0"/>
              <a:t>burden</a:t>
            </a:r>
          </a:p>
        </p:txBody>
      </p:sp>
      <p:sp>
        <p:nvSpPr>
          <p:cNvPr id="72" name="object 68">
            <a:extLst>
              <a:ext uri="{FF2B5EF4-FFF2-40B4-BE49-F238E27FC236}">
                <a16:creationId xmlns:a16="http://schemas.microsoft.com/office/drawing/2014/main" id="{6F59D5D1-D2D1-4DFA-AAEF-07FBD1E2DBC8}"/>
              </a:ext>
            </a:extLst>
          </p:cNvPr>
          <p:cNvSpPr txBox="1"/>
          <p:nvPr/>
        </p:nvSpPr>
        <p:spPr>
          <a:xfrm>
            <a:off x="8807590" y="2636720"/>
            <a:ext cx="1672589"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FFFFFF"/>
                </a:solidFill>
                <a:latin typeface="Carlito"/>
                <a:cs typeface="Carlito"/>
              </a:rPr>
              <a:t>~3</a:t>
            </a:r>
            <a:r>
              <a:rPr sz="2000" spc="-70" dirty="0">
                <a:solidFill>
                  <a:srgbClr val="FFFFFF"/>
                </a:solidFill>
                <a:latin typeface="Carlito"/>
                <a:cs typeface="Carlito"/>
              </a:rPr>
              <a:t> </a:t>
            </a:r>
            <a:r>
              <a:rPr sz="2000" spc="-10" dirty="0">
                <a:solidFill>
                  <a:srgbClr val="FFFFFF"/>
                </a:solidFill>
                <a:latin typeface="Carlito"/>
                <a:cs typeface="Carlito"/>
              </a:rPr>
              <a:t>person-years</a:t>
            </a:r>
            <a:endParaRPr sz="2000">
              <a:latin typeface="Carlito"/>
              <a:cs typeface="Carlito"/>
            </a:endParaRPr>
          </a:p>
        </p:txBody>
      </p:sp>
      <p:grpSp>
        <p:nvGrpSpPr>
          <p:cNvPr id="73" name="object 69">
            <a:extLst>
              <a:ext uri="{FF2B5EF4-FFF2-40B4-BE49-F238E27FC236}">
                <a16:creationId xmlns:a16="http://schemas.microsoft.com/office/drawing/2014/main" id="{71A607B0-26EF-4F2E-8248-B4640598EFEA}"/>
              </a:ext>
            </a:extLst>
          </p:cNvPr>
          <p:cNvGrpSpPr/>
          <p:nvPr/>
        </p:nvGrpSpPr>
        <p:grpSpPr>
          <a:xfrm>
            <a:off x="8399920" y="3154499"/>
            <a:ext cx="2342515" cy="718185"/>
            <a:chOff x="4989576" y="1188719"/>
            <a:chExt cx="2342515" cy="718185"/>
          </a:xfrm>
        </p:grpSpPr>
        <p:sp>
          <p:nvSpPr>
            <p:cNvPr id="74" name="object 70">
              <a:extLst>
                <a:ext uri="{FF2B5EF4-FFF2-40B4-BE49-F238E27FC236}">
                  <a16:creationId xmlns:a16="http://schemas.microsoft.com/office/drawing/2014/main" id="{4314A5C0-EC28-46F3-AEEB-3E24B33EC9F1}"/>
                </a:ext>
              </a:extLst>
            </p:cNvPr>
            <p:cNvSpPr/>
            <p:nvPr/>
          </p:nvSpPr>
          <p:spPr>
            <a:xfrm>
              <a:off x="4989576" y="1188719"/>
              <a:ext cx="2342387" cy="717803"/>
            </a:xfrm>
            <a:prstGeom prst="rect">
              <a:avLst/>
            </a:prstGeom>
            <a:blipFill>
              <a:blip r:embed="rId2" cstate="print"/>
              <a:stretch>
                <a:fillRect/>
              </a:stretch>
            </a:blipFill>
          </p:spPr>
          <p:txBody>
            <a:bodyPr wrap="square" lIns="0" tIns="0" rIns="0" bIns="0" rtlCol="0"/>
            <a:lstStyle/>
            <a:p>
              <a:endParaRPr/>
            </a:p>
          </p:txBody>
        </p:sp>
        <p:sp>
          <p:nvSpPr>
            <p:cNvPr id="75" name="object 71">
              <a:extLst>
                <a:ext uri="{FF2B5EF4-FFF2-40B4-BE49-F238E27FC236}">
                  <a16:creationId xmlns:a16="http://schemas.microsoft.com/office/drawing/2014/main" id="{D8B6D61D-AC43-4837-ADFE-FA732DB38777}"/>
                </a:ext>
              </a:extLst>
            </p:cNvPr>
            <p:cNvSpPr/>
            <p:nvPr/>
          </p:nvSpPr>
          <p:spPr>
            <a:xfrm>
              <a:off x="5003292" y="1264919"/>
              <a:ext cx="2310384" cy="640079"/>
            </a:xfrm>
            <a:prstGeom prst="rect">
              <a:avLst/>
            </a:prstGeom>
            <a:blipFill>
              <a:blip r:embed="rId8" cstate="print"/>
              <a:stretch>
                <a:fillRect/>
              </a:stretch>
            </a:blipFill>
          </p:spPr>
          <p:txBody>
            <a:bodyPr wrap="square" lIns="0" tIns="0" rIns="0" bIns="0" rtlCol="0"/>
            <a:lstStyle/>
            <a:p>
              <a:endParaRPr/>
            </a:p>
          </p:txBody>
        </p:sp>
        <p:sp>
          <p:nvSpPr>
            <p:cNvPr id="76" name="object 72">
              <a:extLst>
                <a:ext uri="{FF2B5EF4-FFF2-40B4-BE49-F238E27FC236}">
                  <a16:creationId xmlns:a16="http://schemas.microsoft.com/office/drawing/2014/main" id="{D3E145D8-11A4-4019-A54D-1C52802016CE}"/>
                </a:ext>
              </a:extLst>
            </p:cNvPr>
            <p:cNvSpPr/>
            <p:nvPr/>
          </p:nvSpPr>
          <p:spPr>
            <a:xfrm>
              <a:off x="5034534" y="1233677"/>
              <a:ext cx="2197735" cy="573405"/>
            </a:xfrm>
            <a:custGeom>
              <a:avLst/>
              <a:gdLst/>
              <a:ahLst/>
              <a:cxnLst/>
              <a:rect l="l" t="t" r="r" b="b"/>
              <a:pathLst>
                <a:path w="2197734" h="573405">
                  <a:moveTo>
                    <a:pt x="2102104" y="0"/>
                  </a:moveTo>
                  <a:lnTo>
                    <a:pt x="95503" y="0"/>
                  </a:lnTo>
                  <a:lnTo>
                    <a:pt x="58346" y="7510"/>
                  </a:lnTo>
                  <a:lnTo>
                    <a:pt x="27987" y="27987"/>
                  </a:lnTo>
                  <a:lnTo>
                    <a:pt x="7510" y="58346"/>
                  </a:lnTo>
                  <a:lnTo>
                    <a:pt x="0" y="95504"/>
                  </a:lnTo>
                  <a:lnTo>
                    <a:pt x="0" y="477520"/>
                  </a:lnTo>
                  <a:lnTo>
                    <a:pt x="7510" y="514677"/>
                  </a:lnTo>
                  <a:lnTo>
                    <a:pt x="27987" y="545036"/>
                  </a:lnTo>
                  <a:lnTo>
                    <a:pt x="58346" y="565513"/>
                  </a:lnTo>
                  <a:lnTo>
                    <a:pt x="95503" y="573024"/>
                  </a:lnTo>
                  <a:lnTo>
                    <a:pt x="2102104" y="573024"/>
                  </a:lnTo>
                  <a:lnTo>
                    <a:pt x="2139261" y="565513"/>
                  </a:lnTo>
                  <a:lnTo>
                    <a:pt x="2169620" y="545036"/>
                  </a:lnTo>
                  <a:lnTo>
                    <a:pt x="2190097" y="514677"/>
                  </a:lnTo>
                  <a:lnTo>
                    <a:pt x="2197608" y="477520"/>
                  </a:lnTo>
                  <a:lnTo>
                    <a:pt x="2197608" y="95504"/>
                  </a:lnTo>
                  <a:lnTo>
                    <a:pt x="2190097" y="58346"/>
                  </a:lnTo>
                  <a:lnTo>
                    <a:pt x="2169620" y="27987"/>
                  </a:lnTo>
                  <a:lnTo>
                    <a:pt x="2139261" y="7510"/>
                  </a:lnTo>
                  <a:lnTo>
                    <a:pt x="2102104" y="0"/>
                  </a:lnTo>
                  <a:close/>
                </a:path>
              </a:pathLst>
            </a:custGeom>
            <a:solidFill>
              <a:srgbClr val="538235"/>
            </a:solidFill>
          </p:spPr>
          <p:txBody>
            <a:bodyPr wrap="square" lIns="0" tIns="0" rIns="0" bIns="0" rtlCol="0"/>
            <a:lstStyle/>
            <a:p>
              <a:endParaRPr/>
            </a:p>
          </p:txBody>
        </p:sp>
        <p:sp>
          <p:nvSpPr>
            <p:cNvPr id="77" name="object 73">
              <a:extLst>
                <a:ext uri="{FF2B5EF4-FFF2-40B4-BE49-F238E27FC236}">
                  <a16:creationId xmlns:a16="http://schemas.microsoft.com/office/drawing/2014/main" id="{6BD5B10D-5B53-4BDF-A9FA-FC7012EDEA93}"/>
                </a:ext>
              </a:extLst>
            </p:cNvPr>
            <p:cNvSpPr/>
            <p:nvPr/>
          </p:nvSpPr>
          <p:spPr>
            <a:xfrm>
              <a:off x="5034534" y="1233677"/>
              <a:ext cx="2197735" cy="573405"/>
            </a:xfrm>
            <a:custGeom>
              <a:avLst/>
              <a:gdLst/>
              <a:ahLst/>
              <a:cxnLst/>
              <a:rect l="l" t="t" r="r" b="b"/>
              <a:pathLst>
                <a:path w="2197734" h="573405">
                  <a:moveTo>
                    <a:pt x="0" y="95504"/>
                  </a:moveTo>
                  <a:lnTo>
                    <a:pt x="7510" y="58346"/>
                  </a:lnTo>
                  <a:lnTo>
                    <a:pt x="27987" y="27987"/>
                  </a:lnTo>
                  <a:lnTo>
                    <a:pt x="58346" y="7510"/>
                  </a:lnTo>
                  <a:lnTo>
                    <a:pt x="95503" y="0"/>
                  </a:lnTo>
                  <a:lnTo>
                    <a:pt x="2102104" y="0"/>
                  </a:lnTo>
                  <a:lnTo>
                    <a:pt x="2139261" y="7510"/>
                  </a:lnTo>
                  <a:lnTo>
                    <a:pt x="2169620" y="27987"/>
                  </a:lnTo>
                  <a:lnTo>
                    <a:pt x="2190097" y="58346"/>
                  </a:lnTo>
                  <a:lnTo>
                    <a:pt x="2197608" y="95504"/>
                  </a:lnTo>
                  <a:lnTo>
                    <a:pt x="2197608" y="477520"/>
                  </a:lnTo>
                  <a:lnTo>
                    <a:pt x="2190097" y="514677"/>
                  </a:lnTo>
                  <a:lnTo>
                    <a:pt x="2169620" y="545036"/>
                  </a:lnTo>
                  <a:lnTo>
                    <a:pt x="2139261" y="565513"/>
                  </a:lnTo>
                  <a:lnTo>
                    <a:pt x="2102104" y="573024"/>
                  </a:lnTo>
                  <a:lnTo>
                    <a:pt x="95503" y="573024"/>
                  </a:lnTo>
                  <a:lnTo>
                    <a:pt x="58346" y="565513"/>
                  </a:lnTo>
                  <a:lnTo>
                    <a:pt x="27987" y="545036"/>
                  </a:lnTo>
                  <a:lnTo>
                    <a:pt x="7510" y="514677"/>
                  </a:lnTo>
                  <a:lnTo>
                    <a:pt x="0" y="477520"/>
                  </a:lnTo>
                  <a:lnTo>
                    <a:pt x="0" y="95504"/>
                  </a:lnTo>
                  <a:close/>
                </a:path>
              </a:pathLst>
            </a:custGeom>
            <a:ln w="38100">
              <a:solidFill>
                <a:srgbClr val="000000"/>
              </a:solidFill>
            </a:ln>
          </p:spPr>
          <p:txBody>
            <a:bodyPr wrap="square" lIns="0" tIns="0" rIns="0" bIns="0" rtlCol="0"/>
            <a:lstStyle/>
            <a:p>
              <a:endParaRPr/>
            </a:p>
          </p:txBody>
        </p:sp>
      </p:grpSp>
      <p:sp>
        <p:nvSpPr>
          <p:cNvPr id="78" name="object 74">
            <a:extLst>
              <a:ext uri="{FF2B5EF4-FFF2-40B4-BE49-F238E27FC236}">
                <a16:creationId xmlns:a16="http://schemas.microsoft.com/office/drawing/2014/main" id="{6CFD79A1-F4CF-46F2-BF7A-771EE00AD717}"/>
              </a:ext>
            </a:extLst>
          </p:cNvPr>
          <p:cNvSpPr txBox="1"/>
          <p:nvPr/>
        </p:nvSpPr>
        <p:spPr>
          <a:xfrm>
            <a:off x="8580767" y="3303293"/>
            <a:ext cx="1925320" cy="331470"/>
          </a:xfrm>
          <a:prstGeom prst="rect">
            <a:avLst/>
          </a:prstGeom>
        </p:spPr>
        <p:txBody>
          <a:bodyPr vert="horz" wrap="square" lIns="0" tIns="13335" rIns="0" bIns="0" rtlCol="0">
            <a:spAutoFit/>
          </a:bodyPr>
          <a:lstStyle/>
          <a:p>
            <a:pPr marL="12700">
              <a:lnSpc>
                <a:spcPct val="100000"/>
              </a:lnSpc>
              <a:spcBef>
                <a:spcPts val="105"/>
              </a:spcBef>
            </a:pPr>
            <a:r>
              <a:rPr sz="2000" spc="-10" dirty="0">
                <a:solidFill>
                  <a:srgbClr val="FFFFFF"/>
                </a:solidFill>
                <a:latin typeface="Carlito"/>
                <a:cs typeface="Carlito"/>
              </a:rPr>
              <a:t>Previously </a:t>
            </a:r>
            <a:r>
              <a:rPr sz="2000" dirty="0">
                <a:solidFill>
                  <a:srgbClr val="FFFFFF"/>
                </a:solidFill>
                <a:latin typeface="Carlito"/>
                <a:cs typeface="Carlito"/>
              </a:rPr>
              <a:t>22+</a:t>
            </a:r>
            <a:r>
              <a:rPr sz="2000" spc="-35" dirty="0">
                <a:solidFill>
                  <a:srgbClr val="FFFFFF"/>
                </a:solidFill>
                <a:latin typeface="Carlito"/>
                <a:cs typeface="Carlito"/>
              </a:rPr>
              <a:t> </a:t>
            </a:r>
            <a:r>
              <a:rPr sz="2000" spc="-10" dirty="0">
                <a:solidFill>
                  <a:srgbClr val="FFFFFF"/>
                </a:solidFill>
                <a:latin typeface="Carlito"/>
                <a:cs typeface="Carlito"/>
              </a:rPr>
              <a:t>pys</a:t>
            </a:r>
            <a:endParaRPr sz="2000">
              <a:latin typeface="Carlito"/>
              <a:cs typeface="Carlito"/>
            </a:endParaRPr>
          </a:p>
        </p:txBody>
      </p:sp>
      <p:sp>
        <p:nvSpPr>
          <p:cNvPr id="79" name="object 75">
            <a:extLst>
              <a:ext uri="{FF2B5EF4-FFF2-40B4-BE49-F238E27FC236}">
                <a16:creationId xmlns:a16="http://schemas.microsoft.com/office/drawing/2014/main" id="{1A544607-2229-4C67-B8F8-3AEE9E805013}"/>
              </a:ext>
            </a:extLst>
          </p:cNvPr>
          <p:cNvSpPr txBox="1"/>
          <p:nvPr/>
        </p:nvSpPr>
        <p:spPr>
          <a:xfrm>
            <a:off x="9022474" y="8599884"/>
            <a:ext cx="668020" cy="330200"/>
          </a:xfrm>
          <a:prstGeom prst="rect">
            <a:avLst/>
          </a:prstGeom>
        </p:spPr>
        <p:txBody>
          <a:bodyPr vert="horz" wrap="square" lIns="0" tIns="0" rIns="0" bIns="0" rtlCol="0">
            <a:spAutoFit/>
          </a:bodyPr>
          <a:lstStyle/>
          <a:p>
            <a:pPr marL="12700">
              <a:lnSpc>
                <a:spcPts val="2380"/>
              </a:lnSpc>
            </a:pPr>
            <a:r>
              <a:rPr sz="2400" dirty="0">
                <a:latin typeface="Carlito"/>
                <a:cs typeface="Carlito"/>
              </a:rPr>
              <a:t>R</a:t>
            </a:r>
            <a:r>
              <a:rPr sz="2400" spc="-20" dirty="0">
                <a:latin typeface="Carlito"/>
                <a:cs typeface="Carlito"/>
              </a:rPr>
              <a:t>a</a:t>
            </a:r>
            <a:r>
              <a:rPr sz="2400" dirty="0">
                <a:latin typeface="Carlito"/>
                <a:cs typeface="Carlito"/>
              </a:rPr>
              <a:t>tio</a:t>
            </a:r>
          </a:p>
        </p:txBody>
      </p:sp>
    </p:spTree>
    <p:extLst>
      <p:ext uri="{BB962C8B-B14F-4D97-AF65-F5344CB8AC3E}">
        <p14:creationId xmlns:p14="http://schemas.microsoft.com/office/powerpoint/2010/main" val="4186165319"/>
      </p:ext>
    </p:extLst>
  </p:cSld>
  <p:clrMapOvr>
    <a:masterClrMapping/>
  </p:clrMapOvr>
  <p:transition spd="slow" advTm="2094">
    <p:fade/>
  </p:transition>
</p:sld>
</file>

<file path=ppt/theme/theme1.xml><?xml version="1.0" encoding="utf-8"?>
<a:theme xmlns:a="http://schemas.openxmlformats.org/drawingml/2006/main" name="Title">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No Decoration">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Contents">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thinThick">
          <a:noFill/>
          <a:tailEnd type="triangle"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1_Contents">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76200" cmpd="sng">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44546</TotalTime>
  <Words>989</Words>
  <Application>Microsoft Office PowerPoint</Application>
  <PresentationFormat>Custom</PresentationFormat>
  <Paragraphs>181</Paragraphs>
  <Slides>14</Slides>
  <Notes>3</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14</vt:i4>
      </vt:variant>
    </vt:vector>
  </HeadingPairs>
  <TitlesOfParts>
    <vt:vector size="27" baseType="lpstr">
      <vt:lpstr>Arial</vt:lpstr>
      <vt:lpstr>Calibri</vt:lpstr>
      <vt:lpstr>Carlito</vt:lpstr>
      <vt:lpstr>Roboto Condensed Light</vt:lpstr>
      <vt:lpstr>Roboto Light</vt:lpstr>
      <vt:lpstr>Sakkal Majalla</vt:lpstr>
      <vt:lpstr>Times New Roman</vt:lpstr>
      <vt:lpstr>Verdana</vt:lpstr>
      <vt:lpstr>Wingdings</vt:lpstr>
      <vt:lpstr>Title</vt:lpstr>
      <vt:lpstr>No Decoration</vt:lpstr>
      <vt:lpstr>Contents</vt:lpstr>
      <vt:lpstr>1_Contents</vt:lpstr>
      <vt:lpstr>  IRONCLAD APPS: END TO END SECURITY VIA AUTOMATED FULL SYSTEM VERIFICATION</vt:lpstr>
      <vt:lpstr>What is  IronClad ?</vt:lpstr>
      <vt:lpstr>PowerPoint Presentation</vt:lpstr>
      <vt:lpstr>PowerPoint Presentation</vt:lpstr>
      <vt:lpstr>Why is this better &amp; unique ?</vt:lpstr>
      <vt:lpstr>PowerPoint Presentation</vt:lpstr>
      <vt:lpstr>PowerPoint Presentation</vt:lpstr>
      <vt:lpstr>Limitations&amp; Future Work</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Sirius</dc:title>
  <dc:creator>Jun</dc:creator>
  <cp:lastModifiedBy>Rohith Kondakindi</cp:lastModifiedBy>
  <cp:revision>1048</cp:revision>
  <dcterms:created xsi:type="dcterms:W3CDTF">2015-01-09T17:56:04Z</dcterms:created>
  <dcterms:modified xsi:type="dcterms:W3CDTF">2022-02-14T03:49:42Z</dcterms:modified>
</cp:coreProperties>
</file>