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Neurodrone-X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Revolutionizing Agriculture and Waste Management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Empathize – What’s Broken?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Agriculture:</a:t>
            </a:r>
          </a:p>
          <a:p>
            <a:r>
              <a:t>- Outdated manual inspections.</a:t>
            </a:r>
          </a:p>
          <a:p>
            <a:r>
              <a:t>- Droughts, pests, and soil issues.</a:t>
            </a:r>
          </a:p>
          <a:p>
            <a:r>
              <a:t>- Labor shortages and inefficiency.</a:t>
            </a:r>
          </a:p>
          <a:p/>
          <a:p>
            <a:r>
              <a:t>Waste Management:</a:t>
            </a:r>
          </a:p>
          <a:p>
            <a:r>
              <a:t>- Overflow, illegal dumping, poor segregation.</a:t>
            </a:r>
          </a:p>
          <a:p>
            <a:r>
              <a:t>- Health risks for workers.</a:t>
            </a:r>
          </a:p>
          <a:p>
            <a:r>
              <a:t>- Lack of smart, cost-effective tech.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Analyze – Core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No real-time insights.</a:t>
            </a:r>
          </a:p>
          <a:p>
            <a:r>
              <a:t>- Inefficient labor.</a:t>
            </a:r>
          </a:p>
          <a:p>
            <a:r>
              <a:t>- Disconnected tech ecosystems.</a:t>
            </a:r>
          </a:p>
          <a:p>
            <a:r>
              <a:t>- High cost, low scalability.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Ideate – What is Neurodrone-X?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Neurodrone-X = Smart AI Drone System for:</a:t>
            </a:r>
          </a:p>
          <a:p>
            <a:r>
              <a:t>- Crop monitoring &amp; analysis.</a:t>
            </a:r>
          </a:p>
          <a:p>
            <a:r>
              <a:t>- Waste detection &amp; management.</a:t>
            </a:r>
          </a:p>
          <a:p/>
          <a:p>
            <a:r>
              <a:t>Features:</a:t>
            </a:r>
          </a:p>
          <a:p>
            <a:r>
              <a:t>- Multispectral vision.</a:t>
            </a:r>
          </a:p>
          <a:p>
            <a:r>
              <a:t>- Object detection for crops/waste.</a:t>
            </a:r>
          </a:p>
          <a:p>
            <a:r>
              <a:t>- Autonomous flight, swarm-ready.</a:t>
            </a:r>
          </a:p>
          <a:p>
            <a:r>
              <a:t>- Edge AI processing.</a:t>
            </a:r>
          </a:p>
          <a:p>
            <a:r>
              <a:t>- Modular payloads.</a:t>
            </a:r>
          </a:p>
          <a:p>
            <a:r>
              <a:t>- Voice-command ready.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Prototype – MVP Build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Tech Stack:</a:t>
            </a:r>
          </a:p>
          <a:p>
            <a:r>
              <a:t>- DJI/Nvidia Jetson hardware.</a:t>
            </a:r>
          </a:p>
          <a:p>
            <a:r>
              <a:t>- OpenCV + YOLOv8 vision.</a:t>
            </a:r>
          </a:p>
          <a:p>
            <a:r>
              <a:t>- Whisper + TFLite NLP.</a:t>
            </a:r>
          </a:p>
          <a:p>
            <a:r>
              <a:t>- RTK GPS + LiDAR nav.</a:t>
            </a:r>
          </a:p>
          <a:p>
            <a:r>
              <a:t>- 5G/LoRa + WebSocket comms.</a:t>
            </a:r>
          </a:p>
          <a:p>
            <a:r>
              <a:t>- FastAPI + Docker + K8s.</a:t>
            </a:r>
          </a:p>
          <a:p/>
          <a:p>
            <a:r>
              <a:t>Use Case:</a:t>
            </a:r>
          </a:p>
          <a:p>
            <a:r>
              <a:t>1. Scan field or dump zone.</a:t>
            </a:r>
          </a:p>
          <a:p>
            <a:r>
              <a:t>2. Detect issues (crop/waste).</a:t>
            </a:r>
          </a:p>
          <a:p>
            <a:r>
              <a:t>3. Auto-suggest optimized actions.</a:t>
            </a:r>
          </a:p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Neuro Factor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- Self-learning AI improves over time.</a:t>
            </a:r>
          </a:p>
          <a:p>
            <a:r>
              <a:t>- Uses reinforcement learning.</a:t>
            </a:r>
          </a:p>
          <a:p>
            <a:r>
              <a:t>- Customizable per crop, zone, or waste type.</a:t>
            </a:r>
          </a:p>
          <a:p>
            <a:r>
              <a:t>- Future-ready, one-drone-for-all solution.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