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19AAC2-0B53-45B8-9902-DF38BF8891F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terrorism_sample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A55BE9-EE50-4BC5-A60D-CF79465A92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02-07-2022 17:20:53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SIL_years" id="10" name="slide10">
            <a:extLst>
              <a:ext uri="{FF2B5EF4-FFF2-40B4-BE49-F238E27FC236}">
                <a16:creationId xmlns:a16="http://schemas.microsoft.com/office/drawing/2014/main" id="{50AFEE7F-BE07-461A-8543-BCA9655D3B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38" y="0"/>
            <a:ext cx="976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koHaram_years" id="11" name="slide11">
            <a:extLst>
              <a:ext uri="{FF2B5EF4-FFF2-40B4-BE49-F238E27FC236}">
                <a16:creationId xmlns:a16="http://schemas.microsoft.com/office/drawing/2014/main" id="{F7256892-7ADE-4067-AA07-AE404F1B86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06" y="0"/>
            <a:ext cx="8896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rgettype" id="12" name="slide12">
            <a:extLst>
              <a:ext uri="{FF2B5EF4-FFF2-40B4-BE49-F238E27FC236}">
                <a16:creationId xmlns:a16="http://schemas.microsoft.com/office/drawing/2014/main" id="{8050A925-8E7E-464D-A164-9942E14680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14" y="0"/>
            <a:ext cx="10295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pon type" id="13" name="slide13">
            <a:extLst>
              <a:ext uri="{FF2B5EF4-FFF2-40B4-BE49-F238E27FC236}">
                <a16:creationId xmlns:a16="http://schemas.microsoft.com/office/drawing/2014/main" id="{99E93700-C83B-44C8-AFCD-021F0CF170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4" y="0"/>
            <a:ext cx="12010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lled-countries" id="2" name="slide2">
            <a:extLst>
              <a:ext uri="{FF2B5EF4-FFF2-40B4-BE49-F238E27FC236}">
                <a16:creationId xmlns:a16="http://schemas.microsoft.com/office/drawing/2014/main" id="{706AA73A-2AAC-4884-9876-8F70F26953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9" y="0"/>
            <a:ext cx="10582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lled-Region" id="3" name="slide3">
            <a:extLst>
              <a:ext uri="{FF2B5EF4-FFF2-40B4-BE49-F238E27FC236}">
                <a16:creationId xmlns:a16="http://schemas.microsoft.com/office/drawing/2014/main" id="{E8A3CA27-5907-4AC4-84FC-F04DB3F2BE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7" y="0"/>
            <a:ext cx="9983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lled-city" id="4" name="slide4">
            <a:extLst>
              <a:ext uri="{FF2B5EF4-FFF2-40B4-BE49-F238E27FC236}">
                <a16:creationId xmlns:a16="http://schemas.microsoft.com/office/drawing/2014/main" id="{F691BE1C-8BCB-47F3-A3FB-3A5A99F4BB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" y="0"/>
            <a:ext cx="11980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lled-state" id="5" name="slide5">
            <a:extLst>
              <a:ext uri="{FF2B5EF4-FFF2-40B4-BE49-F238E27FC236}">
                <a16:creationId xmlns:a16="http://schemas.microsoft.com/office/drawing/2014/main" id="{3D279AE2-D4EC-4C21-B825-AD3DA7E0D7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5" y="0"/>
            <a:ext cx="11789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s_due to terrorist grouops" id="6" name="slide6">
            <a:extLst>
              <a:ext uri="{FF2B5EF4-FFF2-40B4-BE49-F238E27FC236}">
                <a16:creationId xmlns:a16="http://schemas.microsoft.com/office/drawing/2014/main" id="{E260DAD8-38D5-42C0-B497-0219F4B6E1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5" y="0"/>
            <a:ext cx="9828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attacks" id="7" name="slide7">
            <a:extLst>
              <a:ext uri="{FF2B5EF4-FFF2-40B4-BE49-F238E27FC236}">
                <a16:creationId xmlns:a16="http://schemas.microsoft.com/office/drawing/2014/main" id="{48064798-FC65-4A89-8811-2F0E376706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4" y="0"/>
            <a:ext cx="11646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_deaths_singleattack" id="8" name="slide8">
            <a:extLst>
              <a:ext uri="{FF2B5EF4-FFF2-40B4-BE49-F238E27FC236}">
                <a16:creationId xmlns:a16="http://schemas.microsoft.com/office/drawing/2014/main" id="{6268353B-0981-4A83-A8B9-C321D4B985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4" y="0"/>
            <a:ext cx="11646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liban-years" id="9" name="slide9">
            <a:extLst>
              <a:ext uri="{FF2B5EF4-FFF2-40B4-BE49-F238E27FC236}">
                <a16:creationId xmlns:a16="http://schemas.microsoft.com/office/drawing/2014/main" id="{C226E3B0-F42E-4CF5-AA46-F195E179BC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7" y="0"/>
            <a:ext cx="10304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2022-07-02T11:50:55Z</dcterms:created>
  <dcterms:modified xsi:type="dcterms:W3CDTF">2022-07-02T11:50:55Z</dcterms:modified>
</cp:coreProperties>
</file>