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D22E77-BE75-4C32-911F-5A9E7D866776}" type="datetimeFigureOut">
              <a:rPr lang="en-US" smtClean="0"/>
              <a:pPr/>
              <a:t>1/17/2023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3E8906D-2E0E-435F-970C-5FD6FAF9E71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nguage-independent_specific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000108"/>
            <a:ext cx="7498080" cy="4643470"/>
          </a:xfrm>
        </p:spPr>
        <p:txBody>
          <a:bodyPr/>
          <a:lstStyle/>
          <a:p>
            <a:pPr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NAME</a:t>
            </a:r>
            <a:r>
              <a:rPr lang="en-GB" dirty="0" smtClean="0"/>
              <a:t>:-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Chaitanya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Chandrakant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		           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Chaudhari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ROLL NO</a:t>
            </a:r>
            <a:r>
              <a:rPr lang="en-GB" dirty="0" smtClean="0"/>
              <a:t>:- 07.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GB" dirty="0" smtClean="0"/>
              <a:t>:-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M.Sc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 Computer Science)-I.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SEMINOR TOPIC</a:t>
            </a:r>
            <a:r>
              <a:rPr lang="en-GB" dirty="0" smtClean="0"/>
              <a:t>:-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CORBA.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REFERRED BY</a:t>
            </a:r>
            <a:r>
              <a:rPr lang="en-GB" dirty="0" smtClean="0"/>
              <a:t>:-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Core Distributed Computing Technologies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3796" indent="-571500">
              <a:buFont typeface="+mj-lt"/>
              <a:buAutoNum type="romanLcPeriod"/>
            </a:pPr>
            <a:r>
              <a:rPr lang="en-GB" dirty="0" smtClean="0"/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Client/Server</a:t>
            </a:r>
          </a:p>
          <a:p>
            <a:pPr marL="653796" indent="-571500">
              <a:buFont typeface="+mj-lt"/>
              <a:buAutoNum type="romanL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CORBA</a:t>
            </a:r>
          </a:p>
          <a:p>
            <a:pPr marL="653796" indent="-571500">
              <a:buFont typeface="+mj-lt"/>
              <a:buAutoNum type="romanL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JAVA RMI</a:t>
            </a:r>
          </a:p>
          <a:p>
            <a:pPr marL="653796" indent="-571500">
              <a:buFont typeface="+mj-lt"/>
              <a:buAutoNum type="romanL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Microsoft DECOM</a:t>
            </a:r>
          </a:p>
          <a:p>
            <a:pPr marL="653796" indent="-57150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>
                <a:effectLst/>
                <a:latin typeface="Times New Roman" pitchFamily="18" charset="0"/>
                <a:cs typeface="Times New Roman" pitchFamily="18" charset="0"/>
              </a:rPr>
              <a:t>CORBA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3200" dirty="0" smtClean="0">
                <a:effectLst/>
                <a:latin typeface="Times New Roman" pitchFamily="18" charset="0"/>
                <a:cs typeface="Times New Roman" pitchFamily="18" charset="0"/>
              </a:rPr>
              <a:t>Common Object Request Broker Architecture)</a:t>
            </a:r>
            <a:endParaRPr lang="en-GB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CORBA is a complete distributed object platform. It extends applications across networks, languages, </a:t>
            </a:r>
          </a:p>
          <a:p>
            <a:r>
              <a:rPr lang="en-GB" dirty="0" smtClean="0"/>
              <a:t>component boundaries, and operating systems. A CORBA Object Request Broker (ORB) connects a client application with the objects it wishes to use. </a:t>
            </a:r>
          </a:p>
          <a:p>
            <a:r>
              <a:rPr lang="en-GB" dirty="0" smtClean="0"/>
              <a:t>The client application does not need to know whether the object resides on the same computer or on a remote computer elsewhere on the network.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admin\Downloads\The-CORBA-Architecture-CORBA-The-Common-Object-Request-Broker-Architecture-OMG-96-i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28802"/>
            <a:ext cx="7143768" cy="428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IDLStub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/>
              <a:t> stands for a client side object participating in the distributed object communication</a:t>
            </a:r>
          </a:p>
          <a:p>
            <a:pPr>
              <a:buFont typeface="Wingdings" pitchFamily="2" charset="2"/>
              <a:buChar char="§"/>
            </a:pPr>
            <a:endParaRPr lang="en-GB" dirty="0" smtClean="0"/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Dynamic  skeleton </a:t>
            </a: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GB" dirty="0" smtClean="0"/>
              <a:t>stands for a server side object participating in distributed object communication.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Interface description language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IDL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is a generic term for a language that l</a:t>
            </a:r>
            <a:r>
              <a:rPr lang="en-GB" dirty="0" smtClean="0"/>
              <a:t>ets a program or object written in one language communicate with another program written in an unknown language. IDLs describe an interface in a </a:t>
            </a:r>
            <a:r>
              <a:rPr lang="en-GB" dirty="0" smtClean="0">
                <a:hlinkClick r:id="rId2" tooltip="Language-independent specification"/>
              </a:rPr>
              <a:t>language-independent</a:t>
            </a:r>
            <a:r>
              <a:rPr lang="en-GB" dirty="0" smtClean="0"/>
              <a:t> way, enabling communication between software components that do not share one language.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Request Broker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Object Request Broker (ORB)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manages the interaction between clients and servers, using the Internet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InterORB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Protocol (IIOP). </a:t>
            </a:r>
            <a:r>
              <a:rPr lang="en-GB" dirty="0" smtClean="0"/>
              <a:t>It enables clients to make requests and receive responses from servers in a network-distributed environment.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GB" dirty="0" smtClean="0"/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CORBA supports both distribution and Object Orientation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/>
              <a:t>CORBA is an industry standard. This creates competition among vendors and ensures that quality implementations exist.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/>
              <a:t>The use of the CORBA standard also provides the developer with a certain degree of portability between implementations.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	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</a:t>
            </a: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</TotalTime>
  <Words>253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Slide 1</vt:lpstr>
      <vt:lpstr>Core Distributed Computing Technologies</vt:lpstr>
      <vt:lpstr>CORBA(Common Object Request Broker Architecture)</vt:lpstr>
      <vt:lpstr>Slide 4</vt:lpstr>
      <vt:lpstr>Slide 5</vt:lpstr>
      <vt:lpstr>Interface description language </vt:lpstr>
      <vt:lpstr>Object Request Broker</vt:lpstr>
      <vt:lpstr>ADVANTAGES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2023-01-17T13:28:34Z</dcterms:created>
  <dcterms:modified xsi:type="dcterms:W3CDTF">2023-01-17T15:08:26Z</dcterms:modified>
</cp:coreProperties>
</file>