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8"/>
  </p:notesMasterIdLst>
  <p:sldIdLst>
    <p:sldId id="266" r:id="rId2"/>
    <p:sldId id="272" r:id="rId3"/>
    <p:sldId id="271" r:id="rId4"/>
    <p:sldId id="257" r:id="rId5"/>
    <p:sldId id="258" r:id="rId6"/>
    <p:sldId id="259" r:id="rId7"/>
    <p:sldId id="260" r:id="rId8"/>
    <p:sldId id="261" r:id="rId9"/>
    <p:sldId id="262" r:id="rId10"/>
    <p:sldId id="265" r:id="rId11"/>
    <p:sldId id="270" r:id="rId12"/>
    <p:sldId id="263" r:id="rId13"/>
    <p:sldId id="264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-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EB69FB2-F68B-4B1E-B310-1B1E927B1FCF}" type="datetimeFigureOut">
              <a:rPr lang="en-US"/>
              <a:t>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4217875-DBF8-418D-ABD0-3335CBE385D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71384F86-516B-4B3E-9EFF-6BE00862CDA3}" type="slidenum">
              <a:rPr lang="en-US" smtClean="0"/>
              <a:t>1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B806F5-127C-44AE-B8EB-926096608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0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5C4588-0B4E-4A04-936B-EE5A0179F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68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5C4588-0B4E-4A04-936B-EE5A0179F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06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5C4588-0B4E-4A04-936B-EE5A0179F17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3715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5C4588-0B4E-4A04-936B-EE5A0179F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54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5C4588-0B4E-4A04-936B-EE5A0179F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67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5C4588-0B4E-4A04-936B-EE5A0179F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28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0FC885-7ABF-4FFD-8E08-120E29C66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50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2C0E49-1880-45F3-8EDF-B1FA2C8C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3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0EE0E-8F94-41D4-A406-D4EDBA39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7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E267C4-4561-45E8-B629-E33B1B7F3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5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E32D5-7527-423A-9F07-0AB3B1691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3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F858D6-4F08-4436-84FC-DBE9DCEEF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6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F15AA8-9D6C-461F-8CDB-041260AB3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4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18BCE6-9F63-44F3-9437-B31590CA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9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5B1DC7-C40C-424F-9CFC-D53CEE47F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2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307841-E0D7-45AC-ADF8-99B74A4F8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2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45C4588-0B4E-4A04-936B-EE5A0179F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18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com/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udymafia.org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og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603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 descr="strip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593725"/>
            <a:ext cx="76200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457200" y="762000"/>
            <a:ext cx="8686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en-US" sz="6000"/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533400" y="4876800"/>
            <a:ext cx="8610600" cy="33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           </a:t>
            </a:r>
          </a:p>
        </p:txBody>
      </p:sp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609600" y="1447800"/>
            <a:ext cx="7848600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Name : </a:t>
            </a:r>
            <a:r>
              <a:rPr lang="en-US" sz="3600" b="1" dirty="0" err="1"/>
              <a:t>Mulani</a:t>
            </a:r>
            <a:r>
              <a:rPr lang="en-US" sz="3600" b="1" dirty="0"/>
              <a:t> Alfiya Aslam </a:t>
            </a:r>
          </a:p>
          <a:p>
            <a:pPr algn="ctr"/>
            <a:r>
              <a:rPr lang="en-US" sz="3600" b="1" dirty="0"/>
              <a:t>Roll No : 26</a:t>
            </a:r>
          </a:p>
          <a:p>
            <a:pPr algn="ctr"/>
            <a:r>
              <a:rPr lang="en-US" sz="3600" b="1" dirty="0"/>
              <a:t>Name : </a:t>
            </a:r>
            <a:r>
              <a:rPr lang="en-US" sz="3600" b="1" dirty="0" err="1"/>
              <a:t>Nimbhore</a:t>
            </a:r>
            <a:r>
              <a:rPr lang="en-US" sz="3600" b="1" dirty="0"/>
              <a:t> </a:t>
            </a:r>
            <a:r>
              <a:rPr lang="en-US" sz="3600" b="1" dirty="0" err="1"/>
              <a:t>Harshada</a:t>
            </a:r>
            <a:r>
              <a:rPr lang="en-US" sz="3600" b="1" dirty="0"/>
              <a:t> Milind</a:t>
            </a:r>
          </a:p>
          <a:p>
            <a:pPr algn="ctr"/>
            <a:r>
              <a:rPr lang="en-US" sz="3600" b="1" dirty="0"/>
              <a:t>Roll No : 27</a:t>
            </a:r>
          </a:p>
          <a:p>
            <a:pPr algn="ctr"/>
            <a:r>
              <a:rPr lang="en-US" sz="3600" b="1" dirty="0"/>
              <a:t>Subject : Web Service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/>
              <a:t>   CORBA Application</a:t>
            </a:r>
            <a:br>
              <a:rPr lang="en-US" sz="4000"/>
            </a:br>
            <a:endParaRPr lang="en-US" sz="400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609600" indent="-609600" eaLnBrk="1" hangingPunct="1"/>
            <a:r>
              <a:rPr lang="en-US"/>
              <a:t>Design and write the object interfaces. </a:t>
            </a:r>
          </a:p>
          <a:p>
            <a:pPr marL="609600" indent="-609600" eaLnBrk="1" hangingPunct="1"/>
            <a:r>
              <a:rPr lang="en-US"/>
              <a:t>Generate stubs and skeletons, and other required support classes. </a:t>
            </a:r>
          </a:p>
          <a:p>
            <a:pPr marL="609600" indent="-609600" eaLnBrk="1" hangingPunct="1"/>
            <a:r>
              <a:rPr lang="en-US"/>
              <a:t>Write the server object implementations. </a:t>
            </a:r>
          </a:p>
          <a:p>
            <a:pPr marL="609600" indent="-609600" eaLnBrk="1" hangingPunct="1"/>
            <a:r>
              <a:rPr lang="en-US"/>
              <a:t>Use the client-side Java compiler to compile both the Java code that you have written, and the Java classes that were generated by the IDL compiler. </a:t>
            </a:r>
          </a:p>
          <a:p>
            <a:pPr marL="609600" indent="-609600" eaLnBrk="1" hangingPunct="1"/>
            <a:r>
              <a:rPr lang="en-US"/>
              <a:t>Generate a JAR file to contain the classes and any other resource files that are needed. </a:t>
            </a:r>
          </a:p>
          <a:p>
            <a:pPr marL="609600" indent="-609600" eaLnBrk="1" hangingPunct="1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dirty="0"/>
            </a:br>
            <a:r>
              <a:rPr lang="en-US" dirty="0"/>
              <a:t>Some major projects using CORBA</a:t>
            </a:r>
            <a:br>
              <a:rPr lang="en-US" dirty="0"/>
            </a:br>
            <a:endParaRPr 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Distributed Object Management Integration System(DOMIS) </a:t>
            </a:r>
          </a:p>
          <a:p>
            <a:pPr eaLnBrk="1" hangingPunct="1"/>
            <a:r>
              <a:rPr lang="en-US"/>
              <a:t>Dialogos' ORB based applications using ICL's DAIS ORB. </a:t>
            </a:r>
          </a:p>
          <a:p>
            <a:pPr eaLnBrk="1" hangingPunct="1"/>
            <a:r>
              <a:rPr lang="en-US"/>
              <a:t>University of Minnesota's DAMSEL Project ( Dynamic Mul- timedia specification Language ) uses CORBA and Java </a:t>
            </a:r>
          </a:p>
          <a:p>
            <a:pPr eaLnBrk="1" hangingPunct="1"/>
            <a:r>
              <a:rPr lang="en-US"/>
              <a:t>The Sunrise project and the TeleMed subproject 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/>
              <a:t>Advantages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876800"/>
          </a:xfrm>
        </p:spPr>
        <p:txBody>
          <a:bodyPr>
            <a:normAutofit/>
          </a:bodyPr>
          <a:lstStyle/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 panose="05020102010507070707"/>
              <a:buChar char=""/>
              <a:defRPr/>
            </a:pPr>
            <a:r>
              <a:rPr lang="en-US" dirty="0"/>
              <a:t>CORBA supports many existing languages (alone/mixed). 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 panose="05020102010507070707"/>
              <a:buChar char=""/>
              <a:defRPr/>
            </a:pPr>
            <a:r>
              <a:rPr lang="en-US" dirty="0"/>
              <a:t>CORBA supports distribution and Object Orientation. 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 panose="05020102010507070707"/>
              <a:buChar char=""/>
              <a:defRPr/>
            </a:pPr>
            <a:r>
              <a:rPr lang="en-US" dirty="0"/>
              <a:t>CORBA is an industry standard ; it creates competition among vendors and ensures quality implementations. 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 panose="05020102010507070707"/>
              <a:buChar char=""/>
              <a:defRPr/>
            </a:pPr>
            <a:r>
              <a:rPr lang="en-US" dirty="0"/>
              <a:t>CORBA provides out-of-the-box multi-vendor inter- operability and portability. 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 panose="05020102010507070707"/>
              <a:buChar char=""/>
              <a:defRPr/>
            </a:pPr>
            <a:r>
              <a:rPr lang="en-US" dirty="0"/>
              <a:t>CORBA offers many services called CORBA Services. 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228600"/>
            <a:ext cx="132238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/>
              <a:t>Disadvantages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pPr eaLnBrk="1" hangingPunct="1"/>
            <a:r>
              <a:rPr lang="en-US"/>
              <a:t> CORBA is still growing, and not fully mature. </a:t>
            </a:r>
          </a:p>
          <a:p>
            <a:pPr eaLnBrk="1" hangingPunct="1"/>
            <a:r>
              <a:rPr lang="en-US"/>
              <a:t>The standard lacks many features required for putting large scale applications.</a:t>
            </a:r>
          </a:p>
          <a:p>
            <a:pPr eaLnBrk="1" hangingPunct="1"/>
            <a:r>
              <a:rPr lang="en-US"/>
              <a:t> Though specific vendor implemen- tations provide some of these features, they are not part of the standard today. </a:t>
            </a:r>
          </a:p>
        </p:txBody>
      </p:sp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304800"/>
            <a:ext cx="1676400" cy="166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Conclusion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The main conclusion is that CORBA can be used to implement group communication services and thereby achieve interoperability in a heterogeneous computing environment.</a:t>
            </a:r>
          </a:p>
          <a:p>
            <a:pPr eaLnBrk="1" hangingPunct="1"/>
            <a:r>
              <a:rPr lang="en-US"/>
              <a:t>However, there is a substantial performance cost.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Reference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hlinkClick r:id="rId2"/>
              </a:rPr>
              <a:t>www.google.com</a:t>
            </a:r>
            <a:endParaRPr lang="en-US"/>
          </a:p>
          <a:p>
            <a:pPr eaLnBrk="1" hangingPunct="1"/>
            <a:r>
              <a:rPr lang="en-US">
                <a:hlinkClick r:id="rId3"/>
              </a:rPr>
              <a:t>www.wikipedia.com</a:t>
            </a:r>
            <a:endParaRPr lang="en-US"/>
          </a:p>
          <a:p>
            <a:pPr eaLnBrk="1" hangingPunct="1"/>
            <a:r>
              <a:rPr lang="en-US">
                <a:hlinkClick r:id="rId4"/>
              </a:rPr>
              <a:t>www.studymafia.org</a:t>
            </a:r>
            <a:endParaRPr lang="en-US"/>
          </a:p>
          <a:p>
            <a:pPr eaLnBrk="1" hangingPunct="1"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/>
          </a:p>
          <a:p>
            <a:pPr eaLnBrk="1" hangingPunct="1">
              <a:buFontTx/>
              <a:buNone/>
            </a:pPr>
            <a:r>
              <a:rPr lang="en-US"/>
              <a:t>               </a:t>
            </a:r>
            <a:r>
              <a:rPr lang="en-US" sz="9600"/>
              <a:t>Thanks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2B8928-ACA4-761C-F679-1ABE122F81CD}"/>
              </a:ext>
            </a:extLst>
          </p:cNvPr>
          <p:cNvSpPr txBox="1"/>
          <p:nvPr/>
        </p:nvSpPr>
        <p:spPr>
          <a:xfrm>
            <a:off x="1657350" y="2853035"/>
            <a:ext cx="49911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Seminar</a:t>
            </a:r>
          </a:p>
          <a:p>
            <a:pPr algn="ctr"/>
            <a:r>
              <a:rPr lang="en-US" sz="3600" b="1" dirty="0"/>
              <a:t> On</a:t>
            </a:r>
          </a:p>
          <a:p>
            <a:pPr algn="ctr"/>
            <a:r>
              <a:rPr lang="en-US" sz="3600" b="1" dirty="0"/>
              <a:t>CORBA</a:t>
            </a:r>
          </a:p>
        </p:txBody>
      </p:sp>
    </p:spTree>
    <p:extLst>
      <p:ext uri="{BB962C8B-B14F-4D97-AF65-F5344CB8AC3E}">
        <p14:creationId xmlns:p14="http://schemas.microsoft.com/office/powerpoint/2010/main" val="86472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Content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CORBA?</a:t>
            </a:r>
          </a:p>
          <a:p>
            <a:pPr eaLnBrk="1" hangingPunct="1"/>
            <a:r>
              <a:rPr lang="en-US" dirty="0"/>
              <a:t>The Object Management Group (OMG)</a:t>
            </a:r>
          </a:p>
          <a:p>
            <a:pPr eaLnBrk="1" hangingPunct="1"/>
            <a:r>
              <a:rPr lang="en-US" dirty="0"/>
              <a:t>CORBA History</a:t>
            </a:r>
          </a:p>
          <a:p>
            <a:pPr eaLnBrk="1" hangingPunct="1"/>
            <a:r>
              <a:rPr lang="en-US" dirty="0"/>
              <a:t>CORBA Architecture </a:t>
            </a:r>
          </a:p>
          <a:p>
            <a:pPr eaLnBrk="1" hangingPunct="1"/>
            <a:r>
              <a:rPr lang="en-US" dirty="0"/>
              <a:t>Applications</a:t>
            </a:r>
          </a:p>
          <a:p>
            <a:pPr eaLnBrk="1" hangingPunct="1"/>
            <a:r>
              <a:rPr lang="en-US" dirty="0"/>
              <a:t>Some major projects using CORBA</a:t>
            </a:r>
          </a:p>
          <a:p>
            <a:pPr eaLnBrk="1" hangingPunct="1"/>
            <a:r>
              <a:rPr lang="en-US" dirty="0"/>
              <a:t>Advantages </a:t>
            </a:r>
          </a:p>
          <a:p>
            <a:pPr eaLnBrk="1" hangingPunct="1"/>
            <a:r>
              <a:rPr lang="en-US" dirty="0"/>
              <a:t>Disadvantages</a:t>
            </a:r>
          </a:p>
          <a:p>
            <a:pPr eaLnBrk="1" hangingPunct="1"/>
            <a:r>
              <a:rPr lang="en-US" dirty="0"/>
              <a:t>Conclusion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CORBA?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/>
              <a:t>    CORBA (Common Object Request Broker Architecture) is a distributed Object-oriented client/server platform.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/>
              <a:t>     It includes: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An object-oriented Remote Procedure Call (RPC) mechanism.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Object services (such as the Naming or Trading Service).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Language mappings for different programming languages.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Interoperability protocols.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Programming guidelines and patterns.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/>
              <a:t> 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The Object Management Group (OMG)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/>
              <a:t>   The OMG was formed in 1989 to create specifications for open Distributed computing.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/>
              <a:t>      Its mission is to "... Establish industry guidelines and object management Specifications to provide a common framework for distributed Application development.“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/>
              <a:t>    The OMG is the world’s largest software consortium with more than 800 member organizations.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/>
              <a:t>   Specifications published by the OMG are free of charge. Vendors of CORBA technologies do not pay a royalty to the OMG.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/>
              <a:t>    Specifications are developed by consensus of interested submitters.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dirty="0"/>
              <a:t>CORBA History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OMG (Object Management Group)</a:t>
            </a:r>
          </a:p>
          <a:p>
            <a:pPr eaLnBrk="1" hangingPunct="1"/>
            <a:r>
              <a:rPr lang="en-US"/>
              <a:t>Established in 1989 with 8 members</a:t>
            </a:r>
          </a:p>
          <a:p>
            <a:pPr eaLnBrk="1" hangingPunct="1"/>
            <a:r>
              <a:rPr lang="en-US"/>
              <a:t>Object Management Architecture is a set of standards deliver the common architectural framework on which applications are built.</a:t>
            </a:r>
          </a:p>
          <a:p>
            <a:pPr eaLnBrk="1" hangingPunct="1"/>
            <a:r>
              <a:rPr lang="en-US"/>
              <a:t>CORBA’s role in OMA is to implement the ORB functions.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/>
              <a:t>CORBA History…</a:t>
            </a:r>
            <a:br>
              <a:rPr lang="en-US" sz="4000"/>
            </a:br>
            <a:endParaRPr lang="en-US" sz="400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/>
              <a:t>CORBA 1.0</a:t>
            </a:r>
            <a:endParaRPr lang="en-US"/>
          </a:p>
          <a:p>
            <a:pPr eaLnBrk="1" hangingPunct="1"/>
            <a:r>
              <a:rPr lang="en-US"/>
              <a:t>Was introduced and adopted in December 1990.</a:t>
            </a:r>
          </a:p>
          <a:p>
            <a:pPr eaLnBrk="1" hangingPunct="1"/>
            <a:r>
              <a:rPr lang="en-US"/>
              <a:t>It was followed in early 1991 by CORBA 1.1, which defined the Interface Definition Language (IDL) as well as API for applications to communicate with an ORB.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/>
              <a:t>CORBA History…</a:t>
            </a:r>
            <a:br>
              <a:rPr lang="en-US" sz="4000"/>
            </a:br>
            <a:endParaRPr lang="en-US" sz="400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CORBA 1.x was an important first step is providing distributed object interoperability, but wasn’t a complete specification.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As a result, a CORBA ORB from one vendor could not communicate with an ORB from another vendor, a restriction that severely limited interoperability among distributed objects.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CORBA 2.0 is adopted in December 1994.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/>
              <a:t>CORBA Architecture   </a:t>
            </a:r>
          </a:p>
        </p:txBody>
      </p:sp>
      <p:pic>
        <p:nvPicPr>
          <p:cNvPr id="10243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76882" y="2622576"/>
            <a:ext cx="4412362" cy="3055885"/>
          </a:xfr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</TotalTime>
  <Words>637</Words>
  <Application>Microsoft Office PowerPoint</Application>
  <PresentationFormat>On-screen Show (4:3)</PresentationFormat>
  <Paragraphs>81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Times New Roman</vt:lpstr>
      <vt:lpstr>Wingdings 2</vt:lpstr>
      <vt:lpstr>Wingdings 3</vt:lpstr>
      <vt:lpstr>Ion</vt:lpstr>
      <vt:lpstr>PowerPoint Presentation</vt:lpstr>
      <vt:lpstr>PowerPoint Presentation</vt:lpstr>
      <vt:lpstr>Content</vt:lpstr>
      <vt:lpstr>What is CORBA?</vt:lpstr>
      <vt:lpstr>The Object Management Group (OMG)</vt:lpstr>
      <vt:lpstr>CORBA History </vt:lpstr>
      <vt:lpstr>CORBA History… </vt:lpstr>
      <vt:lpstr>CORBA History… </vt:lpstr>
      <vt:lpstr>CORBA Architecture   </vt:lpstr>
      <vt:lpstr>   CORBA Application </vt:lpstr>
      <vt:lpstr> Some major projects using CORBA </vt:lpstr>
      <vt:lpstr>Advantages </vt:lpstr>
      <vt:lpstr>Disadvantages </vt:lpstr>
      <vt:lpstr>Conclusion</vt:lpstr>
      <vt:lpstr>Reference</vt:lpstr>
      <vt:lpstr>PowerPoint Presentation</vt:lpstr>
    </vt:vector>
  </TitlesOfParts>
  <Company>&lt;arabianhorse&gt;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CORBA?</dc:title>
  <dc:creator>Sumit</dc:creator>
  <cp:lastModifiedBy>alfiyamulani0802@outlook.com</cp:lastModifiedBy>
  <cp:revision>17</cp:revision>
  <dcterms:created xsi:type="dcterms:W3CDTF">2013-12-06T04:25:00Z</dcterms:created>
  <dcterms:modified xsi:type="dcterms:W3CDTF">2023-01-18T08:20:11Z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606CC8960F8E4ECCB619B55980410430</vt:lpwstr>
  </property>
  <property fmtid="{D5CDD505-2E9C-101B-9397-08002B2CF9AE}" pid="3" name="KSOProductBuildVer">
    <vt:lpwstr>1033-11.2.0.11440</vt:lpwstr>
  </property>
</Properties>
</file>