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1" r:id="rId3"/>
    <p:sldId id="262" r:id="rId4"/>
    <p:sldId id="271" r:id="rId5"/>
    <p:sldId id="273" r:id="rId6"/>
    <p:sldId id="274" r:id="rId7"/>
    <p:sldId id="276" r:id="rId8"/>
    <p:sldId id="277" r:id="rId9"/>
    <p:sldId id="269" r:id="rId1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6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2" name=""/>
        <p:cNvGrpSpPr/>
        <p:nvPr/>
      </p:nvGrpSpPr>
      <p:grpSpPr>
        <a:xfrm>
          <a:off x="0" y="0"/>
          <a:ext cx="0" cy="0"/>
          <a:chOff x="0" y="0"/>
          <a:chExt cx="0" cy="0"/>
        </a:xfrm>
      </p:grpSpPr>
      <p:sp>
        <p:nvSpPr>
          <p:cNvPr id="1048605" name="Title 13"/>
          <p:cNvSpPr>
            <a:spLocks noGrp="1"/>
          </p:cNvSpPr>
          <p:nvPr>
            <p:ph type="ctrTitle"/>
          </p:nvPr>
        </p:nvSpPr>
        <p:spPr>
          <a:xfrm>
            <a:off x="1432560" y="359898"/>
            <a:ext cx="7406640" cy="1472184"/>
          </a:xfrm>
        </p:spPr>
        <p:txBody>
          <a:bodyPr anchor="b"/>
          <a:lstStyle>
            <a:lvl1pPr algn="l"/>
          </a:lstStyle>
          <a:p>
            <a:r>
              <a:rPr kumimoji="0" lang="en-US" smtClean="0"/>
              <a:t>Click to edit Master title style</a:t>
            </a:r>
            <a:endParaRPr kumimoji="0" lang="en-US"/>
          </a:p>
        </p:txBody>
      </p:sp>
      <p:sp>
        <p:nvSpPr>
          <p:cNvPr id="1048606" name="Subtitle 21"/>
          <p:cNvSpPr>
            <a:spLocks noGrp="1"/>
          </p:cNvSpPr>
          <p:nvPr>
            <p:ph type="subTitle" idx="1"/>
          </p:nvPr>
        </p:nvSpPr>
        <p:spPr>
          <a:xfrm>
            <a:off x="1432560" y="1850064"/>
            <a:ext cx="740664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07" name="Date Placeholder 6"/>
          <p:cNvSpPr>
            <a:spLocks noGrp="1"/>
          </p:cNvSpPr>
          <p:nvPr>
            <p:ph type="dt" sz="half" idx="10"/>
          </p:nvPr>
        </p:nvSpPr>
        <p:spPr/>
        <p:txBody>
          <a:bodyPr/>
          <a:p>
            <a:fld id="{4DD22E77-BE75-4C32-911F-5A9E7D866776}" type="datetimeFigureOut">
              <a:rPr lang="en-US" smtClean="0"/>
              <a:t>1/17/2023</a:t>
            </a:fld>
            <a:endParaRPr lang="en-GB"/>
          </a:p>
        </p:txBody>
      </p:sp>
      <p:sp>
        <p:nvSpPr>
          <p:cNvPr id="1048608" name="Footer Placeholder 19"/>
          <p:cNvSpPr>
            <a:spLocks noGrp="1"/>
          </p:cNvSpPr>
          <p:nvPr>
            <p:ph type="ftr" sz="quarter" idx="11"/>
          </p:nvPr>
        </p:nvSpPr>
        <p:spPr/>
        <p:txBody>
          <a:bodyPr/>
          <a:p>
            <a:endParaRPr lang="en-GB"/>
          </a:p>
        </p:txBody>
      </p:sp>
      <p:sp>
        <p:nvSpPr>
          <p:cNvPr id="1048609" name="Slide Number Placeholder 9"/>
          <p:cNvSpPr>
            <a:spLocks noGrp="1"/>
          </p:cNvSpPr>
          <p:nvPr>
            <p:ph type="sldNum" sz="quarter" idx="12"/>
          </p:nvPr>
        </p:nvSpPr>
        <p:spPr/>
        <p:txBody>
          <a:bodyPr/>
          <a:p>
            <a:fld id="{83E8906D-2E0E-435F-970C-5FD6FAF9E716}" type="slidenum">
              <a:rPr lang="en-GB" smtClean="0"/>
              <a:t>‹#›</a:t>
            </a:fld>
            <a:endParaRPr lang="en-GB"/>
          </a:p>
        </p:txBody>
      </p:sp>
      <p:sp>
        <p:nvSpPr>
          <p:cNvPr id="1048610" name="Oval 7"/>
          <p:cNvSpPr/>
          <p:nvPr/>
        </p:nvSpPr>
        <p:spPr>
          <a:xfrm>
            <a:off x="921433" y="1413802"/>
            <a:ext cx="210312"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611" name="Oval 8"/>
          <p:cNvSpPr/>
          <p:nvPr/>
        </p:nvSpPr>
        <p:spPr>
          <a:xfrm>
            <a:off x="1157176" y="1345016"/>
            <a:ext cx="64008"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6" name=""/>
        <p:cNvGrpSpPr/>
        <p:nvPr/>
      </p:nvGrpSpPr>
      <p:grpSpPr>
        <a:xfrm>
          <a:off x="0" y="0"/>
          <a:ext cx="0" cy="0"/>
          <a:chOff x="0" y="0"/>
          <a:chExt cx="0" cy="0"/>
        </a:xfrm>
      </p:grpSpPr>
      <p:sp>
        <p:nvSpPr>
          <p:cNvPr id="1048630" name="Title 1"/>
          <p:cNvSpPr>
            <a:spLocks noGrp="1"/>
          </p:cNvSpPr>
          <p:nvPr>
            <p:ph type="title"/>
          </p:nvPr>
        </p:nvSpPr>
        <p:spPr/>
        <p:txBody>
          <a:bodyPr/>
          <a:p>
            <a:r>
              <a:rPr kumimoji="0" lang="en-US" smtClean="0"/>
              <a:t>Click to edit Master title style</a:t>
            </a:r>
            <a:endParaRPr kumimoji="0" lang="en-US"/>
          </a:p>
        </p:txBody>
      </p:sp>
      <p:sp>
        <p:nvSpPr>
          <p:cNvPr id="1048631"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2" name="Date Placeholder 3"/>
          <p:cNvSpPr>
            <a:spLocks noGrp="1"/>
          </p:cNvSpPr>
          <p:nvPr>
            <p:ph type="dt" sz="half" idx="10"/>
          </p:nvPr>
        </p:nvSpPr>
        <p:spPr/>
        <p:txBody>
          <a:bodyPr/>
          <a:p>
            <a:fld id="{4DD22E77-BE75-4C32-911F-5A9E7D866776}" type="datetimeFigureOut">
              <a:rPr lang="en-US" smtClean="0"/>
              <a:t>1/17/2023</a:t>
            </a:fld>
            <a:endParaRPr lang="en-GB"/>
          </a:p>
        </p:txBody>
      </p:sp>
      <p:sp>
        <p:nvSpPr>
          <p:cNvPr id="1048633" name="Footer Placeholder 4"/>
          <p:cNvSpPr>
            <a:spLocks noGrp="1"/>
          </p:cNvSpPr>
          <p:nvPr>
            <p:ph type="ftr" sz="quarter" idx="11"/>
          </p:nvPr>
        </p:nvSpPr>
        <p:spPr/>
        <p:txBody>
          <a:bodyPr/>
          <a:p>
            <a:endParaRPr lang="en-GB"/>
          </a:p>
        </p:txBody>
      </p:sp>
      <p:sp>
        <p:nvSpPr>
          <p:cNvPr id="1048634" name="Slide Number Placeholder 5"/>
          <p:cNvSpPr>
            <a:spLocks noGrp="1"/>
          </p:cNvSpPr>
          <p:nvPr>
            <p:ph type="sldNum" sz="quarter" idx="12"/>
          </p:nvPr>
        </p:nvSpPr>
        <p:spPr/>
        <p:txBody>
          <a:bodyPr/>
          <a:p>
            <a:fld id="{83E8906D-2E0E-435F-970C-5FD6FAF9E71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4" name=""/>
        <p:cNvGrpSpPr/>
        <p:nvPr/>
      </p:nvGrpSpPr>
      <p:grpSpPr>
        <a:xfrm>
          <a:off x="0" y="0"/>
          <a:ext cx="0" cy="0"/>
          <a:chOff x="0" y="0"/>
          <a:chExt cx="0" cy="0"/>
        </a:xfrm>
      </p:grpSpPr>
      <p:sp>
        <p:nvSpPr>
          <p:cNvPr id="1048616" name="Vertical Title 1"/>
          <p:cNvSpPr>
            <a:spLocks noGrp="1"/>
          </p:cNvSpPr>
          <p:nvPr>
            <p:ph type="title" orient="vert"/>
          </p:nvPr>
        </p:nvSpPr>
        <p:spPr>
          <a:xfrm>
            <a:off x="6858000" y="274639"/>
            <a:ext cx="1828800" cy="5851525"/>
          </a:xfrm>
        </p:spPr>
        <p:txBody>
          <a:bodyPr vert="eaVert"/>
          <a:p>
            <a:r>
              <a:rPr kumimoji="0" lang="en-US" smtClean="0"/>
              <a:t>Click to edit Master title style</a:t>
            </a:r>
            <a:endParaRPr kumimoji="0" lang="en-US"/>
          </a:p>
        </p:txBody>
      </p:sp>
      <p:sp>
        <p:nvSpPr>
          <p:cNvPr id="1048617" name="Vertical Text Placeholder 2"/>
          <p:cNvSpPr>
            <a:spLocks noGrp="1"/>
          </p:cNvSpPr>
          <p:nvPr>
            <p:ph type="body" orient="vert" idx="1"/>
          </p:nvPr>
        </p:nvSpPr>
        <p:spPr>
          <a:xfrm>
            <a:off x="1143000" y="274640"/>
            <a:ext cx="55626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8" name="Date Placeholder 3"/>
          <p:cNvSpPr>
            <a:spLocks noGrp="1"/>
          </p:cNvSpPr>
          <p:nvPr>
            <p:ph type="dt" sz="half" idx="10"/>
          </p:nvPr>
        </p:nvSpPr>
        <p:spPr/>
        <p:txBody>
          <a:bodyPr/>
          <a:p>
            <a:fld id="{4DD22E77-BE75-4C32-911F-5A9E7D866776}" type="datetimeFigureOut">
              <a:rPr lang="en-US" smtClean="0"/>
              <a:t>1/17/2023</a:t>
            </a:fld>
            <a:endParaRPr lang="en-GB"/>
          </a:p>
        </p:txBody>
      </p:sp>
      <p:sp>
        <p:nvSpPr>
          <p:cNvPr id="1048619" name="Footer Placeholder 4"/>
          <p:cNvSpPr>
            <a:spLocks noGrp="1"/>
          </p:cNvSpPr>
          <p:nvPr>
            <p:ph type="ftr" sz="quarter" idx="11"/>
          </p:nvPr>
        </p:nvSpPr>
        <p:spPr/>
        <p:txBody>
          <a:bodyPr/>
          <a:p>
            <a:endParaRPr lang="en-GB"/>
          </a:p>
        </p:txBody>
      </p:sp>
      <p:sp>
        <p:nvSpPr>
          <p:cNvPr id="1048620" name="Slide Number Placeholder 5"/>
          <p:cNvSpPr>
            <a:spLocks noGrp="1"/>
          </p:cNvSpPr>
          <p:nvPr>
            <p:ph type="sldNum" sz="quarter" idx="12"/>
          </p:nvPr>
        </p:nvSpPr>
        <p:spPr/>
        <p:txBody>
          <a:bodyPr/>
          <a:p>
            <a:fld id="{83E8906D-2E0E-435F-970C-5FD6FAF9E71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 name=""/>
        <p:cNvGrpSpPr/>
        <p:nvPr/>
      </p:nvGrpSpPr>
      <p:grpSpPr>
        <a:xfrm>
          <a:off x="0" y="0"/>
          <a:ext cx="0" cy="0"/>
          <a:chOff x="0" y="0"/>
          <a:chExt cx="0" cy="0"/>
        </a:xfrm>
      </p:grpSpPr>
      <p:sp>
        <p:nvSpPr>
          <p:cNvPr id="1048586" name="Title 1"/>
          <p:cNvSpPr>
            <a:spLocks noGrp="1"/>
          </p:cNvSpPr>
          <p:nvPr>
            <p:ph type="title"/>
          </p:nvPr>
        </p:nvSpPr>
        <p:spPr/>
        <p:txBody>
          <a:bodyPr/>
          <a:p>
            <a:r>
              <a:rPr kumimoji="0" lang="en-US" smtClean="0"/>
              <a:t>Click to edit Master title style</a:t>
            </a:r>
            <a:endParaRPr kumimoji="0" lang="en-US"/>
          </a:p>
        </p:txBody>
      </p:sp>
      <p:sp>
        <p:nvSpPr>
          <p:cNvPr id="1048587"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8" name="Date Placeholder 3"/>
          <p:cNvSpPr>
            <a:spLocks noGrp="1"/>
          </p:cNvSpPr>
          <p:nvPr>
            <p:ph type="dt" sz="half" idx="10"/>
          </p:nvPr>
        </p:nvSpPr>
        <p:spPr/>
        <p:txBody>
          <a:bodyPr/>
          <a:p>
            <a:fld id="{4DD22E77-BE75-4C32-911F-5A9E7D866776}" type="datetimeFigureOut">
              <a:rPr lang="en-US" smtClean="0"/>
              <a:t>1/17/2023</a:t>
            </a:fld>
            <a:endParaRPr lang="en-GB"/>
          </a:p>
        </p:txBody>
      </p:sp>
      <p:sp>
        <p:nvSpPr>
          <p:cNvPr id="1048589" name="Footer Placeholder 4"/>
          <p:cNvSpPr>
            <a:spLocks noGrp="1"/>
          </p:cNvSpPr>
          <p:nvPr>
            <p:ph type="ftr" sz="quarter" idx="11"/>
          </p:nvPr>
        </p:nvSpPr>
        <p:spPr/>
        <p:txBody>
          <a:bodyPr/>
          <a:p>
            <a:endParaRPr lang="en-GB"/>
          </a:p>
        </p:txBody>
      </p:sp>
      <p:sp>
        <p:nvSpPr>
          <p:cNvPr id="1048590" name="Slide Number Placeholder 5"/>
          <p:cNvSpPr>
            <a:spLocks noGrp="1"/>
          </p:cNvSpPr>
          <p:nvPr>
            <p:ph type="sldNum" sz="quarter" idx="12"/>
          </p:nvPr>
        </p:nvSpPr>
        <p:spPr/>
        <p:txBody>
          <a:bodyPr/>
          <a:p>
            <a:fld id="{83E8906D-2E0E-435F-970C-5FD6FAF9E71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37" name=""/>
        <p:cNvGrpSpPr/>
        <p:nvPr/>
      </p:nvGrpSpPr>
      <p:grpSpPr>
        <a:xfrm>
          <a:off x="0" y="0"/>
          <a:ext cx="0" cy="0"/>
          <a:chOff x="0" y="0"/>
          <a:chExt cx="0" cy="0"/>
        </a:xfrm>
      </p:grpSpPr>
      <p:sp>
        <p:nvSpPr>
          <p:cNvPr id="1048635" name="Rectangle 6"/>
          <p:cNvSpPr/>
          <p:nvPr/>
        </p:nvSpPr>
        <p:spPr>
          <a:xfrm>
            <a:off x="2282890" y="-54"/>
            <a:ext cx="6858000"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36" name="Title 1"/>
          <p:cNvSpPr>
            <a:spLocks noGrp="1"/>
          </p:cNvSpPr>
          <p:nvPr>
            <p:ph type="title"/>
          </p:nvPr>
        </p:nvSpPr>
        <p:spPr>
          <a:xfrm>
            <a:off x="2578392" y="2600325"/>
            <a:ext cx="6400800" cy="2286000"/>
          </a:xfrm>
        </p:spPr>
        <p:txBody>
          <a:bodyPr anchor="t"/>
          <a:lstStyle>
            <a:lvl1pPr algn="l">
              <a:lnSpc>
                <a:spcPts val="4500"/>
              </a:lnSpc>
              <a:buNone/>
              <a:defRPr b="1" cap="all" sz="4000"/>
            </a:lvl1pPr>
          </a:lstStyle>
          <a:p>
            <a:r>
              <a:rPr kumimoji="0" lang="en-US" smtClean="0"/>
              <a:t>Click to edit Master title style</a:t>
            </a:r>
            <a:endParaRPr kumimoji="0" lang="en-US"/>
          </a:p>
        </p:txBody>
      </p:sp>
      <p:sp>
        <p:nvSpPr>
          <p:cNvPr id="1048637" name="Text Placeholder 2"/>
          <p:cNvSpPr>
            <a:spLocks noGrp="1"/>
          </p:cNvSpPr>
          <p:nvPr>
            <p:ph type="body" idx="1"/>
          </p:nvPr>
        </p:nvSpPr>
        <p:spPr>
          <a:xfrm>
            <a:off x="2578392" y="1066800"/>
            <a:ext cx="64008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38" name="Date Placeholder 3"/>
          <p:cNvSpPr>
            <a:spLocks noGrp="1"/>
          </p:cNvSpPr>
          <p:nvPr>
            <p:ph type="dt" sz="half" idx="10"/>
          </p:nvPr>
        </p:nvSpPr>
        <p:spPr/>
        <p:txBody>
          <a:bodyPr/>
          <a:p>
            <a:fld id="{4DD22E77-BE75-4C32-911F-5A9E7D866776}" type="datetimeFigureOut">
              <a:rPr lang="en-US" smtClean="0"/>
              <a:t>1/17/2023</a:t>
            </a:fld>
            <a:endParaRPr lang="en-GB"/>
          </a:p>
        </p:txBody>
      </p:sp>
      <p:sp>
        <p:nvSpPr>
          <p:cNvPr id="1048639" name="Footer Placeholder 4"/>
          <p:cNvSpPr>
            <a:spLocks noGrp="1"/>
          </p:cNvSpPr>
          <p:nvPr>
            <p:ph type="ftr" sz="quarter" idx="11"/>
          </p:nvPr>
        </p:nvSpPr>
        <p:spPr/>
        <p:txBody>
          <a:bodyPr/>
          <a:p>
            <a:endParaRPr lang="en-GB"/>
          </a:p>
        </p:txBody>
      </p:sp>
      <p:sp>
        <p:nvSpPr>
          <p:cNvPr id="1048640" name="Slide Number Placeholder 5"/>
          <p:cNvSpPr>
            <a:spLocks noGrp="1"/>
          </p:cNvSpPr>
          <p:nvPr>
            <p:ph type="sldNum" sz="quarter" idx="12"/>
          </p:nvPr>
        </p:nvSpPr>
        <p:spPr/>
        <p:txBody>
          <a:bodyPr/>
          <a:p>
            <a:fld id="{83E8906D-2E0E-435F-970C-5FD6FAF9E716}" type="slidenum">
              <a:rPr lang="en-GB" smtClean="0"/>
              <a:t>‹#›</a:t>
            </a:fld>
            <a:endParaRPr lang="en-GB"/>
          </a:p>
        </p:txBody>
      </p:sp>
      <p:sp>
        <p:nvSpPr>
          <p:cNvPr id="1048641" name="Rectangle 9"/>
          <p:cNvSpPr/>
          <p:nvPr/>
        </p:nvSpPr>
        <p:spPr bwMode="invGray">
          <a:xfrm>
            <a:off x="2286000" y="0"/>
            <a:ext cx="76200"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2" name="Oval 7"/>
          <p:cNvSpPr/>
          <p:nvPr/>
        </p:nvSpPr>
        <p:spPr>
          <a:xfrm>
            <a:off x="2172321" y="2814656"/>
            <a:ext cx="210312"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643" name="Oval 8"/>
          <p:cNvSpPr/>
          <p:nvPr/>
        </p:nvSpPr>
        <p:spPr>
          <a:xfrm>
            <a:off x="2408064" y="2745870"/>
            <a:ext cx="64008"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8" name=""/>
        <p:cNvGrpSpPr/>
        <p:nvPr/>
      </p:nvGrpSpPr>
      <p:grpSpPr>
        <a:xfrm>
          <a:off x="0" y="0"/>
          <a:ext cx="0" cy="0"/>
          <a:chOff x="0" y="0"/>
          <a:chExt cx="0" cy="0"/>
        </a:xfrm>
      </p:grpSpPr>
      <p:sp>
        <p:nvSpPr>
          <p:cNvPr id="1048644" name="Title 1"/>
          <p:cNvSpPr>
            <a:spLocks noGrp="1"/>
          </p:cNvSpPr>
          <p:nvPr>
            <p:ph type="title"/>
          </p:nvPr>
        </p:nvSpPr>
        <p:spPr>
          <a:xfrm>
            <a:off x="1435608" y="274320"/>
            <a:ext cx="7498080" cy="1143000"/>
          </a:xfrm>
        </p:spPr>
        <p:txBody>
          <a:bodyPr/>
          <a:p>
            <a:r>
              <a:rPr kumimoji="0" lang="en-US" smtClean="0"/>
              <a:t>Click to edit Master title style</a:t>
            </a:r>
            <a:endParaRPr kumimoji="0" lang="en-US"/>
          </a:p>
        </p:txBody>
      </p:sp>
      <p:sp>
        <p:nvSpPr>
          <p:cNvPr id="1048645"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6"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4"/>
          <p:cNvSpPr>
            <a:spLocks noGrp="1"/>
          </p:cNvSpPr>
          <p:nvPr>
            <p:ph type="dt" sz="half" idx="10"/>
          </p:nvPr>
        </p:nvSpPr>
        <p:spPr/>
        <p:txBody>
          <a:bodyPr/>
          <a:p>
            <a:fld id="{4DD22E77-BE75-4C32-911F-5A9E7D866776}" type="datetimeFigureOut">
              <a:rPr lang="en-US" smtClean="0"/>
              <a:t>1/17/2023</a:t>
            </a:fld>
            <a:endParaRPr lang="en-GB"/>
          </a:p>
        </p:txBody>
      </p:sp>
      <p:sp>
        <p:nvSpPr>
          <p:cNvPr id="1048648" name="Footer Placeholder 5"/>
          <p:cNvSpPr>
            <a:spLocks noGrp="1"/>
          </p:cNvSpPr>
          <p:nvPr>
            <p:ph type="ftr" sz="quarter" idx="11"/>
          </p:nvPr>
        </p:nvSpPr>
        <p:spPr/>
        <p:txBody>
          <a:bodyPr/>
          <a:p>
            <a:endParaRPr lang="en-GB"/>
          </a:p>
        </p:txBody>
      </p:sp>
      <p:sp>
        <p:nvSpPr>
          <p:cNvPr id="1048649" name="Slide Number Placeholder 6"/>
          <p:cNvSpPr>
            <a:spLocks noGrp="1"/>
          </p:cNvSpPr>
          <p:nvPr>
            <p:ph type="sldNum" sz="quarter" idx="12"/>
          </p:nvPr>
        </p:nvSpPr>
        <p:spPr/>
        <p:txBody>
          <a:bodyPr/>
          <a:p>
            <a:fld id="{83E8906D-2E0E-435F-970C-5FD6FAF9E71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39" name=""/>
        <p:cNvGrpSpPr/>
        <p:nvPr/>
      </p:nvGrpSpPr>
      <p:grpSpPr>
        <a:xfrm>
          <a:off x="0" y="0"/>
          <a:ext cx="0" cy="0"/>
          <a:chOff x="0" y="0"/>
          <a:chExt cx="0" cy="0"/>
        </a:xfrm>
      </p:grpSpPr>
      <p:sp>
        <p:nvSpPr>
          <p:cNvPr id="1048650" name="Title 1"/>
          <p:cNvSpPr>
            <a:spLocks noGrp="1"/>
          </p:cNvSpPr>
          <p:nvPr>
            <p:ph type="title"/>
          </p:nvPr>
        </p:nvSpPr>
        <p:spPr>
          <a:xfrm>
            <a:off x="457200" y="5160336"/>
            <a:ext cx="8229600" cy="1143000"/>
          </a:xfrm>
        </p:spPr>
        <p:txBody>
          <a:bodyPr anchor="ctr"/>
          <a:lstStyle>
            <a:lvl1pPr algn="ctr">
              <a:defRPr baseline="0" b="1" cap="none" sz="4500"/>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2"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3"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4"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Date Placeholder 6"/>
          <p:cNvSpPr>
            <a:spLocks noGrp="1"/>
          </p:cNvSpPr>
          <p:nvPr>
            <p:ph type="dt" sz="half" idx="10"/>
          </p:nvPr>
        </p:nvSpPr>
        <p:spPr/>
        <p:txBody>
          <a:bodyPr/>
          <a:p>
            <a:fld id="{4DD22E77-BE75-4C32-911F-5A9E7D866776}" type="datetimeFigureOut">
              <a:rPr lang="en-US" smtClean="0"/>
              <a:t>1/17/2023</a:t>
            </a:fld>
            <a:endParaRPr lang="en-GB"/>
          </a:p>
        </p:txBody>
      </p:sp>
      <p:sp>
        <p:nvSpPr>
          <p:cNvPr id="1048656" name="Footer Placeholder 7"/>
          <p:cNvSpPr>
            <a:spLocks noGrp="1"/>
          </p:cNvSpPr>
          <p:nvPr>
            <p:ph type="ftr" sz="quarter" idx="11"/>
          </p:nvPr>
        </p:nvSpPr>
        <p:spPr/>
        <p:txBody>
          <a:bodyPr/>
          <a:p>
            <a:endParaRPr lang="en-GB"/>
          </a:p>
        </p:txBody>
      </p:sp>
      <p:sp>
        <p:nvSpPr>
          <p:cNvPr id="1048657" name="Slide Number Placeholder 8"/>
          <p:cNvSpPr>
            <a:spLocks noGrp="1"/>
          </p:cNvSpPr>
          <p:nvPr>
            <p:ph type="sldNum" sz="quarter" idx="12"/>
          </p:nvPr>
        </p:nvSpPr>
        <p:spPr/>
        <p:txBody>
          <a:bodyPr/>
          <a:p>
            <a:fld id="{83E8906D-2E0E-435F-970C-5FD6FAF9E71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3" name=""/>
        <p:cNvGrpSpPr/>
        <p:nvPr/>
      </p:nvGrpSpPr>
      <p:grpSpPr>
        <a:xfrm>
          <a:off x="0" y="0"/>
          <a:ext cx="0" cy="0"/>
          <a:chOff x="0" y="0"/>
          <a:chExt cx="0" cy="0"/>
        </a:xfrm>
      </p:grpSpPr>
      <p:sp>
        <p:nvSpPr>
          <p:cNvPr id="1048612" name="Title 1"/>
          <p:cNvSpPr>
            <a:spLocks noGrp="1"/>
          </p:cNvSpPr>
          <p:nvPr>
            <p:ph type="title"/>
          </p:nvPr>
        </p:nvSpPr>
        <p:spPr>
          <a:xfrm>
            <a:off x="1435608" y="274320"/>
            <a:ext cx="7498080" cy="1143000"/>
          </a:xfrm>
        </p:spPr>
        <p:txBody>
          <a:bodyPr anchor="ctr"/>
          <a:p>
            <a:r>
              <a:rPr kumimoji="0" lang="en-US" smtClean="0"/>
              <a:t>Click to edit Master title style</a:t>
            </a:r>
            <a:endParaRPr kumimoji="0" lang="en-US"/>
          </a:p>
        </p:txBody>
      </p:sp>
      <p:sp>
        <p:nvSpPr>
          <p:cNvPr id="1048613" name="Date Placeholder 2"/>
          <p:cNvSpPr>
            <a:spLocks noGrp="1"/>
          </p:cNvSpPr>
          <p:nvPr>
            <p:ph type="dt" sz="half" idx="10"/>
          </p:nvPr>
        </p:nvSpPr>
        <p:spPr/>
        <p:txBody>
          <a:bodyPr/>
          <a:p>
            <a:fld id="{4DD22E77-BE75-4C32-911F-5A9E7D866776}" type="datetimeFigureOut">
              <a:rPr lang="en-US" smtClean="0"/>
              <a:t>1/17/2023</a:t>
            </a:fld>
            <a:endParaRPr lang="en-GB"/>
          </a:p>
        </p:txBody>
      </p:sp>
      <p:sp>
        <p:nvSpPr>
          <p:cNvPr id="1048614" name="Footer Placeholder 3"/>
          <p:cNvSpPr>
            <a:spLocks noGrp="1"/>
          </p:cNvSpPr>
          <p:nvPr>
            <p:ph type="ftr" sz="quarter" idx="11"/>
          </p:nvPr>
        </p:nvSpPr>
        <p:spPr/>
        <p:txBody>
          <a:bodyPr/>
          <a:p>
            <a:endParaRPr lang="en-GB"/>
          </a:p>
        </p:txBody>
      </p:sp>
      <p:sp>
        <p:nvSpPr>
          <p:cNvPr id="1048615" name="Slide Number Placeholder 4"/>
          <p:cNvSpPr>
            <a:spLocks noGrp="1"/>
          </p:cNvSpPr>
          <p:nvPr>
            <p:ph type="sldNum" sz="quarter" idx="12"/>
          </p:nvPr>
        </p:nvSpPr>
        <p:spPr/>
        <p:txBody>
          <a:bodyPr/>
          <a:p>
            <a:fld id="{83E8906D-2E0E-435F-970C-5FD6FAF9E71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0" name=""/>
        <p:cNvGrpSpPr/>
        <p:nvPr/>
      </p:nvGrpSpPr>
      <p:grpSpPr>
        <a:xfrm>
          <a:off x="0" y="0"/>
          <a:ext cx="0" cy="0"/>
          <a:chOff x="0" y="0"/>
          <a:chExt cx="0" cy="0"/>
        </a:xfrm>
      </p:grpSpPr>
      <p:sp>
        <p:nvSpPr>
          <p:cNvPr id="1048658" name="Rectangle 4"/>
          <p:cNvSpPr/>
          <p:nvPr/>
        </p:nvSpPr>
        <p:spPr>
          <a:xfrm>
            <a:off x="1014984" y="0"/>
            <a:ext cx="8129016"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9" name="Date Placeholder 1"/>
          <p:cNvSpPr>
            <a:spLocks noGrp="1"/>
          </p:cNvSpPr>
          <p:nvPr>
            <p:ph type="dt" sz="half" idx="10"/>
          </p:nvPr>
        </p:nvSpPr>
        <p:spPr/>
        <p:txBody>
          <a:bodyPr/>
          <a:p>
            <a:fld id="{4DD22E77-BE75-4C32-911F-5A9E7D866776}" type="datetimeFigureOut">
              <a:rPr lang="en-US" smtClean="0"/>
              <a:t>1/17/2023</a:t>
            </a:fld>
            <a:endParaRPr lang="en-GB"/>
          </a:p>
        </p:txBody>
      </p:sp>
      <p:sp>
        <p:nvSpPr>
          <p:cNvPr id="1048660" name="Footer Placeholder 2"/>
          <p:cNvSpPr>
            <a:spLocks noGrp="1"/>
          </p:cNvSpPr>
          <p:nvPr>
            <p:ph type="ftr" sz="quarter" idx="11"/>
          </p:nvPr>
        </p:nvSpPr>
        <p:spPr/>
        <p:txBody>
          <a:bodyPr/>
          <a:p>
            <a:endParaRPr lang="en-GB"/>
          </a:p>
        </p:txBody>
      </p:sp>
      <p:sp>
        <p:nvSpPr>
          <p:cNvPr id="1048661" name="Slide Number Placeholder 3"/>
          <p:cNvSpPr>
            <a:spLocks noGrp="1"/>
          </p:cNvSpPr>
          <p:nvPr>
            <p:ph type="sldNum" sz="quarter" idx="12"/>
          </p:nvPr>
        </p:nvSpPr>
        <p:spPr/>
        <p:txBody>
          <a:bodyPr/>
          <a:p>
            <a:fld id="{83E8906D-2E0E-435F-970C-5FD6FAF9E716}" type="slidenum">
              <a:rPr lang="en-GB" smtClean="0"/>
              <a:t>‹#›</a:t>
            </a:fld>
            <a:endParaRPr lang="en-GB"/>
          </a:p>
        </p:txBody>
      </p:sp>
      <p:sp>
        <p:nvSpPr>
          <p:cNvPr id="1048662" name="Rectangle 5"/>
          <p:cNvSpPr/>
          <p:nvPr/>
        </p:nvSpPr>
        <p:spPr bwMode="invGray">
          <a:xfrm>
            <a:off x="1014984" y="-54"/>
            <a:ext cx="73152"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41" name=""/>
        <p:cNvGrpSpPr/>
        <p:nvPr/>
      </p:nvGrpSpPr>
      <p:grpSpPr>
        <a:xfrm>
          <a:off x="0" y="0"/>
          <a:ext cx="0" cy="0"/>
          <a:chOff x="0" y="0"/>
          <a:chExt cx="0" cy="0"/>
        </a:xfrm>
      </p:grpSpPr>
      <p:sp>
        <p:nvSpPr>
          <p:cNvPr id="1048663" name="Title 1"/>
          <p:cNvSpPr>
            <a:spLocks noGrp="1"/>
          </p:cNvSpPr>
          <p:nvPr>
            <p:ph type="title"/>
          </p:nvPr>
        </p:nvSpPr>
        <p:spPr>
          <a:xfrm>
            <a:off x="457200" y="216778"/>
            <a:ext cx="3810000" cy="1162050"/>
          </a:xfrm>
          <a:ln>
            <a:noFill/>
          </a:ln>
        </p:spPr>
        <p:txBody>
          <a:bodyPr anchor="b"/>
          <a:lstStyle>
            <a:lvl1pPr algn="l">
              <a:lnSpc>
                <a:spcPts val="2000"/>
              </a:lnSpc>
              <a:buNone/>
              <a:defRPr baseline="0" b="1" cap="all" sz="2200"/>
            </a:lvl1pPr>
          </a:lstStyle>
          <a:p>
            <a:r>
              <a:rPr kumimoji="0" lang="en-US" smtClean="0"/>
              <a:t>Click to edit Master title style</a:t>
            </a:r>
            <a:endParaRPr kumimoji="0" lang="en-US"/>
          </a:p>
        </p:txBody>
      </p:sp>
      <p:sp>
        <p:nvSpPr>
          <p:cNvPr id="1048664" name="Text Placeholder 2"/>
          <p:cNvSpPr>
            <a:spLocks noGrp="1"/>
          </p:cNvSpPr>
          <p:nvPr>
            <p:ph type="body" idx="2"/>
          </p:nvPr>
        </p:nvSpPr>
        <p:spPr>
          <a:xfrm>
            <a:off x="457200" y="1406964"/>
            <a:ext cx="381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5"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4"/>
          <p:cNvSpPr>
            <a:spLocks noGrp="1"/>
          </p:cNvSpPr>
          <p:nvPr>
            <p:ph type="dt" sz="half" idx="10"/>
          </p:nvPr>
        </p:nvSpPr>
        <p:spPr/>
        <p:txBody>
          <a:bodyPr/>
          <a:p>
            <a:fld id="{4DD22E77-BE75-4C32-911F-5A9E7D866776}" type="datetimeFigureOut">
              <a:rPr lang="en-US" smtClean="0"/>
              <a:t>1/17/2023</a:t>
            </a:fld>
            <a:endParaRPr lang="en-GB"/>
          </a:p>
        </p:txBody>
      </p:sp>
      <p:sp>
        <p:nvSpPr>
          <p:cNvPr id="1048667" name="Footer Placeholder 5"/>
          <p:cNvSpPr>
            <a:spLocks noGrp="1"/>
          </p:cNvSpPr>
          <p:nvPr>
            <p:ph type="ftr" sz="quarter" idx="11"/>
          </p:nvPr>
        </p:nvSpPr>
        <p:spPr/>
        <p:txBody>
          <a:bodyPr/>
          <a:p>
            <a:endParaRPr lang="en-GB"/>
          </a:p>
        </p:txBody>
      </p:sp>
      <p:sp>
        <p:nvSpPr>
          <p:cNvPr id="1048668" name="Slide Number Placeholder 6"/>
          <p:cNvSpPr>
            <a:spLocks noGrp="1"/>
          </p:cNvSpPr>
          <p:nvPr>
            <p:ph type="sldNum" sz="quarter" idx="12"/>
          </p:nvPr>
        </p:nvSpPr>
        <p:spPr/>
        <p:txBody>
          <a:bodyPr/>
          <a:p>
            <a:fld id="{83E8906D-2E0E-435F-970C-5FD6FAF9E71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5" name=""/>
        <p:cNvGrpSpPr/>
        <p:nvPr/>
      </p:nvGrpSpPr>
      <p:grpSpPr>
        <a:xfrm>
          <a:off x="0" y="0"/>
          <a:ext cx="0" cy="0"/>
          <a:chOff x="0" y="0"/>
          <a:chExt cx="0" cy="0"/>
        </a:xfrm>
      </p:grpSpPr>
      <p:sp>
        <p:nvSpPr>
          <p:cNvPr id="1048621" name="Title 1"/>
          <p:cNvSpPr>
            <a:spLocks noGrp="1"/>
          </p:cNvSpPr>
          <p:nvPr>
            <p:ph type="title"/>
          </p:nvPr>
        </p:nvSpPr>
        <p:spPr>
          <a:xfrm>
            <a:off x="5886896" y="1066800"/>
            <a:ext cx="2743200" cy="1981200"/>
          </a:xfrm>
        </p:spPr>
        <p:txBody>
          <a:bodyPr anchor="b">
            <a:noAutofit/>
          </a:bodyPr>
          <a:lstStyle>
            <a:lvl1pPr algn="l">
              <a:buNone/>
              <a:defRPr b="1" sz="2100">
                <a:effectLst/>
              </a:defRPr>
            </a:lvl1pPr>
          </a:lstStyle>
          <a:p>
            <a:r>
              <a:rPr kumimoji="0" lang="en-US" smtClean="0"/>
              <a:t>Click to edit Master title style</a:t>
            </a:r>
            <a:endParaRPr kumimoji="0" lang="en-US"/>
          </a:p>
        </p:txBody>
      </p:sp>
      <p:sp>
        <p:nvSpPr>
          <p:cNvPr id="1048622" name="Date Placeholder 4"/>
          <p:cNvSpPr>
            <a:spLocks noGrp="1"/>
          </p:cNvSpPr>
          <p:nvPr>
            <p:ph type="dt" sz="half" idx="10"/>
          </p:nvPr>
        </p:nvSpPr>
        <p:spPr/>
        <p:txBody>
          <a:bodyPr/>
          <a:p>
            <a:fld id="{4DD22E77-BE75-4C32-911F-5A9E7D866776}" type="datetimeFigureOut">
              <a:rPr lang="en-US" smtClean="0"/>
              <a:t>1/17/2023</a:t>
            </a:fld>
            <a:endParaRPr lang="en-GB"/>
          </a:p>
        </p:txBody>
      </p:sp>
      <p:sp>
        <p:nvSpPr>
          <p:cNvPr id="1048623" name="Footer Placeholder 5"/>
          <p:cNvSpPr>
            <a:spLocks noGrp="1"/>
          </p:cNvSpPr>
          <p:nvPr>
            <p:ph type="ftr" sz="quarter" idx="11"/>
          </p:nvPr>
        </p:nvSpPr>
        <p:spPr/>
        <p:txBody>
          <a:bodyPr/>
          <a:p>
            <a:endParaRPr lang="en-GB"/>
          </a:p>
        </p:txBody>
      </p:sp>
      <p:sp>
        <p:nvSpPr>
          <p:cNvPr id="1048624" name="Slide Number Placeholder 6"/>
          <p:cNvSpPr>
            <a:spLocks noGrp="1"/>
          </p:cNvSpPr>
          <p:nvPr>
            <p:ph type="sldNum" sz="quarter" idx="12"/>
          </p:nvPr>
        </p:nvSpPr>
        <p:spPr/>
        <p:txBody>
          <a:bodyPr/>
          <a:p>
            <a:fld id="{83E8906D-2E0E-435F-970C-5FD6FAF9E716}" type="slidenum">
              <a:rPr lang="en-GB" smtClean="0"/>
              <a:t>‹#›</a:t>
            </a:fld>
            <a:endParaRPr lang="en-GB"/>
          </a:p>
        </p:txBody>
      </p:sp>
      <p:sp>
        <p:nvSpPr>
          <p:cNvPr id="1048625" name="Rectangle 7"/>
          <p:cNvSpPr/>
          <p:nvPr/>
        </p:nvSpPr>
        <p:spPr>
          <a:xfrm>
            <a:off x="762000" y="1066800"/>
            <a:ext cx="4572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anchor="t" lIns="91440" rtlCol="0" tIns="274320">
            <a:normAutofit/>
          </a:bodyPr>
          <a:p>
            <a:pPr algn="l" eaLnBrk="1" hangingPunct="1" indent="-283464" latinLnBrk="0" marL="0" rtl="0">
              <a:lnSpc>
                <a:spcPts val="3000"/>
              </a:lnSpc>
              <a:spcBef>
                <a:spcPts val="600"/>
              </a:spcBef>
              <a:buClr>
                <a:schemeClr val="accent1"/>
              </a:buClr>
              <a:buSzPct val="80000"/>
              <a:buFont typeface="Wingdings 2"/>
              <a:buNone/>
            </a:pPr>
            <a:endParaRPr sz="3200" kern="1200" kumimoji="0" lang="en-US">
              <a:solidFill>
                <a:schemeClr val="tx1"/>
              </a:solidFill>
              <a:latin typeface="+mn-lt"/>
              <a:ea typeface="+mn-ea"/>
              <a:cs typeface="+mn-cs"/>
            </a:endParaRPr>
          </a:p>
        </p:txBody>
      </p:sp>
      <p:sp>
        <p:nvSpPr>
          <p:cNvPr id="1048626"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anchor="t" lIns="91440" tIns="274320"/>
          <a:lstStyle>
            <a:lvl1pPr indent="0">
              <a:buNone/>
              <a:defRPr sz="3200"/>
            </a:lvl1pPr>
          </a:lstStyle>
          <a:p>
            <a:pPr algn="l" eaLnBrk="1" hangingPunct="1" latinLnBrk="0" marL="0"/>
            <a:r>
              <a:rPr kumimoji="0" lang="en-US" smtClean="0"/>
              <a:t>Click icon to add picture</a:t>
            </a:r>
            <a:endParaRPr dirty="0" kumimoji="0" lang="en-US"/>
          </a:p>
        </p:txBody>
      </p:sp>
      <p:sp>
        <p:nvSpPr>
          <p:cNvPr id="1048627" name="Flowchart: Process 8"/>
          <p:cNvSpPr/>
          <p:nvPr/>
        </p:nvSpPr>
        <p:spPr>
          <a:xfrm rot="19468671">
            <a:off x="396725" y="954341"/>
            <a:ext cx="685800"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28" name="Flowchart: Process 9"/>
          <p:cNvSpPr/>
          <p:nvPr/>
        </p:nvSpPr>
        <p:spPr>
          <a:xfrm rot="2103354" flipH="1">
            <a:off x="5003667" y="936786"/>
            <a:ext cx="649224"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29" name="Text Placeholder 3"/>
          <p:cNvSpPr>
            <a:spLocks noGrp="1"/>
          </p:cNvSpPr>
          <p:nvPr>
            <p:ph type="body" sz="half" idx="2"/>
          </p:nvPr>
        </p:nvSpPr>
        <p:spPr>
          <a:xfrm>
            <a:off x="838200" y="4800600"/>
            <a:ext cx="44196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0"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Oval 7"/>
          <p:cNvSpPr/>
          <p:nvPr/>
        </p:nvSpPr>
        <p:spPr>
          <a:xfrm>
            <a:off x="168816" y="21102"/>
            <a:ext cx="1702191" cy="1702191"/>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9" name="Rectangle 11"/>
          <p:cNvSpPr/>
          <p:nvPr/>
        </p:nvSpPr>
        <p:spPr>
          <a:xfrm>
            <a:off x="1012873" y="-54"/>
            <a:ext cx="8131127"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0" name="Title Placeholder 4"/>
          <p:cNvSpPr>
            <a:spLocks noGrp="1"/>
          </p:cNvSpPr>
          <p:nvPr>
            <p:ph type="title"/>
          </p:nvPr>
        </p:nvSpPr>
        <p:spPr>
          <a:xfrm>
            <a:off x="1435608" y="274638"/>
            <a:ext cx="7498080" cy="1143000"/>
          </a:xfrm>
          <a:prstGeom prst="rect"/>
        </p:spPr>
        <p:txBody>
          <a:bodyPr anchor="ctr">
            <a:normAutofit/>
          </a:bodyPr>
          <a:p>
            <a:r>
              <a:rPr kumimoji="0" lang="en-US" smtClean="0"/>
              <a:t>Click to edit Master title style</a:t>
            </a:r>
            <a:endParaRPr kumimoji="0" lang="en-US"/>
          </a:p>
        </p:txBody>
      </p:sp>
      <p:sp>
        <p:nvSpPr>
          <p:cNvPr id="1048581" name="Text Placeholder 8"/>
          <p:cNvSpPr>
            <a:spLocks noGrp="1"/>
          </p:cNvSpPr>
          <p:nvPr>
            <p:ph type="body" idx="1"/>
          </p:nvPr>
        </p:nvSpPr>
        <p:spPr>
          <a:xfrm>
            <a:off x="1435608" y="1447800"/>
            <a:ext cx="7498080" cy="48006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2" name="Date Placeholder 23"/>
          <p:cNvSpPr>
            <a:spLocks noGrp="1"/>
          </p:cNvSpPr>
          <p:nvPr>
            <p:ph type="dt" sz="half" idx="2"/>
          </p:nvPr>
        </p:nvSpPr>
        <p:spPr>
          <a:xfrm>
            <a:off x="3581400" y="6305550"/>
            <a:ext cx="2133600" cy="476250"/>
          </a:xfrm>
          <a:prstGeom prst="rect"/>
        </p:spPr>
        <p:txBody>
          <a:bodyPr anchor="b"/>
          <a:lstStyle>
            <a:lvl1pPr algn="r" eaLnBrk="1" hangingPunct="1" latinLnBrk="0">
              <a:defRPr sz="1200" kumimoji="0">
                <a:solidFill>
                  <a:schemeClr val="bg2">
                    <a:shade val="50000"/>
                    <a:satMod val="200000"/>
                  </a:schemeClr>
                </a:solidFill>
              </a:defRPr>
            </a:lvl1pPr>
          </a:lstStyle>
          <a:p>
            <a:fld id="{4DD22E77-BE75-4C32-911F-5A9E7D866776}" type="datetimeFigureOut">
              <a:rPr lang="en-US" smtClean="0"/>
              <a:t>1/17/2023</a:t>
            </a:fld>
            <a:endParaRPr lang="en-GB"/>
          </a:p>
        </p:txBody>
      </p:sp>
      <p:sp>
        <p:nvSpPr>
          <p:cNvPr id="1048583" name="Footer Placeholder 9"/>
          <p:cNvSpPr>
            <a:spLocks noGrp="1"/>
          </p:cNvSpPr>
          <p:nvPr>
            <p:ph type="ftr" sz="quarter" idx="3"/>
          </p:nvPr>
        </p:nvSpPr>
        <p:spPr>
          <a:xfrm>
            <a:off x="5715000" y="6305550"/>
            <a:ext cx="28956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GB"/>
          </a:p>
        </p:txBody>
      </p:sp>
      <p:sp>
        <p:nvSpPr>
          <p:cNvPr id="1048584" name="Slide Number Placeholder 21"/>
          <p:cNvSpPr>
            <a:spLocks noGrp="1"/>
          </p:cNvSpPr>
          <p:nvPr>
            <p:ph type="sldNum" sz="quarter" idx="4"/>
          </p:nvPr>
        </p:nvSpPr>
        <p:spPr>
          <a:xfrm>
            <a:off x="8613648" y="6305550"/>
            <a:ext cx="457200" cy="476250"/>
          </a:xfrm>
          <a:prstGeom prst="rect"/>
        </p:spPr>
        <p:txBody>
          <a:bodyPr anchor="b"/>
          <a:lstStyle>
            <a:lvl1pPr algn="ctr" eaLnBrk="1" hangingPunct="1" latinLnBrk="0">
              <a:defRPr sz="1200" kumimoji="0">
                <a:solidFill>
                  <a:schemeClr val="bg2">
                    <a:shade val="50000"/>
                    <a:satMod val="200000"/>
                  </a:schemeClr>
                </a:solidFill>
                <a:effectLst/>
              </a:defRPr>
            </a:lvl1pPr>
          </a:lstStyle>
          <a:p>
            <a:fld id="{83E8906D-2E0E-435F-970C-5FD6FAF9E716}" type="slidenum">
              <a:rPr lang="en-GB" smtClean="0"/>
              <a:t>‹#›</a:t>
            </a:fld>
            <a:endParaRPr lang="en-GB"/>
          </a:p>
        </p:txBody>
      </p:sp>
      <p:sp>
        <p:nvSpPr>
          <p:cNvPr id="1048585" name="Rectangle 14"/>
          <p:cNvSpPr/>
          <p:nvPr/>
        </p:nvSpPr>
        <p:spPr bwMode="invGray">
          <a:xfrm>
            <a:off x="1014984" y="-54"/>
            <a:ext cx="73152"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Content Placeholder 2"/>
          <p:cNvSpPr>
            <a:spLocks noGrp="1"/>
          </p:cNvSpPr>
          <p:nvPr>
            <p:ph idx="1"/>
          </p:nvPr>
        </p:nvSpPr>
        <p:spPr>
          <a:xfrm>
            <a:off x="1285852" y="1000108"/>
            <a:ext cx="7498080" cy="4643470"/>
          </a:xfrm>
        </p:spPr>
        <p:txBody>
          <a:bodyPr/>
          <a:p>
            <a:pPr>
              <a:buNone/>
            </a:pPr>
            <a:endParaRPr dirty="0" lang="en-GB"/>
          </a:p>
          <a:p>
            <a:pPr>
              <a:buFont typeface="Wingdings" pitchFamily="2" charset="2"/>
              <a:buChar char="v"/>
            </a:pPr>
            <a:r>
              <a:rPr b="1" dirty="0" lang="en-GB" smtClean="0">
                <a:latin typeface="Times New Roman" pitchFamily="18" charset="0"/>
                <a:cs typeface="Times New Roman" pitchFamily="18" charset="0"/>
              </a:rPr>
              <a:t>  NAME</a:t>
            </a:r>
            <a:r>
              <a:rPr dirty="0" lang="en-GB" smtClean="0"/>
              <a:t>:- </a:t>
            </a:r>
            <a:r>
              <a:rPr dirty="0" lang="en-US" err="1" smtClean="0">
                <a:latin typeface="Times New Roman" pitchFamily="18" charset="0"/>
                <a:cs typeface="Times New Roman" pitchFamily="18" charset="0"/>
              </a:rPr>
              <a:t>K</a:t>
            </a:r>
            <a:r>
              <a:rPr dirty="0" lang="en-US" err="1" smtClean="0">
                <a:latin typeface="Times New Roman" pitchFamily="18" charset="0"/>
                <a:cs typeface="Times New Roman" pitchFamily="18" charset="0"/>
              </a:rPr>
              <a:t>o</a:t>
            </a:r>
            <a:r>
              <a:rPr dirty="0" lang="en-US" err="1" smtClean="0">
                <a:latin typeface="Times New Roman" pitchFamily="18" charset="0"/>
                <a:cs typeface="Times New Roman" pitchFamily="18" charset="0"/>
              </a:rPr>
              <a:t>n</a:t>
            </a:r>
            <a:r>
              <a:rPr dirty="0" lang="en-US" err="1" smtClean="0">
                <a:latin typeface="Times New Roman" pitchFamily="18" charset="0"/>
                <a:cs typeface="Times New Roman" pitchFamily="18" charset="0"/>
              </a:rPr>
              <a:t>d</a:t>
            </a:r>
            <a:r>
              <a:rPr dirty="0" lang="en-US" err="1" smtClean="0">
                <a:latin typeface="Times New Roman" pitchFamily="18" charset="0"/>
                <a:cs typeface="Times New Roman" pitchFamily="18" charset="0"/>
              </a:rPr>
              <a:t>h</a:t>
            </a:r>
            <a:r>
              <a:rPr dirty="0" lang="en-US" err="1" smtClean="0">
                <a:latin typeface="Times New Roman" pitchFamily="18" charset="0"/>
                <a:cs typeface="Times New Roman" pitchFamily="18" charset="0"/>
              </a:rPr>
              <a:t>a</a:t>
            </a:r>
            <a:r>
              <a:rPr dirty="0" lang="en-US" err="1" smtClean="0">
                <a:latin typeface="Times New Roman" pitchFamily="18" charset="0"/>
                <a:cs typeface="Times New Roman" pitchFamily="18" charset="0"/>
              </a:rPr>
              <a:t>l</a:t>
            </a:r>
            <a:r>
              <a:rPr dirty="0" lang="en-US" err="1" smtClean="0">
                <a:latin typeface="Times New Roman" pitchFamily="18" charset="0"/>
                <a:cs typeface="Times New Roman" pitchFamily="18" charset="0"/>
              </a:rPr>
              <a:t>k</a:t>
            </a:r>
            <a:r>
              <a:rPr dirty="0" lang="en-US" err="1" smtClean="0">
                <a:latin typeface="Times New Roman" pitchFamily="18" charset="0"/>
                <a:cs typeface="Times New Roman" pitchFamily="18" charset="0"/>
              </a:rPr>
              <a:t>a</a:t>
            </a:r>
            <a:r>
              <a:rPr dirty="0" lang="en-US" err="1" smtClean="0">
                <a:latin typeface="Times New Roman" pitchFamily="18" charset="0"/>
                <a:cs typeface="Times New Roman" pitchFamily="18" charset="0"/>
              </a:rPr>
              <a:t>r</a:t>
            </a:r>
            <a:r>
              <a:rPr dirty="0" lang="en-US" err="1"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P</a:t>
            </a:r>
            <a:r>
              <a:rPr dirty="0" lang="en-US" err="1" smtClean="0">
                <a:latin typeface="Times New Roman" pitchFamily="18" charset="0"/>
                <a:cs typeface="Times New Roman" pitchFamily="18" charset="0"/>
              </a:rPr>
              <a:t>r</a:t>
            </a:r>
            <a:r>
              <a:rPr dirty="0" lang="en-US" err="1" smtClean="0">
                <a:latin typeface="Times New Roman" pitchFamily="18" charset="0"/>
                <a:cs typeface="Times New Roman" pitchFamily="18" charset="0"/>
              </a:rPr>
              <a:t>a</a:t>
            </a:r>
            <a:r>
              <a:rPr dirty="0" lang="en-US" err="1" smtClean="0">
                <a:latin typeface="Times New Roman" pitchFamily="18" charset="0"/>
                <a:cs typeface="Times New Roman" pitchFamily="18" charset="0"/>
              </a:rPr>
              <a:t>t</a:t>
            </a:r>
            <a:r>
              <a:rPr dirty="0" lang="en-US" err="1" smtClean="0">
                <a:latin typeface="Times New Roman" pitchFamily="18" charset="0"/>
                <a:cs typeface="Times New Roman" pitchFamily="18" charset="0"/>
              </a:rPr>
              <a:t>h</a:t>
            </a:r>
            <a:r>
              <a:rPr dirty="0" lang="en-US" err="1" smtClean="0">
                <a:latin typeface="Times New Roman" pitchFamily="18" charset="0"/>
                <a:cs typeface="Times New Roman" pitchFamily="18" charset="0"/>
              </a:rPr>
              <a:t>m</a:t>
            </a:r>
            <a:r>
              <a:rPr dirty="0" lang="en-US" err="1" smtClean="0">
                <a:latin typeface="Times New Roman" pitchFamily="18" charset="0"/>
                <a:cs typeface="Times New Roman" pitchFamily="18" charset="0"/>
              </a:rPr>
              <a:t>e</a:t>
            </a:r>
            <a:r>
              <a:rPr dirty="0" lang="en-US" err="1" smtClean="0">
                <a:latin typeface="Times New Roman" pitchFamily="18" charset="0"/>
                <a:cs typeface="Times New Roman" pitchFamily="18" charset="0"/>
              </a:rPr>
              <a:t>s</a:t>
            </a:r>
            <a:r>
              <a:rPr dirty="0" lang="en-US" err="1" smtClean="0">
                <a:latin typeface="Times New Roman" pitchFamily="18" charset="0"/>
                <a:cs typeface="Times New Roman" pitchFamily="18" charset="0"/>
              </a:rPr>
              <a:t>h</a:t>
            </a:r>
            <a:r>
              <a:rPr dirty="0" lang="en-US" err="1"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S</a:t>
            </a:r>
            <a:r>
              <a:rPr dirty="0" lang="en-US" err="1" smtClean="0">
                <a:latin typeface="Times New Roman" pitchFamily="18" charset="0"/>
                <a:cs typeface="Times New Roman" pitchFamily="18" charset="0"/>
              </a:rPr>
              <a:t>u</a:t>
            </a:r>
            <a:r>
              <a:rPr dirty="0" lang="en-US" err="1" smtClean="0">
                <a:latin typeface="Times New Roman" pitchFamily="18" charset="0"/>
                <a:cs typeface="Times New Roman" pitchFamily="18" charset="0"/>
              </a:rPr>
              <a:t>n</a:t>
            </a:r>
            <a:r>
              <a:rPr dirty="0" lang="en-US" err="1" smtClean="0">
                <a:latin typeface="Times New Roman" pitchFamily="18" charset="0"/>
                <a:cs typeface="Times New Roman" pitchFamily="18" charset="0"/>
              </a:rPr>
              <a:t>i</a:t>
            </a:r>
            <a:r>
              <a:rPr dirty="0" lang="en-US" err="1" smtClean="0">
                <a:latin typeface="Times New Roman" pitchFamily="18" charset="0"/>
                <a:cs typeface="Times New Roman" pitchFamily="18" charset="0"/>
              </a:rPr>
              <a:t>l</a:t>
            </a:r>
            <a:r>
              <a:rPr dirty="0" lang="en-US" err="1" smtClean="0">
                <a:latin typeface="Times New Roman" pitchFamily="18" charset="0"/>
                <a:cs typeface="Times New Roman" pitchFamily="18" charset="0"/>
              </a:rPr>
              <a:t>.</a:t>
            </a:r>
            <a:r>
              <a:rPr dirty="0" lang="en-US" err="1" smtClean="0">
                <a:latin typeface="Times New Roman" pitchFamily="18" charset="0"/>
                <a:cs typeface="Times New Roman" pitchFamily="18" charset="0"/>
              </a:rPr>
              <a:t> </a:t>
            </a:r>
            <a:r>
              <a:rPr dirty="0" lang="en-GB" smtClean="0">
                <a:latin typeface="Times New Roman" pitchFamily="18" charset="0"/>
                <a:cs typeface="Times New Roman" pitchFamily="18" charset="0"/>
              </a:rPr>
              <a:t>         	            </a:t>
            </a:r>
            <a:endParaRPr altLang="en-US" lang="zh-CN"/>
          </a:p>
          <a:p>
            <a:pPr>
              <a:buFont typeface="Wingdings" pitchFamily="2" charset="2"/>
              <a:buChar char="v"/>
            </a:pPr>
            <a:r>
              <a:rPr b="1" dirty="0" sz="2400" lang="en-GB">
                <a:latin typeface="Times New Roman" pitchFamily="18" charset="0"/>
                <a:cs typeface="Times New Roman" pitchFamily="18" charset="0"/>
              </a:rPr>
              <a:t> </a:t>
            </a:r>
            <a:r>
              <a:rPr b="1" dirty="0" lang="en-GB" smtClean="0">
                <a:latin typeface="Times New Roman" pitchFamily="18" charset="0"/>
                <a:cs typeface="Times New Roman" pitchFamily="18" charset="0"/>
              </a:rPr>
              <a:t>ROLL NO</a:t>
            </a:r>
            <a:r>
              <a:rPr dirty="0" lang="en-GB" smtClean="0"/>
              <a:t>:- </a:t>
            </a:r>
            <a:r>
              <a:rPr dirty="0" lang="en-US" smtClean="0"/>
              <a:t>2</a:t>
            </a:r>
            <a:r>
              <a:rPr dirty="0" lang="en-US" smtClean="0"/>
              <a:t>2</a:t>
            </a:r>
            <a:r>
              <a:rPr dirty="0" lang="en-GB" smtClean="0"/>
              <a:t>.</a:t>
            </a:r>
            <a:endParaRPr altLang="en-US" lang="zh-CN"/>
          </a:p>
          <a:p>
            <a:pPr>
              <a:buFont typeface="Wingdings" pitchFamily="2" charset="2"/>
              <a:buChar char="v"/>
            </a:pPr>
            <a:r>
              <a:rPr dirty="0" lang="en-GB"/>
              <a:t> </a:t>
            </a:r>
            <a:r>
              <a:rPr b="1" dirty="0" lang="en-GB" smtClean="0">
                <a:latin typeface="Times New Roman" pitchFamily="18" charset="0"/>
                <a:cs typeface="Times New Roman" pitchFamily="18" charset="0"/>
              </a:rPr>
              <a:t>CLASS</a:t>
            </a:r>
            <a:r>
              <a:rPr dirty="0" lang="en-GB" smtClean="0"/>
              <a:t>:- </a:t>
            </a:r>
            <a:r>
              <a:rPr dirty="0" lang="en-GB" err="1" smtClean="0">
                <a:latin typeface="Times New Roman" pitchFamily="18" charset="0"/>
                <a:cs typeface="Times New Roman" pitchFamily="18" charset="0"/>
              </a:rPr>
              <a:t>M.Sc</a:t>
            </a:r>
            <a:r>
              <a:rPr dirty="0" lang="en-GB" smtClean="0">
                <a:latin typeface="Times New Roman" pitchFamily="18" charset="0"/>
                <a:cs typeface="Times New Roman" pitchFamily="18" charset="0"/>
              </a:rPr>
              <a:t>( Computer Science)-I.</a:t>
            </a:r>
          </a:p>
          <a:p>
            <a:pPr>
              <a:buFont typeface="Wingdings" pitchFamily="2" charset="2"/>
              <a:buChar char="v"/>
            </a:pPr>
            <a:r>
              <a:rPr dirty="0" lang="en-GB"/>
              <a:t> </a:t>
            </a:r>
            <a:r>
              <a:rPr b="1" dirty="0" lang="en-GB" smtClean="0">
                <a:latin typeface="Times New Roman" pitchFamily="18" charset="0"/>
                <a:cs typeface="Times New Roman" pitchFamily="18" charset="0"/>
              </a:rPr>
              <a:t>SEMINOR TOPIC</a:t>
            </a:r>
            <a:r>
              <a:rPr dirty="0" lang="en-GB" smtClean="0"/>
              <a:t>:- </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l</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nt</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v</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a:t>
            </a:r>
            <a:endParaRPr altLang="en-US" lang="zh-CN"/>
          </a:p>
          <a:p>
            <a:pPr>
              <a:buFont typeface="Wingdings" pitchFamily="2" charset="2"/>
              <a:buChar char="v"/>
            </a:pPr>
            <a:r>
              <a:rPr dirty="0" lang="en-GB"/>
              <a:t> </a:t>
            </a:r>
            <a:r>
              <a:rPr b="1" dirty="0" lang="en-GB" smtClean="0">
                <a:latin typeface="Times New Roman" pitchFamily="18" charset="0"/>
                <a:cs typeface="Times New Roman" pitchFamily="18" charset="0"/>
              </a:rPr>
              <a:t>REFERRED BY</a:t>
            </a:r>
            <a:r>
              <a:rPr dirty="0" lang="en-GB" smtClean="0"/>
              <a:t>:-</a:t>
            </a:r>
            <a:r>
              <a:rPr dirty="0" sz="2400" lang="en-GB" smtClean="0">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a:buNone/>
            </a:pPr>
            <a:endParaRPr dirty="0" lang="en-GB">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4" name="Title 1"/>
          <p:cNvSpPr>
            <a:spLocks noGrp="1"/>
          </p:cNvSpPr>
          <p:nvPr>
            <p:ph type="title"/>
          </p:nvPr>
        </p:nvSpPr>
        <p:spPr/>
        <p:txBody>
          <a:bodyPr>
            <a:normAutofit/>
          </a:bodyPr>
          <a:p>
            <a:r>
              <a:rPr b="1" dirty="0" sz="3600" lang="en-GB" smtClean="0">
                <a:latin typeface="Times New Roman" pitchFamily="18" charset="0"/>
                <a:cs typeface="Times New Roman" pitchFamily="18" charset="0"/>
              </a:rPr>
              <a:t>Core Distributed Computing Technologies</a:t>
            </a:r>
            <a:endParaRPr b="1" dirty="0" sz="3600" lang="en-GB">
              <a:latin typeface="Times New Roman" pitchFamily="18" charset="0"/>
              <a:cs typeface="Times New Roman" pitchFamily="18" charset="0"/>
            </a:endParaRPr>
          </a:p>
        </p:txBody>
      </p:sp>
      <p:sp>
        <p:nvSpPr>
          <p:cNvPr id="1048595" name="Content Placeholder 2"/>
          <p:cNvSpPr>
            <a:spLocks noGrp="1"/>
          </p:cNvSpPr>
          <p:nvPr>
            <p:ph idx="1"/>
          </p:nvPr>
        </p:nvSpPr>
        <p:spPr/>
        <p:txBody>
          <a:bodyPr/>
          <a:p>
            <a:pPr indent="-571500" marL="653796">
              <a:buFont typeface="+mj-lt"/>
              <a:buAutoNum type="romanLcPeriod"/>
            </a:pPr>
            <a:r>
              <a:rPr dirty="0" lang="en-GB" smtClean="0"/>
              <a:t> </a:t>
            </a:r>
            <a:r>
              <a:rPr dirty="0" lang="en-GB" smtClean="0">
                <a:latin typeface="Times New Roman" pitchFamily="18" charset="0"/>
                <a:cs typeface="Times New Roman" pitchFamily="18" charset="0"/>
              </a:rPr>
              <a:t>Client/Server</a:t>
            </a:r>
          </a:p>
          <a:p>
            <a:pPr indent="-571500" marL="653796">
              <a:buFont typeface="+mj-lt"/>
              <a:buAutoNum type="romanLcPeriod"/>
            </a:pPr>
            <a:r>
              <a:rPr dirty="0" lang="en-GB" smtClean="0">
                <a:latin typeface="Times New Roman" pitchFamily="18" charset="0"/>
                <a:cs typeface="Times New Roman" pitchFamily="18" charset="0"/>
              </a:rPr>
              <a:t> CORBA</a:t>
            </a:r>
          </a:p>
          <a:p>
            <a:pPr indent="-571500" marL="653796">
              <a:buFont typeface="+mj-lt"/>
              <a:buAutoNum type="romanLcPeriod"/>
            </a:pPr>
            <a:r>
              <a:rPr dirty="0" lang="en-GB" smtClean="0">
                <a:latin typeface="Times New Roman" pitchFamily="18" charset="0"/>
                <a:cs typeface="Times New Roman" pitchFamily="18" charset="0"/>
              </a:rPr>
              <a:t> JAVA RMI</a:t>
            </a:r>
          </a:p>
          <a:p>
            <a:pPr indent="-571500" marL="653796">
              <a:buFont typeface="+mj-lt"/>
              <a:buAutoNum type="romanLcPeriod"/>
            </a:pPr>
            <a:r>
              <a:rPr dirty="0" lang="en-GB" smtClean="0">
                <a:latin typeface="Times New Roman" pitchFamily="18" charset="0"/>
                <a:cs typeface="Times New Roman" pitchFamily="18" charset="0"/>
              </a:rPr>
              <a:t> Microsoft DCOM</a:t>
            </a:r>
          </a:p>
          <a:p>
            <a:pPr indent="-571500" marL="653796">
              <a:buNone/>
            </a:pPr>
            <a:endParaRPr dirty="0" lang="en-GB">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5" name=""/>
          <p:cNvSpPr>
            <a:spLocks noGrp="1"/>
          </p:cNvSpPr>
          <p:nvPr>
            <p:ph type="ctrTitle"/>
          </p:nvPr>
        </p:nvSpPr>
        <p:spPr>
          <a:xfrm>
            <a:off x="1432560" y="242189"/>
            <a:ext cx="7406640" cy="900271"/>
          </a:xfrm>
        </p:spPr>
        <p:txBody>
          <a:bodyPr/>
          <a:p>
            <a:r>
              <a:rPr lang="en-IN"/>
              <a:t>Client-Server Model</a:t>
            </a:r>
            <a:endParaRPr lang="en-IN"/>
          </a:p>
        </p:txBody>
      </p:sp>
      <p:sp>
        <p:nvSpPr>
          <p:cNvPr id="1048676" name=""/>
          <p:cNvSpPr>
            <a:spLocks noGrp="1"/>
          </p:cNvSpPr>
          <p:nvPr>
            <p:ph type="subTitle" idx="1"/>
          </p:nvPr>
        </p:nvSpPr>
        <p:spPr>
          <a:xfrm>
            <a:off x="1432560" y="1168030"/>
            <a:ext cx="7406640" cy="5093793"/>
          </a:xfrm>
        </p:spPr>
        <p:txBody>
          <a:bodyPr>
            <a:normAutofit/>
          </a:bodyPr>
          <a:p>
            <a:endParaRPr lang="en-IN"/>
          </a:p>
          <a:p>
            <a:r>
              <a:rPr lang="en-IN"/>
              <a:t>The Client-server model is a distributed application structure that partitions task or workload between the providers of a resource or service, called servers, and service requesters called clients. In the client-server architecture, when the client computer sends a request for data to the server through the internet, the server accepts the requested process and deliver the data packets requested back to the client. Clients do not share any of their resources. Examples of Client-Server Model are Email, World Wide Web, etc.</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
          <p:cNvSpPr>
            <a:spLocks noGrp="1"/>
          </p:cNvSpPr>
          <p:nvPr>
            <p:ph type="ctrTitle"/>
          </p:nvPr>
        </p:nvSpPr>
        <p:spPr>
          <a:xfrm>
            <a:off x="1546116" y="-304763"/>
            <a:ext cx="7406640" cy="2454617"/>
          </a:xfrm>
        </p:spPr>
        <p:txBody>
          <a:bodyPr>
            <a:normAutofit/>
          </a:bodyPr>
          <a:p>
            <a:r>
              <a:rPr lang="en-IN"/>
              <a:t>How the Client-Server Model works ?</a:t>
            </a:r>
            <a:br>
              <a:rPr lang="en-IN"/>
            </a:br>
            <a:endParaRPr lang="en-IN"/>
          </a:p>
        </p:txBody>
      </p:sp>
      <p:sp>
        <p:nvSpPr>
          <p:cNvPr id="1048680" name=""/>
          <p:cNvSpPr>
            <a:spLocks noGrp="1"/>
          </p:cNvSpPr>
          <p:nvPr>
            <p:ph type="subTitle" idx="1"/>
          </p:nvPr>
        </p:nvSpPr>
        <p:spPr>
          <a:xfrm>
            <a:off x="1510821" y="1517164"/>
            <a:ext cx="7441935" cy="4987929"/>
          </a:xfrm>
        </p:spPr>
        <p:txBody>
          <a:bodyPr>
            <a:normAutofit fontScale="84615" lnSpcReduction="20000"/>
          </a:bodyPr>
          <a:p>
            <a:pPr indent="-457200" marL="484632">
              <a:buFont typeface="Wingdings" charset="2"/>
              <a:buChar char="n"/>
            </a:pPr>
            <a:r>
              <a:rPr lang="en-IN"/>
              <a:t>In this article we are going to take a dive into the Client-Server model and have a look at how the Internet works via, web browsers. This article will help us in having a solid foundation of the WEB and help in working with WEB technologies with ease.</a:t>
            </a:r>
            <a:endParaRPr lang="en-IN"/>
          </a:p>
          <a:p>
            <a:pPr indent="-457200" marL="484632">
              <a:buFont typeface="Wingdings" charset="2"/>
              <a:buChar char="n"/>
            </a:pPr>
            <a:r>
              <a:rPr lang="en-IN"/>
              <a:t>Client: When we talk the word Client, it mean to talk of a person or an organization using a particular service. Similarly in the digital world a Client is a computer (Host) i.e. capable of receiving information or using a particular service from the service providers (Servers).</a:t>
            </a:r>
            <a:endParaRPr lang="en-IN"/>
          </a:p>
          <a:p>
            <a:pPr indent="-457200" marL="484632">
              <a:buFont typeface="Wingdings" charset="2"/>
              <a:buChar char="n"/>
            </a:pPr>
            <a:r>
              <a:rPr lang="en-IN"/>
              <a:t>Servers: Similarly, when we talk the word Servers, It mean a person or medium that serves something. Similarly in this digital world a Server is a remote computer which provides information (data) or access to particular services.</a:t>
            </a:r>
            <a:endParaRPr lang="en-IN"/>
          </a:p>
          <a:p>
            <a:pPr indent="-457200" marL="484632">
              <a:buFont typeface="Wingdings" charset="2"/>
              <a:buChar char="n"/>
            </a:pPr>
            <a:r>
              <a:rPr lang="en-IN"/>
              <a:t>So, its basically the Client requesting something and the Server serving it as long as its present in the database.</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1937848" y="1095989"/>
            <a:ext cx="6396063" cy="4130728"/>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5" name=""/>
          <p:cNvSpPr>
            <a:spLocks noGrp="1"/>
          </p:cNvSpPr>
          <p:nvPr>
            <p:ph type="ctrTitle"/>
          </p:nvPr>
        </p:nvSpPr>
        <p:spPr>
          <a:xfrm>
            <a:off x="1432560" y="65064"/>
            <a:ext cx="7406640" cy="1141820"/>
          </a:xfrm>
        </p:spPr>
        <p:txBody>
          <a:bodyPr>
            <a:normAutofit fontScale="90000"/>
          </a:bodyPr>
          <a:p>
            <a:r>
              <a:rPr lang="en-IN"/>
              <a:t>How the browser interacts with the servers ?</a:t>
            </a:r>
            <a:endParaRPr lang="en-IN"/>
          </a:p>
        </p:txBody>
      </p:sp>
      <p:sp>
        <p:nvSpPr>
          <p:cNvPr id="1048686" name=""/>
          <p:cNvSpPr>
            <a:spLocks noGrp="1"/>
          </p:cNvSpPr>
          <p:nvPr>
            <p:ph type="subTitle" idx="1"/>
          </p:nvPr>
        </p:nvSpPr>
        <p:spPr>
          <a:xfrm>
            <a:off x="1432560" y="1362897"/>
            <a:ext cx="7406640" cy="5418741"/>
          </a:xfrm>
        </p:spPr>
        <p:txBody>
          <a:bodyPr>
            <a:normAutofit fontScale="92308" lnSpcReduction="20000"/>
          </a:bodyPr>
          <a:p>
            <a:pPr algn="l" indent="-457200" marL="484632">
              <a:buFont typeface="Wingdings" charset="2"/>
              <a:buChar char="n"/>
            </a:pPr>
            <a:r>
              <a:rPr lang="en-IN"/>
              <a:t>User enters the URL(Uniform Resource Locator) of the website or file. The Browser then requests the DNS(DOMAIN NAME SYSTEM) Server.</a:t>
            </a:r>
            <a:endParaRPr lang="en-IN"/>
          </a:p>
          <a:p>
            <a:pPr algn="l" indent="-457200" marL="484632">
              <a:buFont typeface="Wingdings" charset="2"/>
              <a:buChar char="n"/>
            </a:pPr>
            <a:r>
              <a:rPr lang="en-IN"/>
              <a:t>DNS Server lookup for the address of the WEB Server.</a:t>
            </a:r>
            <a:endParaRPr lang="en-IN"/>
          </a:p>
          <a:p>
            <a:pPr algn="l" indent="-457200" marL="484632">
              <a:buFont typeface="Wingdings" charset="2"/>
              <a:buChar char="n"/>
            </a:pPr>
            <a:r>
              <a:rPr lang="en-IN"/>
              <a:t>DNS Server responds with the IP address of the WEB Server.</a:t>
            </a:r>
            <a:endParaRPr lang="en-IN"/>
          </a:p>
          <a:p>
            <a:pPr algn="l" indent="-457200" marL="484632">
              <a:buFont typeface="Wingdings" charset="2"/>
              <a:buChar char="n"/>
            </a:pPr>
            <a:r>
              <a:rPr lang="en-IN"/>
              <a:t>Browser sends over an HTTP/HTTPS request to WEB Server’s IP (provided by DNS server).</a:t>
            </a:r>
            <a:endParaRPr lang="en-IN"/>
          </a:p>
          <a:p>
            <a:pPr algn="l" indent="-457200" marL="484632">
              <a:buFont typeface="Wingdings" charset="2"/>
              <a:buChar char="n"/>
            </a:pPr>
            <a:r>
              <a:rPr lang="en-IN"/>
              <a:t>Server sends over the necessary files of the website.</a:t>
            </a:r>
            <a:endParaRPr lang="en-IN"/>
          </a:p>
          <a:p>
            <a:pPr algn="l" indent="-457200" marL="484632">
              <a:buFont typeface="Wingdings" charset="2"/>
              <a:buChar char="n"/>
            </a:pPr>
            <a:r>
              <a:rPr lang="en-IN"/>
              <a:t>Browser then renders the files and the website is displayed. This rendering is done with the help of DOM (Document Object Model) interpreter, CSS interpreter and JS Engine collectively known as the JIT or (Just in Time) Compilers.</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1297074" y="1624232"/>
            <a:ext cx="7250098" cy="360953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4" name="Content Placeholder 2"/>
          <p:cNvSpPr>
            <a:spLocks noGrp="1"/>
          </p:cNvSpPr>
          <p:nvPr>
            <p:ph idx="1"/>
          </p:nvPr>
        </p:nvSpPr>
        <p:spPr/>
        <p:txBody>
          <a:bodyPr/>
          <a:p>
            <a:pPr>
              <a:buNone/>
            </a:pPr>
            <a:r>
              <a:rPr dirty="0" lang="en-GB" smtClean="0"/>
              <a:t>		</a:t>
            </a:r>
          </a:p>
          <a:p>
            <a:pPr>
              <a:buNone/>
            </a:pPr>
            <a:endParaRPr dirty="0" lang="en-GB" smtClean="0"/>
          </a:p>
          <a:p>
            <a:pPr>
              <a:buNone/>
            </a:pPr>
            <a:endParaRPr dirty="0" lang="en-GB" smtClean="0"/>
          </a:p>
          <a:p>
            <a:pPr>
              <a:buNone/>
            </a:pPr>
            <a:r>
              <a:rPr dirty="0" lang="en-GB" smtClean="0"/>
              <a:t>			</a:t>
            </a:r>
            <a:r>
              <a:rPr dirty="0" sz="4000" lang="en-GB" smtClean="0">
                <a:latin typeface="Times New Roman" pitchFamily="18" charset="0"/>
                <a:cs typeface="Times New Roman" pitchFamily="18" charset="0"/>
              </a:rPr>
              <a:t>THANK YOU</a:t>
            </a:r>
            <a:endParaRPr dirty="0" sz="4000" lang="en-GB">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admin</cp:lastModifiedBy>
  <dcterms:created xsi:type="dcterms:W3CDTF">2023-01-17T02:28:34Z</dcterms:created>
  <dcterms:modified xsi:type="dcterms:W3CDTF">2023-01-18T10:28:04Z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c030446e64824e1985c77e3723b0f67e</vt:lpwstr>
  </property>
</Properties>
</file>