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DEC1A4-A431-4DA1-89C9-1FA12A30764C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ECA972E5-7684-459D-90D7-2637134B9B68}">
      <dgm:prSet phldrT="[Text]"/>
      <dgm:spPr/>
      <dgm:t>
        <a:bodyPr/>
        <a:lstStyle/>
        <a:p>
          <a:r>
            <a:rPr lang="en-IN" dirty="0" smtClean="0"/>
            <a:t>Install Hardware at field (internet router included)</a:t>
          </a:r>
          <a:endParaRPr lang="en-IN" dirty="0"/>
        </a:p>
      </dgm:t>
    </dgm:pt>
    <dgm:pt modelId="{BD4B6B37-483D-4C5F-9404-0718619F6518}" type="parTrans" cxnId="{D9C7154F-9418-46A3-86A1-E482D716F512}">
      <dgm:prSet/>
      <dgm:spPr/>
      <dgm:t>
        <a:bodyPr/>
        <a:lstStyle/>
        <a:p>
          <a:endParaRPr lang="en-IN"/>
        </a:p>
      </dgm:t>
    </dgm:pt>
    <dgm:pt modelId="{AA4F20D4-A4A3-4D50-9A4D-2B340AE7E5B2}" type="sibTrans" cxnId="{D9C7154F-9418-46A3-86A1-E482D716F512}">
      <dgm:prSet/>
      <dgm:spPr/>
      <dgm:t>
        <a:bodyPr/>
        <a:lstStyle/>
        <a:p>
          <a:endParaRPr lang="en-IN"/>
        </a:p>
      </dgm:t>
    </dgm:pt>
    <dgm:pt modelId="{9A0058E8-893F-4107-80B7-614A1EA660D2}">
      <dgm:prSet phldrT="[Text]"/>
      <dgm:spPr/>
      <dgm:t>
        <a:bodyPr/>
        <a:lstStyle/>
        <a:p>
          <a:r>
            <a:rPr lang="en-IN" dirty="0" smtClean="0"/>
            <a:t>Install “Smart Karshak”  app from Play store</a:t>
          </a:r>
          <a:endParaRPr lang="en-IN" dirty="0"/>
        </a:p>
      </dgm:t>
    </dgm:pt>
    <dgm:pt modelId="{B3717846-F4BF-4254-A6DB-C6BC09F81755}" type="parTrans" cxnId="{2EB6067A-4657-4DD7-896A-D31F2F676172}">
      <dgm:prSet/>
      <dgm:spPr/>
      <dgm:t>
        <a:bodyPr/>
        <a:lstStyle/>
        <a:p>
          <a:endParaRPr lang="en-IN"/>
        </a:p>
      </dgm:t>
    </dgm:pt>
    <dgm:pt modelId="{7A62ABC4-3D92-4B5A-8B09-E7C60A63DF28}" type="sibTrans" cxnId="{2EB6067A-4657-4DD7-896A-D31F2F676172}">
      <dgm:prSet/>
      <dgm:spPr/>
      <dgm:t>
        <a:bodyPr/>
        <a:lstStyle/>
        <a:p>
          <a:endParaRPr lang="en-IN"/>
        </a:p>
      </dgm:t>
    </dgm:pt>
    <dgm:pt modelId="{06B33958-A3A5-4D15-9618-8DC6E43744B7}">
      <dgm:prSet phldrT="[Text]"/>
      <dgm:spPr/>
      <dgm:t>
        <a:bodyPr/>
        <a:lstStyle/>
        <a:p>
          <a:r>
            <a:rPr lang="en-IN" dirty="0" smtClean="0"/>
            <a:t>Change the user settings to pair the hardware and run the motor using Smart Karshak</a:t>
          </a:r>
        </a:p>
      </dgm:t>
    </dgm:pt>
    <dgm:pt modelId="{92FFA1D4-5213-4B57-AD8B-9B2BBA64DAD0}" type="parTrans" cxnId="{977B109F-F19A-4EE7-9901-68FBC530205C}">
      <dgm:prSet/>
      <dgm:spPr/>
      <dgm:t>
        <a:bodyPr/>
        <a:lstStyle/>
        <a:p>
          <a:endParaRPr lang="en-IN"/>
        </a:p>
      </dgm:t>
    </dgm:pt>
    <dgm:pt modelId="{5471F6FB-A933-4860-82BC-2A0FB360C2FF}" type="sibTrans" cxnId="{977B109F-F19A-4EE7-9901-68FBC530205C}">
      <dgm:prSet/>
      <dgm:spPr/>
      <dgm:t>
        <a:bodyPr/>
        <a:lstStyle/>
        <a:p>
          <a:endParaRPr lang="en-IN"/>
        </a:p>
      </dgm:t>
    </dgm:pt>
    <dgm:pt modelId="{40B2569C-0FFD-4C1C-996E-0FD2B0316853}" type="pres">
      <dgm:prSet presAssocID="{97DEC1A4-A431-4DA1-89C9-1FA12A30764C}" presName="Name0" presStyleCnt="0">
        <dgm:presLayoutVars>
          <dgm:dir/>
          <dgm:resizeHandles val="exact"/>
        </dgm:presLayoutVars>
      </dgm:prSet>
      <dgm:spPr/>
    </dgm:pt>
    <dgm:pt modelId="{C15F4534-C9DE-4722-B988-0C849BEC5962}" type="pres">
      <dgm:prSet presAssocID="{ECA972E5-7684-459D-90D7-2637134B9B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0228B8-F0E3-4791-ADF0-ADDE3581B109}" type="pres">
      <dgm:prSet presAssocID="{AA4F20D4-A4A3-4D50-9A4D-2B340AE7E5B2}" presName="sibTrans" presStyleLbl="sibTrans2D1" presStyleIdx="0" presStyleCnt="2"/>
      <dgm:spPr/>
      <dgm:t>
        <a:bodyPr/>
        <a:lstStyle/>
        <a:p>
          <a:endParaRPr lang="en-IN"/>
        </a:p>
      </dgm:t>
    </dgm:pt>
    <dgm:pt modelId="{432D5FC8-82AA-4866-9E2F-003888237DCA}" type="pres">
      <dgm:prSet presAssocID="{AA4F20D4-A4A3-4D50-9A4D-2B340AE7E5B2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E6D37DCB-B964-4786-A3F8-EABBBBDFE494}" type="pres">
      <dgm:prSet presAssocID="{9A0058E8-893F-4107-80B7-614A1EA660D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47880B-5A3D-4FEC-804D-0A9804E73B8C}" type="pres">
      <dgm:prSet presAssocID="{7A62ABC4-3D92-4B5A-8B09-E7C60A63DF28}" presName="sibTrans" presStyleLbl="sibTrans2D1" presStyleIdx="1" presStyleCnt="2"/>
      <dgm:spPr/>
      <dgm:t>
        <a:bodyPr/>
        <a:lstStyle/>
        <a:p>
          <a:endParaRPr lang="en-IN"/>
        </a:p>
      </dgm:t>
    </dgm:pt>
    <dgm:pt modelId="{AAEFC52C-E839-4ACA-AB59-B403D370CDE6}" type="pres">
      <dgm:prSet presAssocID="{7A62ABC4-3D92-4B5A-8B09-E7C60A63DF28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01C845CA-8000-4DF5-83CD-7DFA5A330578}" type="pres">
      <dgm:prSet presAssocID="{06B33958-A3A5-4D15-9618-8DC6E43744B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FBA996-981A-4D16-8366-6AE6A4E0A1F1}" type="presOf" srcId="{97DEC1A4-A431-4DA1-89C9-1FA12A30764C}" destId="{40B2569C-0FFD-4C1C-996E-0FD2B0316853}" srcOrd="0" destOrd="0" presId="urn:microsoft.com/office/officeart/2005/8/layout/process1"/>
    <dgm:cxn modelId="{41942A1E-C488-42B1-ADFB-7177B487CE84}" type="presOf" srcId="{7A62ABC4-3D92-4B5A-8B09-E7C60A63DF28}" destId="{AAEFC52C-E839-4ACA-AB59-B403D370CDE6}" srcOrd="1" destOrd="0" presId="urn:microsoft.com/office/officeart/2005/8/layout/process1"/>
    <dgm:cxn modelId="{6F1E427F-B156-48EA-95E4-9BF3F844C30D}" type="presOf" srcId="{ECA972E5-7684-459D-90D7-2637134B9B68}" destId="{C15F4534-C9DE-4722-B988-0C849BEC5962}" srcOrd="0" destOrd="0" presId="urn:microsoft.com/office/officeart/2005/8/layout/process1"/>
    <dgm:cxn modelId="{2EB6067A-4657-4DD7-896A-D31F2F676172}" srcId="{97DEC1A4-A431-4DA1-89C9-1FA12A30764C}" destId="{9A0058E8-893F-4107-80B7-614A1EA660D2}" srcOrd="1" destOrd="0" parTransId="{B3717846-F4BF-4254-A6DB-C6BC09F81755}" sibTransId="{7A62ABC4-3D92-4B5A-8B09-E7C60A63DF28}"/>
    <dgm:cxn modelId="{977B109F-F19A-4EE7-9901-68FBC530205C}" srcId="{97DEC1A4-A431-4DA1-89C9-1FA12A30764C}" destId="{06B33958-A3A5-4D15-9618-8DC6E43744B7}" srcOrd="2" destOrd="0" parTransId="{92FFA1D4-5213-4B57-AD8B-9B2BBA64DAD0}" sibTransId="{5471F6FB-A933-4860-82BC-2A0FB360C2FF}"/>
    <dgm:cxn modelId="{E8EADC29-C9D0-4BE2-9240-2A30A580EF54}" type="presOf" srcId="{AA4F20D4-A4A3-4D50-9A4D-2B340AE7E5B2}" destId="{432D5FC8-82AA-4866-9E2F-003888237DCA}" srcOrd="1" destOrd="0" presId="urn:microsoft.com/office/officeart/2005/8/layout/process1"/>
    <dgm:cxn modelId="{6B7AA580-E427-4813-B07E-79F7BF10AE66}" type="presOf" srcId="{06B33958-A3A5-4D15-9618-8DC6E43744B7}" destId="{01C845CA-8000-4DF5-83CD-7DFA5A330578}" srcOrd="0" destOrd="0" presId="urn:microsoft.com/office/officeart/2005/8/layout/process1"/>
    <dgm:cxn modelId="{336AEBAF-7332-4296-B158-796DE763D239}" type="presOf" srcId="{AA4F20D4-A4A3-4D50-9A4D-2B340AE7E5B2}" destId="{260228B8-F0E3-4791-ADF0-ADDE3581B109}" srcOrd="0" destOrd="0" presId="urn:microsoft.com/office/officeart/2005/8/layout/process1"/>
    <dgm:cxn modelId="{F124B180-A624-46A5-98D1-DB8138C987BF}" type="presOf" srcId="{9A0058E8-893F-4107-80B7-614A1EA660D2}" destId="{E6D37DCB-B964-4786-A3F8-EABBBBDFE494}" srcOrd="0" destOrd="0" presId="urn:microsoft.com/office/officeart/2005/8/layout/process1"/>
    <dgm:cxn modelId="{D9C7154F-9418-46A3-86A1-E482D716F512}" srcId="{97DEC1A4-A431-4DA1-89C9-1FA12A30764C}" destId="{ECA972E5-7684-459D-90D7-2637134B9B68}" srcOrd="0" destOrd="0" parTransId="{BD4B6B37-483D-4C5F-9404-0718619F6518}" sibTransId="{AA4F20D4-A4A3-4D50-9A4D-2B340AE7E5B2}"/>
    <dgm:cxn modelId="{5301F1AD-FE4B-4620-8F76-828ED3F51AB7}" type="presOf" srcId="{7A62ABC4-3D92-4B5A-8B09-E7C60A63DF28}" destId="{3747880B-5A3D-4FEC-804D-0A9804E73B8C}" srcOrd="0" destOrd="0" presId="urn:microsoft.com/office/officeart/2005/8/layout/process1"/>
    <dgm:cxn modelId="{8ABE0642-3F27-46E9-AD39-9C4F16476195}" type="presParOf" srcId="{40B2569C-0FFD-4C1C-996E-0FD2B0316853}" destId="{C15F4534-C9DE-4722-B988-0C849BEC5962}" srcOrd="0" destOrd="0" presId="urn:microsoft.com/office/officeart/2005/8/layout/process1"/>
    <dgm:cxn modelId="{2F414264-56B1-4509-B381-1A3BD265FAAB}" type="presParOf" srcId="{40B2569C-0FFD-4C1C-996E-0FD2B0316853}" destId="{260228B8-F0E3-4791-ADF0-ADDE3581B109}" srcOrd="1" destOrd="0" presId="urn:microsoft.com/office/officeart/2005/8/layout/process1"/>
    <dgm:cxn modelId="{BE6DBE28-5B8F-44FB-A8B6-C3342C59C0AD}" type="presParOf" srcId="{260228B8-F0E3-4791-ADF0-ADDE3581B109}" destId="{432D5FC8-82AA-4866-9E2F-003888237DCA}" srcOrd="0" destOrd="0" presId="urn:microsoft.com/office/officeart/2005/8/layout/process1"/>
    <dgm:cxn modelId="{A28A6D89-F8A1-42EC-811C-4ED9704711AF}" type="presParOf" srcId="{40B2569C-0FFD-4C1C-996E-0FD2B0316853}" destId="{E6D37DCB-B964-4786-A3F8-EABBBBDFE494}" srcOrd="2" destOrd="0" presId="urn:microsoft.com/office/officeart/2005/8/layout/process1"/>
    <dgm:cxn modelId="{61466C92-1D21-4BBF-8B4D-B33CDC3DE903}" type="presParOf" srcId="{40B2569C-0FFD-4C1C-996E-0FD2B0316853}" destId="{3747880B-5A3D-4FEC-804D-0A9804E73B8C}" srcOrd="3" destOrd="0" presId="urn:microsoft.com/office/officeart/2005/8/layout/process1"/>
    <dgm:cxn modelId="{F6B89DC2-05ED-451E-8B01-5E8B70CFE56B}" type="presParOf" srcId="{3747880B-5A3D-4FEC-804D-0A9804E73B8C}" destId="{AAEFC52C-E839-4ACA-AB59-B403D370CDE6}" srcOrd="0" destOrd="0" presId="urn:microsoft.com/office/officeart/2005/8/layout/process1"/>
    <dgm:cxn modelId="{F0C6E878-2B29-40D0-9B7D-DD0DECBFE2BC}" type="presParOf" srcId="{40B2569C-0FFD-4C1C-996E-0FD2B0316853}" destId="{01C845CA-8000-4DF5-83CD-7DFA5A330578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086600" y="76200"/>
            <a:ext cx="2057400" cy="1707178"/>
            <a:chOff x="7086600" y="0"/>
            <a:chExt cx="2057400" cy="1707178"/>
          </a:xfrm>
        </p:grpSpPr>
        <p:pic>
          <p:nvPicPr>
            <p:cNvPr id="4" name="Picture 3" descr="Logo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0" y="0"/>
              <a:ext cx="949295" cy="140253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86600" y="1399401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  <a:latin typeface="Lucida Calligraphy" pitchFamily="66" charset="0"/>
                </a:rPr>
                <a:t>Smart Karshak</a:t>
              </a:r>
              <a:endParaRPr lang="en-IN" sz="1400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 rot="20220099">
            <a:off x="165157" y="1847594"/>
            <a:ext cx="6135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  <a:t>Smart  Karshak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9624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 hardware – software solution to operate Agriculture motor based on IoT Technology.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t-farm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" y="990600"/>
            <a:ext cx="9132124" cy="586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Smart Agriculture using IoT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86600" y="1143000"/>
            <a:ext cx="2057400" cy="1707178"/>
            <a:chOff x="7086600" y="0"/>
            <a:chExt cx="2057400" cy="1707178"/>
          </a:xfrm>
        </p:grpSpPr>
        <p:pic>
          <p:nvPicPr>
            <p:cNvPr id="7" name="Picture 6" descr="Logo-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0"/>
              <a:ext cx="949295" cy="14025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86600" y="1399401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  <a:latin typeface="Lucida Calligraphy" pitchFamily="66" charset="0"/>
                </a:rPr>
                <a:t>Smart Karshak</a:t>
              </a:r>
              <a:endParaRPr lang="en-IN" sz="1400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381000"/>
            <a:ext cx="3664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 is IoT?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86600" y="0"/>
            <a:ext cx="2057400" cy="1707178"/>
            <a:chOff x="7086600" y="0"/>
            <a:chExt cx="2057400" cy="1707178"/>
          </a:xfrm>
        </p:grpSpPr>
        <p:pic>
          <p:nvPicPr>
            <p:cNvPr id="7" name="Picture 6" descr="Logo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0" y="0"/>
              <a:ext cx="949295" cy="14025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86600" y="1399401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  <a:latin typeface="Lucida Calligraphy" pitchFamily="66" charset="0"/>
                </a:rPr>
                <a:t>Smart Karshak</a:t>
              </a:r>
              <a:endParaRPr lang="en-IN" sz="1400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" y="1828800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IoT is short for Internet of Things.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The Internet of Things (IoT) is inter – Networking of physical devices. This system has ability to transfer data over a network without requiring human – to – human or human – to – computer interaction.</a:t>
            </a:r>
            <a:endParaRPr lang="en-IN" sz="2000" dirty="0"/>
          </a:p>
        </p:txBody>
      </p:sp>
      <p:sp>
        <p:nvSpPr>
          <p:cNvPr id="1026" name="AutoShape 2" descr="Image result for iot imag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iot imag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iot imag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Image result for iot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 descr="internet-of-things-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133601"/>
            <a:ext cx="2647951" cy="1917908"/>
          </a:xfrm>
          <a:prstGeom prst="rect">
            <a:avLst/>
          </a:prstGeom>
        </p:spPr>
      </p:pic>
      <p:pic>
        <p:nvPicPr>
          <p:cNvPr id="13" name="Picture 12" descr="internetofthingsillustration-580x35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419600"/>
            <a:ext cx="2229224" cy="2133600"/>
          </a:xfrm>
          <a:prstGeom prst="rect">
            <a:avLst/>
          </a:prstGeom>
        </p:spPr>
      </p:pic>
      <p:pic>
        <p:nvPicPr>
          <p:cNvPr id="15" name="Picture 14" descr="io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2" y="4419600"/>
            <a:ext cx="3149767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3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0600"/>
            <a:ext cx="2878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Why IoT?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400" b="1" dirty="0" smtClean="0"/>
              <a:t>IoT has many applications in agriculture, smart cities, smart home, healthcare, business sectors, Traffic monitoring, Transport and logistics etc.,</a:t>
            </a:r>
          </a:p>
          <a:p>
            <a:pPr>
              <a:buFont typeface="Wingdings" pitchFamily="2" charset="2"/>
              <a:buChar char="§"/>
            </a:pPr>
            <a:r>
              <a:rPr lang="en-IN" sz="2400" b="1" dirty="0" smtClean="0"/>
              <a:t>This is growing mega trend that will influence everything from business to our daily personal lives.</a:t>
            </a:r>
          </a:p>
          <a:p>
            <a:pPr>
              <a:buFont typeface="Wingdings" pitchFamily="2" charset="2"/>
              <a:buChar char="§"/>
            </a:pPr>
            <a:r>
              <a:rPr lang="en-IN" sz="2400" b="1" dirty="0" smtClean="0"/>
              <a:t>Here we are mainly focussing on agriculture as it plays a vital role in development of our country’s economy. </a:t>
            </a:r>
          </a:p>
        </p:txBody>
      </p:sp>
      <p:sp>
        <p:nvSpPr>
          <p:cNvPr id="7" name="object 5"/>
          <p:cNvSpPr/>
          <p:nvPr/>
        </p:nvSpPr>
        <p:spPr>
          <a:xfrm>
            <a:off x="8141210" y="0"/>
            <a:ext cx="1002791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2" y="0"/>
            <a:ext cx="1002791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86600" y="0"/>
            <a:ext cx="2057400" cy="1707178"/>
            <a:chOff x="7086600" y="0"/>
            <a:chExt cx="2057400" cy="1707178"/>
          </a:xfrm>
        </p:grpSpPr>
        <p:pic>
          <p:nvPicPr>
            <p:cNvPr id="5" name="Picture 4" descr="Logo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0" y="0"/>
              <a:ext cx="949295" cy="140253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6600" y="1399401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  <a:latin typeface="Lucida Calligraphy" pitchFamily="66" charset="0"/>
                </a:rPr>
                <a:t>Smart Karshak</a:t>
              </a:r>
              <a:endParaRPr lang="en-IN" sz="1400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1001" y="609601"/>
            <a:ext cx="5015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What is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Lucida Calligraphy" pitchFamily="66" charset="0"/>
              </a:rPr>
              <a:t>Smart Karshak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868269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This is a hardware – software solution consisting of :</a:t>
            </a:r>
          </a:p>
          <a:p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89410"/>
            <a:ext cx="6019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sz="2000" dirty="0" smtClean="0"/>
              <a:t>An Hardware installed in the field and connected to motor.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Generic </a:t>
            </a:r>
            <a:r>
              <a:rPr lang="en-IN" sz="2000" dirty="0" err="1" smtClean="0"/>
              <a:t>WiFi</a:t>
            </a:r>
            <a:r>
              <a:rPr lang="en-IN" sz="2000" dirty="0" smtClean="0"/>
              <a:t> enabled internet service is provided to connect the hardware.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An android app installed in the Smartphone – connected to the hardware installed in the field.</a:t>
            </a:r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0" y="1397000"/>
          <a:ext cx="9144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WhatsApp Image 2018-01-05 at 16.30.4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38200"/>
            <a:ext cx="2573867" cy="2209800"/>
          </a:xfrm>
          <a:prstGeom prst="rect">
            <a:avLst/>
          </a:prstGeom>
        </p:spPr>
      </p:pic>
      <p:pic>
        <p:nvPicPr>
          <p:cNvPr id="8" name="Picture 7" descr="WhatsApp Image 2018-01-05 at 16.41.41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762000"/>
            <a:ext cx="1627206" cy="2362200"/>
          </a:xfrm>
          <a:prstGeom prst="rect">
            <a:avLst/>
          </a:prstGeom>
        </p:spPr>
      </p:pic>
      <p:pic>
        <p:nvPicPr>
          <p:cNvPr id="9" name="Picture 8" descr="WhatsApp Image 2018-01-05 at 16.59.44.jpe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2400" y="838200"/>
            <a:ext cx="1219200" cy="2286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00400" y="5181600"/>
            <a:ext cx="27586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Procedure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0" y="5410200"/>
            <a:ext cx="1524000" cy="1447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5341776" y="5581830"/>
            <a:ext cx="1516224" cy="12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/>
          <p:cNvSpPr/>
          <p:nvPr/>
        </p:nvSpPr>
        <p:spPr>
          <a:xfrm>
            <a:off x="2487044" y="5581830"/>
            <a:ext cx="1516224" cy="12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14400" y="1120914"/>
            <a:ext cx="236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</a:rPr>
              <a:t>Features :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141210" y="0"/>
            <a:ext cx="1002791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2" y="0"/>
            <a:ext cx="1002791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62000" y="2286000"/>
            <a:ext cx="541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Control your motor from any where.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Keep an eye on power fluctuation </a:t>
            </a:r>
            <a:r>
              <a:rPr lang="en-IN" sz="2400" b="1" smtClean="0"/>
              <a:t>and </a:t>
            </a:r>
            <a:r>
              <a:rPr lang="en-IN" sz="2400" b="1" smtClean="0"/>
              <a:t>    protection </a:t>
            </a:r>
            <a:r>
              <a:rPr lang="en-IN" sz="2400" b="1" dirty="0" smtClean="0"/>
              <a:t>against  various power failures.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Notifications on Power updates.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Auto Run facility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smtClean="0"/>
              <a:t>Cheaper in Price, Best in Technology.</a:t>
            </a:r>
            <a:endParaRPr lang="en-IN" sz="2400" b="1" dirty="0"/>
          </a:p>
        </p:txBody>
      </p:sp>
      <p:sp>
        <p:nvSpPr>
          <p:cNvPr id="13" name="object 9"/>
          <p:cNvSpPr/>
          <p:nvPr/>
        </p:nvSpPr>
        <p:spPr>
          <a:xfrm>
            <a:off x="7627776" y="5581832"/>
            <a:ext cx="1516224" cy="12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0" y="5410200"/>
            <a:ext cx="1524000" cy="1447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2514600" y="5581832"/>
            <a:ext cx="1516224" cy="12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8141210" y="0"/>
            <a:ext cx="1002791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0" y="0"/>
            <a:ext cx="1002791" cy="194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1776" y="5581830"/>
            <a:ext cx="1516224" cy="12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7627776" y="5581832"/>
            <a:ext cx="1516224" cy="12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09600" y="1057870"/>
            <a:ext cx="3520259" cy="9233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Advantages</a:t>
            </a:r>
            <a:endParaRPr lang="en-US" sz="5400" b="1" cap="none" spc="0" dirty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860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3"/>
                </a:solidFill>
              </a:rPr>
              <a:t> Cost Effective Method.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3"/>
                </a:solidFill>
              </a:rPr>
              <a:t>The effort of the farmers to operate motor manually  is reduced.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3"/>
                </a:solidFill>
              </a:rPr>
              <a:t>Superior to auto </a:t>
            </a:r>
            <a:r>
              <a:rPr lang="en-IN" b="1" smtClean="0">
                <a:solidFill>
                  <a:schemeClr val="accent3"/>
                </a:solidFill>
              </a:rPr>
              <a:t>starter technology</a:t>
            </a:r>
            <a:endParaRPr lang="en-IN" b="1" dirty="0" smtClean="0">
              <a:solidFill>
                <a:schemeClr val="accent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3"/>
                </a:solidFill>
              </a:rPr>
              <a:t>Better than SMS and IVR based technology.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accent3"/>
                </a:solidFill>
              </a:rPr>
              <a:t>Secured and protected over internet threats.</a:t>
            </a: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chemeClr val="accent3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b="1" dirty="0" smtClean="0">
              <a:solidFill>
                <a:schemeClr val="accent3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086600" y="0"/>
            <a:ext cx="2057400" cy="1707178"/>
            <a:chOff x="7086600" y="0"/>
            <a:chExt cx="2057400" cy="1707178"/>
          </a:xfrm>
        </p:grpSpPr>
        <p:pic>
          <p:nvPicPr>
            <p:cNvPr id="3" name="Picture 2" descr="Logo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400" y="0"/>
              <a:ext cx="949295" cy="140253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086600" y="1399401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  <a:latin typeface="Lucida Calligraphy" pitchFamily="66" charset="0"/>
                </a:rPr>
                <a:t>Smart Karshak</a:t>
              </a:r>
              <a:endParaRPr lang="en-IN" sz="1400" b="1" dirty="0">
                <a:solidFill>
                  <a:schemeClr val="bg1"/>
                </a:solidFill>
                <a:latin typeface="Lucida Calligraphy" pitchFamily="66" charset="0"/>
              </a:endParaRPr>
            </a:p>
          </p:txBody>
        </p:sp>
      </p:grpSp>
      <p:sp>
        <p:nvSpPr>
          <p:cNvPr id="8" name="Shape 869"/>
          <p:cNvSpPr txBox="1"/>
          <p:nvPr/>
        </p:nvSpPr>
        <p:spPr>
          <a:xfrm>
            <a:off x="304800" y="2971800"/>
            <a:ext cx="5486400" cy="297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For more information regarding </a:t>
            </a:r>
            <a:r>
              <a:rPr lang="en-US" sz="2400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Smart Karshak, </a:t>
            </a:r>
            <a:r>
              <a:rPr lang="en-US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you can contact us at: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u="sng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Email</a:t>
            </a:r>
            <a:r>
              <a:rPr lang="en-US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US" sz="2400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info</a:t>
            </a:r>
            <a:r>
              <a:rPr lang="en-US" sz="2400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@smartkarshak.com</a:t>
            </a:r>
            <a:endParaRPr lang="en-US" sz="24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u="sng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Tel</a:t>
            </a:r>
            <a:r>
              <a:rPr lang="en-US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 +91 </a:t>
            </a:r>
            <a:r>
              <a:rPr lang="en-US" sz="2400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986 665 9884 </a:t>
            </a:r>
            <a:r>
              <a:rPr lang="en-US" sz="2400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| +91 </a:t>
            </a:r>
            <a:r>
              <a:rPr lang="en-US" sz="2400" dirty="0" smtClean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832 807 9937</a:t>
            </a:r>
            <a:endParaRPr lang="en-US" sz="240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1219200"/>
            <a:ext cx="3919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 !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346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</dc:creator>
  <cp:lastModifiedBy>Acer</cp:lastModifiedBy>
  <cp:revision>117</cp:revision>
  <dcterms:created xsi:type="dcterms:W3CDTF">2006-08-16T00:00:00Z</dcterms:created>
  <dcterms:modified xsi:type="dcterms:W3CDTF">2018-01-10T09:22:46Z</dcterms:modified>
</cp:coreProperties>
</file>