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1588388"/>
            <a:ext cx="26936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41" y="1707918"/>
            <a:ext cx="8115934" cy="360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7.png"/><Relationship Id="rId6" Type="http://schemas.openxmlformats.org/officeDocument/2006/relationships/image" Target="../media/image4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61.jpg"/><Relationship Id="rId5" Type="http://schemas.openxmlformats.org/officeDocument/2006/relationships/image" Target="../media/image6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jpg"/><Relationship Id="rId7" Type="http://schemas.openxmlformats.org/officeDocument/2006/relationships/image" Target="../media/image68.jpg"/><Relationship Id="rId8" Type="http://schemas.openxmlformats.org/officeDocument/2006/relationships/image" Target="../media/image6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Relationship Id="rId4" Type="http://schemas.openxmlformats.org/officeDocument/2006/relationships/image" Target="../media/image72.jpg"/><Relationship Id="rId5" Type="http://schemas.openxmlformats.org/officeDocument/2006/relationships/image" Target="../media/image73.jpg"/><Relationship Id="rId6" Type="http://schemas.openxmlformats.org/officeDocument/2006/relationships/image" Target="../media/image74.jpg"/><Relationship Id="rId7" Type="http://schemas.openxmlformats.org/officeDocument/2006/relationships/image" Target="../media/image7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3" Type="http://schemas.openxmlformats.org/officeDocument/2006/relationships/image" Target="../media/image77.jpg"/><Relationship Id="rId4" Type="http://schemas.openxmlformats.org/officeDocument/2006/relationships/image" Target="../media/image7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8" Type="http://schemas.openxmlformats.org/officeDocument/2006/relationships/image" Target="../media/image33.jpg"/><Relationship Id="rId9" Type="http://schemas.openxmlformats.org/officeDocument/2006/relationships/image" Target="../media/image34.jpg"/><Relationship Id="rId10" Type="http://schemas.openxmlformats.org/officeDocument/2006/relationships/image" Target="../media/image35.jpg"/><Relationship Id="rId11" Type="http://schemas.openxmlformats.org/officeDocument/2006/relationships/image" Target="../media/image3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8912" y="856488"/>
            <a:ext cx="5268468" cy="1367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4"/>
            <a:ext cx="985266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sensor that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 spc="-10">
                <a:latin typeface="Calibri"/>
                <a:cs typeface="Calibri"/>
              </a:rPr>
              <a:t>sense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moisture level </a:t>
            </a:r>
            <a:r>
              <a:rPr dirty="0" sz="2800" spc="-1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the land </a:t>
            </a:r>
            <a:r>
              <a:rPr dirty="0" sz="2800" spc="-10">
                <a:latin typeface="Calibri"/>
                <a:cs typeface="Calibri"/>
              </a:rPr>
              <a:t>(sand)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called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 spc="-5" b="1">
                <a:solidFill>
                  <a:srgbClr val="C00000"/>
                </a:solidFill>
                <a:latin typeface="Calibri"/>
                <a:cs typeface="Calibri"/>
              </a:rPr>
              <a:t>SOIL </a:t>
            </a:r>
            <a:r>
              <a:rPr dirty="0" sz="2800" spc="-10" b="1">
                <a:solidFill>
                  <a:srgbClr val="C00000"/>
                </a:solidFill>
                <a:latin typeface="Calibri"/>
                <a:cs typeface="Calibri"/>
              </a:rPr>
              <a:t>MOISTURE</a:t>
            </a:r>
            <a:r>
              <a:rPr dirty="0" sz="28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Calibri"/>
                <a:cs typeface="Calibri"/>
              </a:rPr>
              <a:t>SENSOR.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139" y="3204972"/>
            <a:ext cx="47625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521707"/>
            <a:ext cx="2081783" cy="233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32592" y="0"/>
            <a:ext cx="1359407" cy="2077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2583" y="637031"/>
            <a:ext cx="7161276" cy="60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56804" y="3188207"/>
            <a:ext cx="3537204" cy="3162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4"/>
            <a:ext cx="886396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 b="1">
                <a:solidFill>
                  <a:srgbClr val="5B9BD4"/>
                </a:solidFill>
                <a:latin typeface="Calibri"/>
                <a:cs typeface="Calibri"/>
              </a:rPr>
              <a:t>PIR </a:t>
            </a:r>
            <a:r>
              <a:rPr dirty="0" sz="2800" spc="-10">
                <a:latin typeface="Calibri"/>
                <a:cs typeface="Calibri"/>
              </a:rPr>
              <a:t>based </a:t>
            </a:r>
            <a:r>
              <a:rPr dirty="0" sz="2800" spc="-5">
                <a:latin typeface="Calibri"/>
                <a:cs typeface="Calibri"/>
              </a:rPr>
              <a:t>motion </a:t>
            </a:r>
            <a:r>
              <a:rPr dirty="0" sz="2800" spc="-15">
                <a:latin typeface="Calibri"/>
                <a:cs typeface="Calibri"/>
              </a:rPr>
              <a:t>detector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used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sense </a:t>
            </a:r>
            <a:r>
              <a:rPr dirty="0" sz="2800" spc="-15">
                <a:latin typeface="Calibri"/>
                <a:cs typeface="Calibri"/>
              </a:rPr>
              <a:t>movement </a:t>
            </a:r>
            <a:r>
              <a:rPr dirty="0" sz="2800" spc="-10">
                <a:latin typeface="Calibri"/>
                <a:cs typeface="Calibri"/>
              </a:rPr>
              <a:t>of  people,animals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9107" y="2956560"/>
            <a:ext cx="5379720" cy="3660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18292" y="0"/>
            <a:ext cx="1473707" cy="2510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521707"/>
            <a:ext cx="2081783" cy="2336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4796" y="591312"/>
            <a:ext cx="8666988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8903" y="635508"/>
            <a:ext cx="8578557" cy="448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5313" y="725931"/>
            <a:ext cx="123189" cy="184150"/>
          </a:xfrm>
          <a:custGeom>
            <a:avLst/>
            <a:gdLst/>
            <a:ahLst/>
            <a:cxnLst/>
            <a:rect l="l" t="t" r="r" b="b"/>
            <a:pathLst>
              <a:path w="123189" h="184150">
                <a:moveTo>
                  <a:pt x="61213" y="0"/>
                </a:moveTo>
                <a:lnTo>
                  <a:pt x="0" y="184150"/>
                </a:lnTo>
                <a:lnTo>
                  <a:pt x="122809" y="184150"/>
                </a:lnTo>
                <a:lnTo>
                  <a:pt x="61595" y="0"/>
                </a:lnTo>
                <a:lnTo>
                  <a:pt x="61213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9969" y="725931"/>
            <a:ext cx="123189" cy="184150"/>
          </a:xfrm>
          <a:custGeom>
            <a:avLst/>
            <a:gdLst/>
            <a:ahLst/>
            <a:cxnLst/>
            <a:rect l="l" t="t" r="r" b="b"/>
            <a:pathLst>
              <a:path w="123189" h="184150">
                <a:moveTo>
                  <a:pt x="61214" y="0"/>
                </a:moveTo>
                <a:lnTo>
                  <a:pt x="0" y="184150"/>
                </a:lnTo>
                <a:lnTo>
                  <a:pt x="122936" y="184150"/>
                </a:lnTo>
                <a:lnTo>
                  <a:pt x="61594" y="0"/>
                </a:lnTo>
                <a:lnTo>
                  <a:pt x="61214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69785" y="712216"/>
            <a:ext cx="181610" cy="294640"/>
          </a:xfrm>
          <a:custGeom>
            <a:avLst/>
            <a:gdLst/>
            <a:ahLst/>
            <a:cxnLst/>
            <a:rect l="l" t="t" r="r" b="b"/>
            <a:pathLst>
              <a:path w="181609" h="294640">
                <a:moveTo>
                  <a:pt x="0" y="0"/>
                </a:moveTo>
                <a:lnTo>
                  <a:pt x="0" y="294639"/>
                </a:lnTo>
                <a:lnTo>
                  <a:pt x="45847" y="294639"/>
                </a:lnTo>
                <a:lnTo>
                  <a:pt x="93710" y="289442"/>
                </a:lnTo>
                <a:lnTo>
                  <a:pt x="129555" y="273542"/>
                </a:lnTo>
                <a:lnTo>
                  <a:pt x="162687" y="235775"/>
                </a:lnTo>
                <a:lnTo>
                  <a:pt x="176567" y="195316"/>
                </a:lnTo>
                <a:lnTo>
                  <a:pt x="181229" y="144399"/>
                </a:lnTo>
                <a:lnTo>
                  <a:pt x="180776" y="129252"/>
                </a:lnTo>
                <a:lnTo>
                  <a:pt x="173990" y="87122"/>
                </a:lnTo>
                <a:lnTo>
                  <a:pt x="158255" y="51313"/>
                </a:lnTo>
                <a:lnTo>
                  <a:pt x="121890" y="16877"/>
                </a:lnTo>
                <a:lnTo>
                  <a:pt x="81137" y="2746"/>
                </a:lnTo>
                <a:lnTo>
                  <a:pt x="4457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60868" y="705104"/>
            <a:ext cx="128689" cy="1592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17939" y="704469"/>
            <a:ext cx="132080" cy="135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7019" y="704469"/>
            <a:ext cx="132080" cy="135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89195" y="704469"/>
            <a:ext cx="132080" cy="1351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06509" y="707898"/>
            <a:ext cx="225425" cy="304165"/>
          </a:xfrm>
          <a:custGeom>
            <a:avLst/>
            <a:gdLst/>
            <a:ahLst/>
            <a:cxnLst/>
            <a:rect l="l" t="t" r="r" b="b"/>
            <a:pathLst>
              <a:path w="225425" h="304165">
                <a:moveTo>
                  <a:pt x="113919" y="0"/>
                </a:moveTo>
                <a:lnTo>
                  <a:pt x="71163" y="6858"/>
                </a:lnTo>
                <a:lnTo>
                  <a:pt x="31702" y="35141"/>
                </a:lnTo>
                <a:lnTo>
                  <a:pt x="8830" y="79371"/>
                </a:lnTo>
                <a:lnTo>
                  <a:pt x="1412" y="120665"/>
                </a:lnTo>
                <a:lnTo>
                  <a:pt x="0" y="150367"/>
                </a:lnTo>
                <a:lnTo>
                  <a:pt x="333" y="167634"/>
                </a:lnTo>
                <a:lnTo>
                  <a:pt x="5334" y="214122"/>
                </a:lnTo>
                <a:lnTo>
                  <a:pt x="17567" y="251983"/>
                </a:lnTo>
                <a:lnTo>
                  <a:pt x="47462" y="287262"/>
                </a:lnTo>
                <a:lnTo>
                  <a:pt x="95984" y="303010"/>
                </a:lnTo>
                <a:lnTo>
                  <a:pt x="111506" y="303656"/>
                </a:lnTo>
                <a:lnTo>
                  <a:pt x="127105" y="302914"/>
                </a:lnTo>
                <a:lnTo>
                  <a:pt x="165735" y="291591"/>
                </a:lnTo>
                <a:lnTo>
                  <a:pt x="200914" y="258825"/>
                </a:lnTo>
                <a:lnTo>
                  <a:pt x="216594" y="223821"/>
                </a:lnTo>
                <a:lnTo>
                  <a:pt x="224012" y="181943"/>
                </a:lnTo>
                <a:lnTo>
                  <a:pt x="225425" y="151637"/>
                </a:lnTo>
                <a:lnTo>
                  <a:pt x="225089" y="134969"/>
                </a:lnTo>
                <a:lnTo>
                  <a:pt x="219964" y="89535"/>
                </a:lnTo>
                <a:lnTo>
                  <a:pt x="207730" y="52137"/>
                </a:lnTo>
                <a:lnTo>
                  <a:pt x="177657" y="16902"/>
                </a:lnTo>
                <a:lnTo>
                  <a:pt x="129276" y="670"/>
                </a:lnTo>
                <a:lnTo>
                  <a:pt x="113919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35896" y="643255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5" h="435609">
                <a:moveTo>
                  <a:pt x="26161" y="0"/>
                </a:moveTo>
                <a:lnTo>
                  <a:pt x="138302" y="0"/>
                </a:lnTo>
                <a:lnTo>
                  <a:pt x="146494" y="45"/>
                </a:lnTo>
                <a:lnTo>
                  <a:pt x="186562" y="2286"/>
                </a:lnTo>
                <a:lnTo>
                  <a:pt x="233552" y="15112"/>
                </a:lnTo>
                <a:lnTo>
                  <a:pt x="269112" y="38608"/>
                </a:lnTo>
                <a:lnTo>
                  <a:pt x="291337" y="73152"/>
                </a:lnTo>
                <a:lnTo>
                  <a:pt x="299084" y="118872"/>
                </a:lnTo>
                <a:lnTo>
                  <a:pt x="298729" y="129492"/>
                </a:lnTo>
                <a:lnTo>
                  <a:pt x="290421" y="167211"/>
                </a:lnTo>
                <a:lnTo>
                  <a:pt x="265318" y="203660"/>
                </a:lnTo>
                <a:lnTo>
                  <a:pt x="224821" y="228298"/>
                </a:lnTo>
                <a:lnTo>
                  <a:pt x="215010" y="231775"/>
                </a:lnTo>
                <a:lnTo>
                  <a:pt x="221487" y="234823"/>
                </a:lnTo>
                <a:lnTo>
                  <a:pt x="253041" y="264263"/>
                </a:lnTo>
                <a:lnTo>
                  <a:pt x="273436" y="301232"/>
                </a:lnTo>
                <a:lnTo>
                  <a:pt x="276605" y="308737"/>
                </a:lnTo>
                <a:lnTo>
                  <a:pt x="313181" y="394081"/>
                </a:lnTo>
                <a:lnTo>
                  <a:pt x="316483" y="402590"/>
                </a:lnTo>
                <a:lnTo>
                  <a:pt x="318770" y="408813"/>
                </a:lnTo>
                <a:lnTo>
                  <a:pt x="319785" y="412750"/>
                </a:lnTo>
                <a:lnTo>
                  <a:pt x="320928" y="416560"/>
                </a:lnTo>
                <a:lnTo>
                  <a:pt x="321563" y="419735"/>
                </a:lnTo>
                <a:lnTo>
                  <a:pt x="321563" y="421894"/>
                </a:lnTo>
                <a:lnTo>
                  <a:pt x="321563" y="424434"/>
                </a:lnTo>
                <a:lnTo>
                  <a:pt x="299084" y="434594"/>
                </a:lnTo>
                <a:lnTo>
                  <a:pt x="293778" y="434927"/>
                </a:lnTo>
                <a:lnTo>
                  <a:pt x="287591" y="435165"/>
                </a:lnTo>
                <a:lnTo>
                  <a:pt x="280546" y="435308"/>
                </a:lnTo>
                <a:lnTo>
                  <a:pt x="272669" y="435356"/>
                </a:lnTo>
                <a:lnTo>
                  <a:pt x="263271" y="435356"/>
                </a:lnTo>
                <a:lnTo>
                  <a:pt x="255777" y="435102"/>
                </a:lnTo>
                <a:lnTo>
                  <a:pt x="250189" y="434594"/>
                </a:lnTo>
                <a:lnTo>
                  <a:pt x="244601" y="434213"/>
                </a:lnTo>
                <a:lnTo>
                  <a:pt x="230124" y="427482"/>
                </a:lnTo>
                <a:lnTo>
                  <a:pt x="228726" y="425577"/>
                </a:lnTo>
                <a:lnTo>
                  <a:pt x="227583" y="423291"/>
                </a:lnTo>
                <a:lnTo>
                  <a:pt x="226695" y="420624"/>
                </a:lnTo>
                <a:lnTo>
                  <a:pt x="187832" y="323850"/>
                </a:lnTo>
                <a:lnTo>
                  <a:pt x="170688" y="288540"/>
                </a:lnTo>
                <a:lnTo>
                  <a:pt x="140334" y="260477"/>
                </a:lnTo>
                <a:lnTo>
                  <a:pt x="133223" y="257556"/>
                </a:lnTo>
                <a:lnTo>
                  <a:pt x="124968" y="256159"/>
                </a:lnTo>
                <a:lnTo>
                  <a:pt x="115570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418"/>
                </a:lnTo>
                <a:lnTo>
                  <a:pt x="87375" y="425450"/>
                </a:lnTo>
                <a:lnTo>
                  <a:pt x="52577" y="435356"/>
                </a:lnTo>
                <a:lnTo>
                  <a:pt x="43942" y="435356"/>
                </a:lnTo>
                <a:lnTo>
                  <a:pt x="35432" y="435356"/>
                </a:lnTo>
                <a:lnTo>
                  <a:pt x="0" y="423418"/>
                </a:lnTo>
                <a:lnTo>
                  <a:pt x="0" y="421259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1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09205" y="643255"/>
            <a:ext cx="257175" cy="433705"/>
          </a:xfrm>
          <a:custGeom>
            <a:avLst/>
            <a:gdLst/>
            <a:ahLst/>
            <a:cxnLst/>
            <a:rect l="l" t="t" r="r" b="b"/>
            <a:pathLst>
              <a:path w="257175" h="433705">
                <a:moveTo>
                  <a:pt x="26162" y="0"/>
                </a:moveTo>
                <a:lnTo>
                  <a:pt x="242443" y="0"/>
                </a:lnTo>
                <a:lnTo>
                  <a:pt x="244475" y="0"/>
                </a:lnTo>
                <a:lnTo>
                  <a:pt x="246252" y="508"/>
                </a:lnTo>
                <a:lnTo>
                  <a:pt x="247776" y="1650"/>
                </a:lnTo>
                <a:lnTo>
                  <a:pt x="249427" y="2794"/>
                </a:lnTo>
                <a:lnTo>
                  <a:pt x="250698" y="4699"/>
                </a:lnTo>
                <a:lnTo>
                  <a:pt x="251841" y="7493"/>
                </a:lnTo>
                <a:lnTo>
                  <a:pt x="252984" y="10287"/>
                </a:lnTo>
                <a:lnTo>
                  <a:pt x="253746" y="13843"/>
                </a:lnTo>
                <a:lnTo>
                  <a:pt x="254380" y="18287"/>
                </a:lnTo>
                <a:lnTo>
                  <a:pt x="254889" y="22606"/>
                </a:lnTo>
                <a:lnTo>
                  <a:pt x="255143" y="28067"/>
                </a:lnTo>
                <a:lnTo>
                  <a:pt x="255143" y="34798"/>
                </a:lnTo>
                <a:lnTo>
                  <a:pt x="255143" y="41021"/>
                </a:lnTo>
                <a:lnTo>
                  <a:pt x="251841" y="61214"/>
                </a:lnTo>
                <a:lnTo>
                  <a:pt x="250698" y="64008"/>
                </a:lnTo>
                <a:lnTo>
                  <a:pt x="249427" y="65912"/>
                </a:lnTo>
                <a:lnTo>
                  <a:pt x="247776" y="67183"/>
                </a:lnTo>
                <a:lnTo>
                  <a:pt x="246252" y="68325"/>
                </a:lnTo>
                <a:lnTo>
                  <a:pt x="244475" y="68961"/>
                </a:lnTo>
                <a:lnTo>
                  <a:pt x="242443" y="68961"/>
                </a:lnTo>
                <a:lnTo>
                  <a:pt x="87756" y="68961"/>
                </a:lnTo>
                <a:lnTo>
                  <a:pt x="87756" y="174752"/>
                </a:lnTo>
                <a:lnTo>
                  <a:pt x="218694" y="174752"/>
                </a:lnTo>
                <a:lnTo>
                  <a:pt x="220725" y="174752"/>
                </a:lnTo>
                <a:lnTo>
                  <a:pt x="222503" y="175387"/>
                </a:lnTo>
                <a:lnTo>
                  <a:pt x="224281" y="176657"/>
                </a:lnTo>
                <a:lnTo>
                  <a:pt x="225933" y="177800"/>
                </a:lnTo>
                <a:lnTo>
                  <a:pt x="230886" y="192659"/>
                </a:lnTo>
                <a:lnTo>
                  <a:pt x="231521" y="197104"/>
                </a:lnTo>
                <a:lnTo>
                  <a:pt x="231775" y="202311"/>
                </a:lnTo>
                <a:lnTo>
                  <a:pt x="231775" y="208661"/>
                </a:lnTo>
                <a:lnTo>
                  <a:pt x="231775" y="215137"/>
                </a:lnTo>
                <a:lnTo>
                  <a:pt x="231521" y="220472"/>
                </a:lnTo>
                <a:lnTo>
                  <a:pt x="230886" y="224662"/>
                </a:lnTo>
                <a:lnTo>
                  <a:pt x="230377" y="228981"/>
                </a:lnTo>
                <a:lnTo>
                  <a:pt x="220725" y="242062"/>
                </a:lnTo>
                <a:lnTo>
                  <a:pt x="218694" y="242062"/>
                </a:lnTo>
                <a:lnTo>
                  <a:pt x="87756" y="242062"/>
                </a:lnTo>
                <a:lnTo>
                  <a:pt x="87756" y="364363"/>
                </a:lnTo>
                <a:lnTo>
                  <a:pt x="243840" y="364363"/>
                </a:lnTo>
                <a:lnTo>
                  <a:pt x="245872" y="364363"/>
                </a:lnTo>
                <a:lnTo>
                  <a:pt x="253492" y="371983"/>
                </a:lnTo>
                <a:lnTo>
                  <a:pt x="254635" y="374650"/>
                </a:lnTo>
                <a:lnTo>
                  <a:pt x="255524" y="378206"/>
                </a:lnTo>
                <a:lnTo>
                  <a:pt x="256031" y="382524"/>
                </a:lnTo>
                <a:lnTo>
                  <a:pt x="256540" y="386969"/>
                </a:lnTo>
                <a:lnTo>
                  <a:pt x="256921" y="392303"/>
                </a:lnTo>
                <a:lnTo>
                  <a:pt x="256921" y="398780"/>
                </a:lnTo>
                <a:lnTo>
                  <a:pt x="256921" y="405257"/>
                </a:lnTo>
                <a:lnTo>
                  <a:pt x="256540" y="410718"/>
                </a:lnTo>
                <a:lnTo>
                  <a:pt x="256031" y="415036"/>
                </a:lnTo>
                <a:lnTo>
                  <a:pt x="255524" y="419354"/>
                </a:lnTo>
                <a:lnTo>
                  <a:pt x="249300" y="431419"/>
                </a:lnTo>
                <a:lnTo>
                  <a:pt x="247650" y="432689"/>
                </a:lnTo>
                <a:lnTo>
                  <a:pt x="245872" y="433324"/>
                </a:lnTo>
                <a:lnTo>
                  <a:pt x="243840" y="433324"/>
                </a:lnTo>
                <a:lnTo>
                  <a:pt x="26162" y="433324"/>
                </a:lnTo>
                <a:lnTo>
                  <a:pt x="18796" y="433324"/>
                </a:lnTo>
                <a:lnTo>
                  <a:pt x="12573" y="431165"/>
                </a:lnTo>
                <a:lnTo>
                  <a:pt x="7620" y="426720"/>
                </a:lnTo>
                <a:lnTo>
                  <a:pt x="2540" y="422402"/>
                </a:lnTo>
                <a:lnTo>
                  <a:pt x="0" y="415290"/>
                </a:lnTo>
                <a:lnTo>
                  <a:pt x="0" y="405511"/>
                </a:lnTo>
                <a:lnTo>
                  <a:pt x="0" y="27812"/>
                </a:lnTo>
                <a:lnTo>
                  <a:pt x="0" y="17907"/>
                </a:lnTo>
                <a:lnTo>
                  <a:pt x="2540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12191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82029" y="643255"/>
            <a:ext cx="360045" cy="433705"/>
          </a:xfrm>
          <a:custGeom>
            <a:avLst/>
            <a:gdLst/>
            <a:ahLst/>
            <a:cxnLst/>
            <a:rect l="l" t="t" r="r" b="b"/>
            <a:pathLst>
              <a:path w="360045" h="433705">
                <a:moveTo>
                  <a:pt x="26162" y="0"/>
                </a:moveTo>
                <a:lnTo>
                  <a:pt x="137287" y="0"/>
                </a:lnTo>
                <a:lnTo>
                  <a:pt x="165147" y="855"/>
                </a:lnTo>
                <a:lnTo>
                  <a:pt x="214296" y="7661"/>
                </a:lnTo>
                <a:lnTo>
                  <a:pt x="254970" y="21163"/>
                </a:lnTo>
                <a:lnTo>
                  <a:pt x="288930" y="41217"/>
                </a:lnTo>
                <a:lnTo>
                  <a:pt x="316527" y="67839"/>
                </a:lnTo>
                <a:lnTo>
                  <a:pt x="337569" y="100744"/>
                </a:lnTo>
                <a:lnTo>
                  <a:pt x="351901" y="139892"/>
                </a:lnTo>
                <a:lnTo>
                  <a:pt x="359140" y="185283"/>
                </a:lnTo>
                <a:lnTo>
                  <a:pt x="360045" y="210312"/>
                </a:lnTo>
                <a:lnTo>
                  <a:pt x="359068" y="239033"/>
                </a:lnTo>
                <a:lnTo>
                  <a:pt x="351258" y="290000"/>
                </a:lnTo>
                <a:lnTo>
                  <a:pt x="335778" y="332482"/>
                </a:lnTo>
                <a:lnTo>
                  <a:pt x="313437" y="367049"/>
                </a:lnTo>
                <a:lnTo>
                  <a:pt x="284360" y="393908"/>
                </a:lnTo>
                <a:lnTo>
                  <a:pt x="248927" y="413581"/>
                </a:lnTo>
                <a:lnTo>
                  <a:pt x="207069" y="426251"/>
                </a:lnTo>
                <a:lnTo>
                  <a:pt x="157452" y="432538"/>
                </a:lnTo>
                <a:lnTo>
                  <a:pt x="129667" y="433324"/>
                </a:lnTo>
                <a:lnTo>
                  <a:pt x="26162" y="433324"/>
                </a:lnTo>
                <a:lnTo>
                  <a:pt x="18796" y="433324"/>
                </a:lnTo>
                <a:lnTo>
                  <a:pt x="12573" y="431165"/>
                </a:lnTo>
                <a:lnTo>
                  <a:pt x="7620" y="426720"/>
                </a:lnTo>
                <a:lnTo>
                  <a:pt x="2540" y="422402"/>
                </a:lnTo>
                <a:lnTo>
                  <a:pt x="0" y="415290"/>
                </a:lnTo>
                <a:lnTo>
                  <a:pt x="0" y="405511"/>
                </a:lnTo>
                <a:lnTo>
                  <a:pt x="0" y="27812"/>
                </a:lnTo>
                <a:lnTo>
                  <a:pt x="0" y="17907"/>
                </a:lnTo>
                <a:lnTo>
                  <a:pt x="2540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08648" y="643255"/>
            <a:ext cx="257175" cy="433705"/>
          </a:xfrm>
          <a:custGeom>
            <a:avLst/>
            <a:gdLst/>
            <a:ahLst/>
            <a:cxnLst/>
            <a:rect l="l" t="t" r="r" b="b"/>
            <a:pathLst>
              <a:path w="257175" h="433705">
                <a:moveTo>
                  <a:pt x="26162" y="0"/>
                </a:moveTo>
                <a:lnTo>
                  <a:pt x="242442" y="0"/>
                </a:lnTo>
                <a:lnTo>
                  <a:pt x="244475" y="0"/>
                </a:lnTo>
                <a:lnTo>
                  <a:pt x="246252" y="508"/>
                </a:lnTo>
                <a:lnTo>
                  <a:pt x="247776" y="1650"/>
                </a:lnTo>
                <a:lnTo>
                  <a:pt x="249427" y="2794"/>
                </a:lnTo>
                <a:lnTo>
                  <a:pt x="250698" y="4699"/>
                </a:lnTo>
                <a:lnTo>
                  <a:pt x="251840" y="7493"/>
                </a:lnTo>
                <a:lnTo>
                  <a:pt x="252984" y="10287"/>
                </a:lnTo>
                <a:lnTo>
                  <a:pt x="253746" y="13843"/>
                </a:lnTo>
                <a:lnTo>
                  <a:pt x="254380" y="18287"/>
                </a:lnTo>
                <a:lnTo>
                  <a:pt x="254888" y="22606"/>
                </a:lnTo>
                <a:lnTo>
                  <a:pt x="255142" y="28067"/>
                </a:lnTo>
                <a:lnTo>
                  <a:pt x="255142" y="34798"/>
                </a:lnTo>
                <a:lnTo>
                  <a:pt x="255142" y="41021"/>
                </a:lnTo>
                <a:lnTo>
                  <a:pt x="251840" y="61214"/>
                </a:lnTo>
                <a:lnTo>
                  <a:pt x="250698" y="64008"/>
                </a:lnTo>
                <a:lnTo>
                  <a:pt x="249427" y="65912"/>
                </a:lnTo>
                <a:lnTo>
                  <a:pt x="247776" y="67183"/>
                </a:lnTo>
                <a:lnTo>
                  <a:pt x="246252" y="68325"/>
                </a:lnTo>
                <a:lnTo>
                  <a:pt x="244475" y="68961"/>
                </a:lnTo>
                <a:lnTo>
                  <a:pt x="242442" y="68961"/>
                </a:lnTo>
                <a:lnTo>
                  <a:pt x="87756" y="68961"/>
                </a:lnTo>
                <a:lnTo>
                  <a:pt x="87756" y="174752"/>
                </a:lnTo>
                <a:lnTo>
                  <a:pt x="218693" y="174752"/>
                </a:lnTo>
                <a:lnTo>
                  <a:pt x="220725" y="174752"/>
                </a:lnTo>
                <a:lnTo>
                  <a:pt x="222503" y="175387"/>
                </a:lnTo>
                <a:lnTo>
                  <a:pt x="224281" y="176657"/>
                </a:lnTo>
                <a:lnTo>
                  <a:pt x="225933" y="177800"/>
                </a:lnTo>
                <a:lnTo>
                  <a:pt x="230886" y="192659"/>
                </a:lnTo>
                <a:lnTo>
                  <a:pt x="231521" y="197104"/>
                </a:lnTo>
                <a:lnTo>
                  <a:pt x="231775" y="202311"/>
                </a:lnTo>
                <a:lnTo>
                  <a:pt x="231775" y="208661"/>
                </a:lnTo>
                <a:lnTo>
                  <a:pt x="231775" y="215137"/>
                </a:lnTo>
                <a:lnTo>
                  <a:pt x="231521" y="220472"/>
                </a:lnTo>
                <a:lnTo>
                  <a:pt x="230886" y="224662"/>
                </a:lnTo>
                <a:lnTo>
                  <a:pt x="230377" y="228981"/>
                </a:lnTo>
                <a:lnTo>
                  <a:pt x="220725" y="242062"/>
                </a:lnTo>
                <a:lnTo>
                  <a:pt x="218693" y="242062"/>
                </a:lnTo>
                <a:lnTo>
                  <a:pt x="87756" y="242062"/>
                </a:lnTo>
                <a:lnTo>
                  <a:pt x="87756" y="364363"/>
                </a:lnTo>
                <a:lnTo>
                  <a:pt x="243839" y="364363"/>
                </a:lnTo>
                <a:lnTo>
                  <a:pt x="245872" y="364363"/>
                </a:lnTo>
                <a:lnTo>
                  <a:pt x="253491" y="371983"/>
                </a:lnTo>
                <a:lnTo>
                  <a:pt x="254635" y="374650"/>
                </a:lnTo>
                <a:lnTo>
                  <a:pt x="255524" y="378206"/>
                </a:lnTo>
                <a:lnTo>
                  <a:pt x="256031" y="382524"/>
                </a:lnTo>
                <a:lnTo>
                  <a:pt x="256539" y="386969"/>
                </a:lnTo>
                <a:lnTo>
                  <a:pt x="256921" y="392303"/>
                </a:lnTo>
                <a:lnTo>
                  <a:pt x="256921" y="398780"/>
                </a:lnTo>
                <a:lnTo>
                  <a:pt x="256921" y="405257"/>
                </a:lnTo>
                <a:lnTo>
                  <a:pt x="256539" y="410718"/>
                </a:lnTo>
                <a:lnTo>
                  <a:pt x="256031" y="415036"/>
                </a:lnTo>
                <a:lnTo>
                  <a:pt x="255524" y="419354"/>
                </a:lnTo>
                <a:lnTo>
                  <a:pt x="254635" y="422910"/>
                </a:lnTo>
                <a:lnTo>
                  <a:pt x="253491" y="425577"/>
                </a:lnTo>
                <a:lnTo>
                  <a:pt x="252349" y="428244"/>
                </a:lnTo>
                <a:lnTo>
                  <a:pt x="250951" y="430275"/>
                </a:lnTo>
                <a:lnTo>
                  <a:pt x="249300" y="431419"/>
                </a:lnTo>
                <a:lnTo>
                  <a:pt x="247650" y="432689"/>
                </a:lnTo>
                <a:lnTo>
                  <a:pt x="245872" y="433324"/>
                </a:lnTo>
                <a:lnTo>
                  <a:pt x="243839" y="433324"/>
                </a:lnTo>
                <a:lnTo>
                  <a:pt x="26162" y="433324"/>
                </a:lnTo>
                <a:lnTo>
                  <a:pt x="18796" y="433324"/>
                </a:lnTo>
                <a:lnTo>
                  <a:pt x="12573" y="431165"/>
                </a:lnTo>
                <a:lnTo>
                  <a:pt x="7620" y="426720"/>
                </a:lnTo>
                <a:lnTo>
                  <a:pt x="2539" y="422402"/>
                </a:lnTo>
                <a:lnTo>
                  <a:pt x="0" y="415290"/>
                </a:lnTo>
                <a:lnTo>
                  <a:pt x="0" y="405511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12191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84977" y="643255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5" h="435609">
                <a:moveTo>
                  <a:pt x="26162" y="0"/>
                </a:moveTo>
                <a:lnTo>
                  <a:pt x="138302" y="0"/>
                </a:lnTo>
                <a:lnTo>
                  <a:pt x="146494" y="45"/>
                </a:lnTo>
                <a:lnTo>
                  <a:pt x="186562" y="2286"/>
                </a:lnTo>
                <a:lnTo>
                  <a:pt x="233552" y="15112"/>
                </a:lnTo>
                <a:lnTo>
                  <a:pt x="269113" y="38608"/>
                </a:lnTo>
                <a:lnTo>
                  <a:pt x="291338" y="73152"/>
                </a:lnTo>
                <a:lnTo>
                  <a:pt x="299085" y="118872"/>
                </a:lnTo>
                <a:lnTo>
                  <a:pt x="298729" y="129492"/>
                </a:lnTo>
                <a:lnTo>
                  <a:pt x="290421" y="167211"/>
                </a:lnTo>
                <a:lnTo>
                  <a:pt x="265318" y="203660"/>
                </a:lnTo>
                <a:lnTo>
                  <a:pt x="224821" y="228298"/>
                </a:lnTo>
                <a:lnTo>
                  <a:pt x="215011" y="231775"/>
                </a:lnTo>
                <a:lnTo>
                  <a:pt x="221487" y="234823"/>
                </a:lnTo>
                <a:lnTo>
                  <a:pt x="227584" y="238633"/>
                </a:lnTo>
                <a:lnTo>
                  <a:pt x="233299" y="243078"/>
                </a:lnTo>
                <a:lnTo>
                  <a:pt x="239013" y="247523"/>
                </a:lnTo>
                <a:lnTo>
                  <a:pt x="263525" y="281050"/>
                </a:lnTo>
                <a:lnTo>
                  <a:pt x="276606" y="308737"/>
                </a:lnTo>
                <a:lnTo>
                  <a:pt x="313182" y="394081"/>
                </a:lnTo>
                <a:lnTo>
                  <a:pt x="316484" y="402590"/>
                </a:lnTo>
                <a:lnTo>
                  <a:pt x="318770" y="408813"/>
                </a:lnTo>
                <a:lnTo>
                  <a:pt x="319786" y="412750"/>
                </a:lnTo>
                <a:lnTo>
                  <a:pt x="320928" y="416560"/>
                </a:lnTo>
                <a:lnTo>
                  <a:pt x="321563" y="419735"/>
                </a:lnTo>
                <a:lnTo>
                  <a:pt x="321563" y="421894"/>
                </a:lnTo>
                <a:lnTo>
                  <a:pt x="321563" y="424434"/>
                </a:lnTo>
                <a:lnTo>
                  <a:pt x="299085" y="434594"/>
                </a:lnTo>
                <a:lnTo>
                  <a:pt x="293778" y="434927"/>
                </a:lnTo>
                <a:lnTo>
                  <a:pt x="287591" y="435165"/>
                </a:lnTo>
                <a:lnTo>
                  <a:pt x="280546" y="435308"/>
                </a:lnTo>
                <a:lnTo>
                  <a:pt x="272669" y="435356"/>
                </a:lnTo>
                <a:lnTo>
                  <a:pt x="263271" y="435356"/>
                </a:lnTo>
                <a:lnTo>
                  <a:pt x="255777" y="435102"/>
                </a:lnTo>
                <a:lnTo>
                  <a:pt x="250189" y="434594"/>
                </a:lnTo>
                <a:lnTo>
                  <a:pt x="244601" y="434213"/>
                </a:lnTo>
                <a:lnTo>
                  <a:pt x="230124" y="427482"/>
                </a:lnTo>
                <a:lnTo>
                  <a:pt x="228726" y="425577"/>
                </a:lnTo>
                <a:lnTo>
                  <a:pt x="227584" y="423291"/>
                </a:lnTo>
                <a:lnTo>
                  <a:pt x="226695" y="420624"/>
                </a:lnTo>
                <a:lnTo>
                  <a:pt x="187833" y="323850"/>
                </a:lnTo>
                <a:lnTo>
                  <a:pt x="170687" y="288540"/>
                </a:lnTo>
                <a:lnTo>
                  <a:pt x="140335" y="260477"/>
                </a:lnTo>
                <a:lnTo>
                  <a:pt x="133223" y="257556"/>
                </a:lnTo>
                <a:lnTo>
                  <a:pt x="124968" y="256159"/>
                </a:lnTo>
                <a:lnTo>
                  <a:pt x="115570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418"/>
                </a:lnTo>
                <a:lnTo>
                  <a:pt x="87375" y="425450"/>
                </a:lnTo>
                <a:lnTo>
                  <a:pt x="52577" y="435356"/>
                </a:lnTo>
                <a:lnTo>
                  <a:pt x="43942" y="435356"/>
                </a:lnTo>
                <a:lnTo>
                  <a:pt x="35433" y="435356"/>
                </a:lnTo>
                <a:lnTo>
                  <a:pt x="0" y="423418"/>
                </a:lnTo>
                <a:lnTo>
                  <a:pt x="0" y="421259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07153" y="643255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5" h="435609">
                <a:moveTo>
                  <a:pt x="26162" y="0"/>
                </a:moveTo>
                <a:lnTo>
                  <a:pt x="138302" y="0"/>
                </a:lnTo>
                <a:lnTo>
                  <a:pt x="146494" y="45"/>
                </a:lnTo>
                <a:lnTo>
                  <a:pt x="186562" y="2286"/>
                </a:lnTo>
                <a:lnTo>
                  <a:pt x="233552" y="15112"/>
                </a:lnTo>
                <a:lnTo>
                  <a:pt x="269113" y="38608"/>
                </a:lnTo>
                <a:lnTo>
                  <a:pt x="291338" y="73152"/>
                </a:lnTo>
                <a:lnTo>
                  <a:pt x="299085" y="118872"/>
                </a:lnTo>
                <a:lnTo>
                  <a:pt x="298729" y="129492"/>
                </a:lnTo>
                <a:lnTo>
                  <a:pt x="290421" y="167211"/>
                </a:lnTo>
                <a:lnTo>
                  <a:pt x="265318" y="203660"/>
                </a:lnTo>
                <a:lnTo>
                  <a:pt x="224821" y="228298"/>
                </a:lnTo>
                <a:lnTo>
                  <a:pt x="215011" y="231775"/>
                </a:lnTo>
                <a:lnTo>
                  <a:pt x="221487" y="234823"/>
                </a:lnTo>
                <a:lnTo>
                  <a:pt x="227584" y="238633"/>
                </a:lnTo>
                <a:lnTo>
                  <a:pt x="233299" y="243078"/>
                </a:lnTo>
                <a:lnTo>
                  <a:pt x="239013" y="247523"/>
                </a:lnTo>
                <a:lnTo>
                  <a:pt x="263525" y="281050"/>
                </a:lnTo>
                <a:lnTo>
                  <a:pt x="276606" y="308737"/>
                </a:lnTo>
                <a:lnTo>
                  <a:pt x="313182" y="394081"/>
                </a:lnTo>
                <a:lnTo>
                  <a:pt x="316484" y="402590"/>
                </a:lnTo>
                <a:lnTo>
                  <a:pt x="318770" y="408813"/>
                </a:lnTo>
                <a:lnTo>
                  <a:pt x="319786" y="412750"/>
                </a:lnTo>
                <a:lnTo>
                  <a:pt x="320929" y="416560"/>
                </a:lnTo>
                <a:lnTo>
                  <a:pt x="321563" y="419735"/>
                </a:lnTo>
                <a:lnTo>
                  <a:pt x="321563" y="421894"/>
                </a:lnTo>
                <a:lnTo>
                  <a:pt x="321563" y="424434"/>
                </a:lnTo>
                <a:lnTo>
                  <a:pt x="299085" y="434594"/>
                </a:lnTo>
                <a:lnTo>
                  <a:pt x="293778" y="434927"/>
                </a:lnTo>
                <a:lnTo>
                  <a:pt x="287591" y="435165"/>
                </a:lnTo>
                <a:lnTo>
                  <a:pt x="280546" y="435308"/>
                </a:lnTo>
                <a:lnTo>
                  <a:pt x="272669" y="435356"/>
                </a:lnTo>
                <a:lnTo>
                  <a:pt x="263271" y="435356"/>
                </a:lnTo>
                <a:lnTo>
                  <a:pt x="255777" y="435102"/>
                </a:lnTo>
                <a:lnTo>
                  <a:pt x="250189" y="434594"/>
                </a:lnTo>
                <a:lnTo>
                  <a:pt x="244601" y="434213"/>
                </a:lnTo>
                <a:lnTo>
                  <a:pt x="230124" y="427482"/>
                </a:lnTo>
                <a:lnTo>
                  <a:pt x="228726" y="425577"/>
                </a:lnTo>
                <a:lnTo>
                  <a:pt x="227584" y="423291"/>
                </a:lnTo>
                <a:lnTo>
                  <a:pt x="226695" y="420624"/>
                </a:lnTo>
                <a:lnTo>
                  <a:pt x="187833" y="323850"/>
                </a:lnTo>
                <a:lnTo>
                  <a:pt x="170687" y="288540"/>
                </a:lnTo>
                <a:lnTo>
                  <a:pt x="140335" y="260477"/>
                </a:lnTo>
                <a:lnTo>
                  <a:pt x="133223" y="257556"/>
                </a:lnTo>
                <a:lnTo>
                  <a:pt x="124968" y="256159"/>
                </a:lnTo>
                <a:lnTo>
                  <a:pt x="115570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418"/>
                </a:lnTo>
                <a:lnTo>
                  <a:pt x="87375" y="425450"/>
                </a:lnTo>
                <a:lnTo>
                  <a:pt x="52577" y="435356"/>
                </a:lnTo>
                <a:lnTo>
                  <a:pt x="43942" y="435356"/>
                </a:lnTo>
                <a:lnTo>
                  <a:pt x="35433" y="435356"/>
                </a:lnTo>
                <a:lnTo>
                  <a:pt x="0" y="423418"/>
                </a:lnTo>
                <a:lnTo>
                  <a:pt x="0" y="421259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20" y="6477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53584" y="643255"/>
            <a:ext cx="243204" cy="435609"/>
          </a:xfrm>
          <a:custGeom>
            <a:avLst/>
            <a:gdLst/>
            <a:ahLst/>
            <a:cxnLst/>
            <a:rect l="l" t="t" r="r" b="b"/>
            <a:pathLst>
              <a:path w="243204" h="435609">
                <a:moveTo>
                  <a:pt x="26162" y="0"/>
                </a:moveTo>
                <a:lnTo>
                  <a:pt x="230124" y="0"/>
                </a:lnTo>
                <a:lnTo>
                  <a:pt x="232155" y="0"/>
                </a:lnTo>
                <a:lnTo>
                  <a:pt x="233934" y="635"/>
                </a:lnTo>
                <a:lnTo>
                  <a:pt x="242315" y="19050"/>
                </a:lnTo>
                <a:lnTo>
                  <a:pt x="242824" y="23749"/>
                </a:lnTo>
                <a:lnTo>
                  <a:pt x="243204" y="29464"/>
                </a:lnTo>
                <a:lnTo>
                  <a:pt x="243204" y="36195"/>
                </a:lnTo>
                <a:lnTo>
                  <a:pt x="243204" y="42799"/>
                </a:lnTo>
                <a:lnTo>
                  <a:pt x="242824" y="48514"/>
                </a:lnTo>
                <a:lnTo>
                  <a:pt x="242315" y="53086"/>
                </a:lnTo>
                <a:lnTo>
                  <a:pt x="241807" y="57658"/>
                </a:lnTo>
                <a:lnTo>
                  <a:pt x="232155" y="72009"/>
                </a:lnTo>
                <a:lnTo>
                  <a:pt x="230124" y="72009"/>
                </a:lnTo>
                <a:lnTo>
                  <a:pt x="88391" y="72009"/>
                </a:lnTo>
                <a:lnTo>
                  <a:pt x="88391" y="188468"/>
                </a:lnTo>
                <a:lnTo>
                  <a:pt x="221361" y="188468"/>
                </a:lnTo>
                <a:lnTo>
                  <a:pt x="223392" y="188468"/>
                </a:lnTo>
                <a:lnTo>
                  <a:pt x="225170" y="189103"/>
                </a:lnTo>
                <a:lnTo>
                  <a:pt x="226694" y="190246"/>
                </a:lnTo>
                <a:lnTo>
                  <a:pt x="228345" y="191262"/>
                </a:lnTo>
                <a:lnTo>
                  <a:pt x="229742" y="193167"/>
                </a:lnTo>
                <a:lnTo>
                  <a:pt x="230886" y="195834"/>
                </a:lnTo>
                <a:lnTo>
                  <a:pt x="232155" y="198628"/>
                </a:lnTo>
                <a:lnTo>
                  <a:pt x="233044" y="202184"/>
                </a:lnTo>
                <a:lnTo>
                  <a:pt x="233552" y="206629"/>
                </a:lnTo>
                <a:lnTo>
                  <a:pt x="234187" y="211074"/>
                </a:lnTo>
                <a:lnTo>
                  <a:pt x="234441" y="216662"/>
                </a:lnTo>
                <a:lnTo>
                  <a:pt x="234441" y="223393"/>
                </a:lnTo>
                <a:lnTo>
                  <a:pt x="234441" y="229997"/>
                </a:lnTo>
                <a:lnTo>
                  <a:pt x="234187" y="235585"/>
                </a:lnTo>
                <a:lnTo>
                  <a:pt x="233552" y="240030"/>
                </a:lnTo>
                <a:lnTo>
                  <a:pt x="233044" y="244602"/>
                </a:lnTo>
                <a:lnTo>
                  <a:pt x="232155" y="248285"/>
                </a:lnTo>
                <a:lnTo>
                  <a:pt x="230886" y="251079"/>
                </a:lnTo>
                <a:lnTo>
                  <a:pt x="229742" y="254000"/>
                </a:lnTo>
                <a:lnTo>
                  <a:pt x="228345" y="256159"/>
                </a:lnTo>
                <a:lnTo>
                  <a:pt x="226694" y="257302"/>
                </a:lnTo>
                <a:lnTo>
                  <a:pt x="225170" y="258572"/>
                </a:lnTo>
                <a:lnTo>
                  <a:pt x="223392" y="259207"/>
                </a:lnTo>
                <a:lnTo>
                  <a:pt x="221361" y="259207"/>
                </a:lnTo>
                <a:lnTo>
                  <a:pt x="88391" y="259207"/>
                </a:lnTo>
                <a:lnTo>
                  <a:pt x="88391" y="420624"/>
                </a:lnTo>
                <a:lnTo>
                  <a:pt x="88391" y="423037"/>
                </a:lnTo>
                <a:lnTo>
                  <a:pt x="87756" y="425196"/>
                </a:lnTo>
                <a:lnTo>
                  <a:pt x="86487" y="426974"/>
                </a:lnTo>
                <a:lnTo>
                  <a:pt x="85089" y="428752"/>
                </a:lnTo>
                <a:lnTo>
                  <a:pt x="82676" y="430275"/>
                </a:lnTo>
                <a:lnTo>
                  <a:pt x="79248" y="431419"/>
                </a:lnTo>
                <a:lnTo>
                  <a:pt x="75818" y="432689"/>
                </a:lnTo>
                <a:lnTo>
                  <a:pt x="71247" y="433578"/>
                </a:lnTo>
                <a:lnTo>
                  <a:pt x="65659" y="434340"/>
                </a:lnTo>
                <a:lnTo>
                  <a:pt x="60070" y="434975"/>
                </a:lnTo>
                <a:lnTo>
                  <a:pt x="52959" y="435356"/>
                </a:lnTo>
                <a:lnTo>
                  <a:pt x="44195" y="435356"/>
                </a:lnTo>
                <a:lnTo>
                  <a:pt x="35813" y="435356"/>
                </a:lnTo>
                <a:lnTo>
                  <a:pt x="9398" y="431419"/>
                </a:lnTo>
                <a:lnTo>
                  <a:pt x="6095" y="430275"/>
                </a:lnTo>
                <a:lnTo>
                  <a:pt x="3682" y="428752"/>
                </a:lnTo>
                <a:lnTo>
                  <a:pt x="2159" y="426974"/>
                </a:lnTo>
                <a:lnTo>
                  <a:pt x="762" y="425196"/>
                </a:lnTo>
                <a:lnTo>
                  <a:pt x="0" y="423037"/>
                </a:lnTo>
                <a:lnTo>
                  <a:pt x="0" y="420624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19" y="6477"/>
                </a:lnTo>
                <a:lnTo>
                  <a:pt x="12573" y="2159"/>
                </a:lnTo>
                <a:lnTo>
                  <a:pt x="18795" y="0"/>
                </a:lnTo>
                <a:lnTo>
                  <a:pt x="26162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79521" y="643255"/>
            <a:ext cx="257175" cy="433705"/>
          </a:xfrm>
          <a:custGeom>
            <a:avLst/>
            <a:gdLst/>
            <a:ahLst/>
            <a:cxnLst/>
            <a:rect l="l" t="t" r="r" b="b"/>
            <a:pathLst>
              <a:path w="257175" h="433705">
                <a:moveTo>
                  <a:pt x="26162" y="0"/>
                </a:moveTo>
                <a:lnTo>
                  <a:pt x="242442" y="0"/>
                </a:lnTo>
                <a:lnTo>
                  <a:pt x="244475" y="0"/>
                </a:lnTo>
                <a:lnTo>
                  <a:pt x="246252" y="508"/>
                </a:lnTo>
                <a:lnTo>
                  <a:pt x="247776" y="1650"/>
                </a:lnTo>
                <a:lnTo>
                  <a:pt x="249427" y="2794"/>
                </a:lnTo>
                <a:lnTo>
                  <a:pt x="250698" y="4699"/>
                </a:lnTo>
                <a:lnTo>
                  <a:pt x="251840" y="7493"/>
                </a:lnTo>
                <a:lnTo>
                  <a:pt x="252983" y="10287"/>
                </a:lnTo>
                <a:lnTo>
                  <a:pt x="253745" y="13843"/>
                </a:lnTo>
                <a:lnTo>
                  <a:pt x="254380" y="18287"/>
                </a:lnTo>
                <a:lnTo>
                  <a:pt x="254888" y="22606"/>
                </a:lnTo>
                <a:lnTo>
                  <a:pt x="255142" y="28067"/>
                </a:lnTo>
                <a:lnTo>
                  <a:pt x="255142" y="34798"/>
                </a:lnTo>
                <a:lnTo>
                  <a:pt x="255142" y="41021"/>
                </a:lnTo>
                <a:lnTo>
                  <a:pt x="251840" y="61214"/>
                </a:lnTo>
                <a:lnTo>
                  <a:pt x="250698" y="64008"/>
                </a:lnTo>
                <a:lnTo>
                  <a:pt x="249427" y="65912"/>
                </a:lnTo>
                <a:lnTo>
                  <a:pt x="247776" y="67183"/>
                </a:lnTo>
                <a:lnTo>
                  <a:pt x="246252" y="68325"/>
                </a:lnTo>
                <a:lnTo>
                  <a:pt x="244475" y="68961"/>
                </a:lnTo>
                <a:lnTo>
                  <a:pt x="242442" y="68961"/>
                </a:lnTo>
                <a:lnTo>
                  <a:pt x="87756" y="68961"/>
                </a:lnTo>
                <a:lnTo>
                  <a:pt x="87756" y="174752"/>
                </a:lnTo>
                <a:lnTo>
                  <a:pt x="218693" y="174752"/>
                </a:lnTo>
                <a:lnTo>
                  <a:pt x="220725" y="174752"/>
                </a:lnTo>
                <a:lnTo>
                  <a:pt x="222503" y="175387"/>
                </a:lnTo>
                <a:lnTo>
                  <a:pt x="224281" y="176657"/>
                </a:lnTo>
                <a:lnTo>
                  <a:pt x="225932" y="177800"/>
                </a:lnTo>
                <a:lnTo>
                  <a:pt x="230886" y="192659"/>
                </a:lnTo>
                <a:lnTo>
                  <a:pt x="231520" y="197104"/>
                </a:lnTo>
                <a:lnTo>
                  <a:pt x="231775" y="202311"/>
                </a:lnTo>
                <a:lnTo>
                  <a:pt x="231775" y="208661"/>
                </a:lnTo>
                <a:lnTo>
                  <a:pt x="231775" y="215137"/>
                </a:lnTo>
                <a:lnTo>
                  <a:pt x="231520" y="220472"/>
                </a:lnTo>
                <a:lnTo>
                  <a:pt x="230886" y="224662"/>
                </a:lnTo>
                <a:lnTo>
                  <a:pt x="230377" y="228981"/>
                </a:lnTo>
                <a:lnTo>
                  <a:pt x="220725" y="242062"/>
                </a:lnTo>
                <a:lnTo>
                  <a:pt x="218693" y="242062"/>
                </a:lnTo>
                <a:lnTo>
                  <a:pt x="87756" y="242062"/>
                </a:lnTo>
                <a:lnTo>
                  <a:pt x="87756" y="364363"/>
                </a:lnTo>
                <a:lnTo>
                  <a:pt x="243839" y="364363"/>
                </a:lnTo>
                <a:lnTo>
                  <a:pt x="245871" y="364363"/>
                </a:lnTo>
                <a:lnTo>
                  <a:pt x="253491" y="371983"/>
                </a:lnTo>
                <a:lnTo>
                  <a:pt x="254634" y="374650"/>
                </a:lnTo>
                <a:lnTo>
                  <a:pt x="255524" y="378206"/>
                </a:lnTo>
                <a:lnTo>
                  <a:pt x="256031" y="382524"/>
                </a:lnTo>
                <a:lnTo>
                  <a:pt x="256539" y="386969"/>
                </a:lnTo>
                <a:lnTo>
                  <a:pt x="256920" y="392303"/>
                </a:lnTo>
                <a:lnTo>
                  <a:pt x="256920" y="398780"/>
                </a:lnTo>
                <a:lnTo>
                  <a:pt x="256920" y="405257"/>
                </a:lnTo>
                <a:lnTo>
                  <a:pt x="256539" y="410718"/>
                </a:lnTo>
                <a:lnTo>
                  <a:pt x="256031" y="415036"/>
                </a:lnTo>
                <a:lnTo>
                  <a:pt x="255524" y="419354"/>
                </a:lnTo>
                <a:lnTo>
                  <a:pt x="249300" y="431419"/>
                </a:lnTo>
                <a:lnTo>
                  <a:pt x="247650" y="432689"/>
                </a:lnTo>
                <a:lnTo>
                  <a:pt x="245871" y="433324"/>
                </a:lnTo>
                <a:lnTo>
                  <a:pt x="243839" y="433324"/>
                </a:lnTo>
                <a:lnTo>
                  <a:pt x="26162" y="433324"/>
                </a:lnTo>
                <a:lnTo>
                  <a:pt x="18795" y="433324"/>
                </a:lnTo>
                <a:lnTo>
                  <a:pt x="12573" y="431165"/>
                </a:lnTo>
                <a:lnTo>
                  <a:pt x="7619" y="426720"/>
                </a:lnTo>
                <a:lnTo>
                  <a:pt x="2539" y="422402"/>
                </a:lnTo>
                <a:lnTo>
                  <a:pt x="0" y="415290"/>
                </a:lnTo>
                <a:lnTo>
                  <a:pt x="0" y="405511"/>
                </a:lnTo>
                <a:lnTo>
                  <a:pt x="0" y="27812"/>
                </a:lnTo>
                <a:lnTo>
                  <a:pt x="0" y="17907"/>
                </a:lnTo>
                <a:lnTo>
                  <a:pt x="2539" y="10922"/>
                </a:lnTo>
                <a:lnTo>
                  <a:pt x="7619" y="6477"/>
                </a:lnTo>
                <a:lnTo>
                  <a:pt x="12573" y="2159"/>
                </a:lnTo>
                <a:lnTo>
                  <a:pt x="18795" y="0"/>
                </a:lnTo>
                <a:lnTo>
                  <a:pt x="26162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78903" y="643255"/>
            <a:ext cx="297180" cy="435609"/>
          </a:xfrm>
          <a:custGeom>
            <a:avLst/>
            <a:gdLst/>
            <a:ahLst/>
            <a:cxnLst/>
            <a:rect l="l" t="t" r="r" b="b"/>
            <a:pathLst>
              <a:path w="297180" h="435609">
                <a:moveTo>
                  <a:pt x="29794" y="0"/>
                </a:moveTo>
                <a:lnTo>
                  <a:pt x="131927" y="0"/>
                </a:lnTo>
                <a:lnTo>
                  <a:pt x="139538" y="71"/>
                </a:lnTo>
                <a:lnTo>
                  <a:pt x="185177" y="4411"/>
                </a:lnTo>
                <a:lnTo>
                  <a:pt x="223940" y="15634"/>
                </a:lnTo>
                <a:lnTo>
                  <a:pt x="260524" y="39092"/>
                </a:lnTo>
                <a:lnTo>
                  <a:pt x="285201" y="73560"/>
                </a:lnTo>
                <a:lnTo>
                  <a:pt x="296179" y="118663"/>
                </a:lnTo>
                <a:lnTo>
                  <a:pt x="296633" y="131572"/>
                </a:lnTo>
                <a:lnTo>
                  <a:pt x="295939" y="149316"/>
                </a:lnTo>
                <a:lnTo>
                  <a:pt x="285330" y="196215"/>
                </a:lnTo>
                <a:lnTo>
                  <a:pt x="262399" y="233416"/>
                </a:lnTo>
                <a:lnTo>
                  <a:pt x="227879" y="260540"/>
                </a:lnTo>
                <a:lnTo>
                  <a:pt x="182208" y="277330"/>
                </a:lnTo>
                <a:lnTo>
                  <a:pt x="124231" y="282956"/>
                </a:lnTo>
                <a:lnTo>
                  <a:pt x="88061" y="282956"/>
                </a:lnTo>
                <a:lnTo>
                  <a:pt x="88061" y="421259"/>
                </a:lnTo>
                <a:lnTo>
                  <a:pt x="88061" y="423418"/>
                </a:lnTo>
                <a:lnTo>
                  <a:pt x="87337" y="425450"/>
                </a:lnTo>
                <a:lnTo>
                  <a:pt x="52565" y="435356"/>
                </a:lnTo>
                <a:lnTo>
                  <a:pt x="43865" y="435356"/>
                </a:lnTo>
                <a:lnTo>
                  <a:pt x="35382" y="435356"/>
                </a:lnTo>
                <a:lnTo>
                  <a:pt x="2006" y="427228"/>
                </a:lnTo>
                <a:lnTo>
                  <a:pt x="660" y="425450"/>
                </a:lnTo>
                <a:lnTo>
                  <a:pt x="0" y="423418"/>
                </a:lnTo>
                <a:lnTo>
                  <a:pt x="0" y="421259"/>
                </a:lnTo>
                <a:lnTo>
                  <a:pt x="0" y="31496"/>
                </a:lnTo>
                <a:lnTo>
                  <a:pt x="0" y="20955"/>
                </a:lnTo>
                <a:lnTo>
                  <a:pt x="2730" y="13081"/>
                </a:lnTo>
                <a:lnTo>
                  <a:pt x="8204" y="7874"/>
                </a:lnTo>
                <a:lnTo>
                  <a:pt x="13665" y="2667"/>
                </a:lnTo>
                <a:lnTo>
                  <a:pt x="20866" y="0"/>
                </a:lnTo>
                <a:lnTo>
                  <a:pt x="29794" y="0"/>
                </a:lnTo>
                <a:close/>
              </a:path>
            </a:pathLst>
          </a:custGeom>
          <a:ln w="12191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82584" y="641858"/>
            <a:ext cx="357505" cy="436880"/>
          </a:xfrm>
          <a:custGeom>
            <a:avLst/>
            <a:gdLst/>
            <a:ahLst/>
            <a:cxnLst/>
            <a:rect l="l" t="t" r="r" b="b"/>
            <a:pathLst>
              <a:path w="357504" h="436880">
                <a:moveTo>
                  <a:pt x="318770" y="0"/>
                </a:moveTo>
                <a:lnTo>
                  <a:pt x="326390" y="0"/>
                </a:lnTo>
                <a:lnTo>
                  <a:pt x="332740" y="380"/>
                </a:lnTo>
                <a:lnTo>
                  <a:pt x="355600" y="8381"/>
                </a:lnTo>
                <a:lnTo>
                  <a:pt x="356743" y="10159"/>
                </a:lnTo>
                <a:lnTo>
                  <a:pt x="357378" y="12191"/>
                </a:lnTo>
                <a:lnTo>
                  <a:pt x="357378" y="14477"/>
                </a:lnTo>
                <a:lnTo>
                  <a:pt x="357378" y="403859"/>
                </a:lnTo>
                <a:lnTo>
                  <a:pt x="357378" y="409066"/>
                </a:lnTo>
                <a:lnTo>
                  <a:pt x="356489" y="413638"/>
                </a:lnTo>
                <a:lnTo>
                  <a:pt x="354711" y="417575"/>
                </a:lnTo>
                <a:lnTo>
                  <a:pt x="352806" y="421639"/>
                </a:lnTo>
                <a:lnTo>
                  <a:pt x="350520" y="424941"/>
                </a:lnTo>
                <a:lnTo>
                  <a:pt x="347472" y="427608"/>
                </a:lnTo>
                <a:lnTo>
                  <a:pt x="344424" y="430402"/>
                </a:lnTo>
                <a:lnTo>
                  <a:pt x="340868" y="432307"/>
                </a:lnTo>
                <a:lnTo>
                  <a:pt x="336676" y="433577"/>
                </a:lnTo>
                <a:lnTo>
                  <a:pt x="332613" y="434720"/>
                </a:lnTo>
                <a:lnTo>
                  <a:pt x="328422" y="435355"/>
                </a:lnTo>
                <a:lnTo>
                  <a:pt x="324231" y="435355"/>
                </a:lnTo>
                <a:lnTo>
                  <a:pt x="286639" y="435355"/>
                </a:lnTo>
                <a:lnTo>
                  <a:pt x="278892" y="435355"/>
                </a:lnTo>
                <a:lnTo>
                  <a:pt x="272161" y="434593"/>
                </a:lnTo>
                <a:lnTo>
                  <a:pt x="266446" y="433069"/>
                </a:lnTo>
                <a:lnTo>
                  <a:pt x="260731" y="431418"/>
                </a:lnTo>
                <a:lnTo>
                  <a:pt x="255524" y="428625"/>
                </a:lnTo>
                <a:lnTo>
                  <a:pt x="250698" y="424433"/>
                </a:lnTo>
                <a:lnTo>
                  <a:pt x="245872" y="420369"/>
                </a:lnTo>
                <a:lnTo>
                  <a:pt x="221742" y="380491"/>
                </a:lnTo>
                <a:lnTo>
                  <a:pt x="113919" y="177800"/>
                </a:lnTo>
                <a:lnTo>
                  <a:pt x="94742" y="138811"/>
                </a:lnTo>
                <a:lnTo>
                  <a:pt x="77343" y="98170"/>
                </a:lnTo>
                <a:lnTo>
                  <a:pt x="76708" y="98170"/>
                </a:lnTo>
                <a:lnTo>
                  <a:pt x="78740" y="146176"/>
                </a:lnTo>
                <a:lnTo>
                  <a:pt x="79375" y="195579"/>
                </a:lnTo>
                <a:lnTo>
                  <a:pt x="79375" y="422275"/>
                </a:lnTo>
                <a:lnTo>
                  <a:pt x="79375" y="424561"/>
                </a:lnTo>
                <a:lnTo>
                  <a:pt x="71247" y="432815"/>
                </a:lnTo>
                <a:lnTo>
                  <a:pt x="68199" y="434086"/>
                </a:lnTo>
                <a:lnTo>
                  <a:pt x="64135" y="434975"/>
                </a:lnTo>
                <a:lnTo>
                  <a:pt x="58928" y="435737"/>
                </a:lnTo>
                <a:lnTo>
                  <a:pt x="53848" y="436371"/>
                </a:lnTo>
                <a:lnTo>
                  <a:pt x="47244" y="436752"/>
                </a:lnTo>
                <a:lnTo>
                  <a:pt x="39243" y="436752"/>
                </a:lnTo>
                <a:lnTo>
                  <a:pt x="31369" y="436752"/>
                </a:lnTo>
                <a:lnTo>
                  <a:pt x="7747" y="432815"/>
                </a:lnTo>
                <a:lnTo>
                  <a:pt x="4825" y="431672"/>
                </a:lnTo>
                <a:lnTo>
                  <a:pt x="2794" y="430149"/>
                </a:lnTo>
                <a:lnTo>
                  <a:pt x="1650" y="428370"/>
                </a:lnTo>
                <a:lnTo>
                  <a:pt x="635" y="426592"/>
                </a:lnTo>
                <a:lnTo>
                  <a:pt x="0" y="424561"/>
                </a:lnTo>
                <a:lnTo>
                  <a:pt x="0" y="422275"/>
                </a:lnTo>
                <a:lnTo>
                  <a:pt x="0" y="32892"/>
                </a:lnTo>
                <a:lnTo>
                  <a:pt x="0" y="22351"/>
                </a:lnTo>
                <a:lnTo>
                  <a:pt x="3048" y="14477"/>
                </a:lnTo>
                <a:lnTo>
                  <a:pt x="9271" y="9270"/>
                </a:lnTo>
                <a:lnTo>
                  <a:pt x="15367" y="4063"/>
                </a:lnTo>
                <a:lnTo>
                  <a:pt x="22860" y="1396"/>
                </a:lnTo>
                <a:lnTo>
                  <a:pt x="31876" y="1396"/>
                </a:lnTo>
                <a:lnTo>
                  <a:pt x="79121" y="1396"/>
                </a:lnTo>
                <a:lnTo>
                  <a:pt x="87503" y="1396"/>
                </a:lnTo>
                <a:lnTo>
                  <a:pt x="94742" y="2158"/>
                </a:lnTo>
                <a:lnTo>
                  <a:pt x="100457" y="3555"/>
                </a:lnTo>
                <a:lnTo>
                  <a:pt x="106299" y="4952"/>
                </a:lnTo>
                <a:lnTo>
                  <a:pt x="111506" y="7365"/>
                </a:lnTo>
                <a:lnTo>
                  <a:pt x="116078" y="10794"/>
                </a:lnTo>
                <a:lnTo>
                  <a:pt x="120650" y="14096"/>
                </a:lnTo>
                <a:lnTo>
                  <a:pt x="124968" y="18795"/>
                </a:lnTo>
                <a:lnTo>
                  <a:pt x="128905" y="24637"/>
                </a:lnTo>
                <a:lnTo>
                  <a:pt x="132969" y="30606"/>
                </a:lnTo>
                <a:lnTo>
                  <a:pt x="137160" y="37845"/>
                </a:lnTo>
                <a:lnTo>
                  <a:pt x="141350" y="46608"/>
                </a:lnTo>
                <a:lnTo>
                  <a:pt x="225679" y="204977"/>
                </a:lnTo>
                <a:lnTo>
                  <a:pt x="229371" y="212171"/>
                </a:lnTo>
                <a:lnTo>
                  <a:pt x="233029" y="219281"/>
                </a:lnTo>
                <a:lnTo>
                  <a:pt x="236662" y="226319"/>
                </a:lnTo>
                <a:lnTo>
                  <a:pt x="240284" y="233299"/>
                </a:lnTo>
                <a:lnTo>
                  <a:pt x="243859" y="240252"/>
                </a:lnTo>
                <a:lnTo>
                  <a:pt x="260826" y="274859"/>
                </a:lnTo>
                <a:lnTo>
                  <a:pt x="267208" y="288416"/>
                </a:lnTo>
                <a:lnTo>
                  <a:pt x="270402" y="295086"/>
                </a:lnTo>
                <a:lnTo>
                  <a:pt x="273526" y="301767"/>
                </a:lnTo>
                <a:lnTo>
                  <a:pt x="276602" y="308473"/>
                </a:lnTo>
                <a:lnTo>
                  <a:pt x="279654" y="315213"/>
                </a:lnTo>
                <a:lnTo>
                  <a:pt x="280035" y="315213"/>
                </a:lnTo>
                <a:lnTo>
                  <a:pt x="279511" y="303305"/>
                </a:lnTo>
                <a:lnTo>
                  <a:pt x="279082" y="291195"/>
                </a:lnTo>
                <a:lnTo>
                  <a:pt x="278749" y="278870"/>
                </a:lnTo>
                <a:lnTo>
                  <a:pt x="278511" y="266318"/>
                </a:lnTo>
                <a:lnTo>
                  <a:pt x="278270" y="253718"/>
                </a:lnTo>
                <a:lnTo>
                  <a:pt x="278114" y="241426"/>
                </a:lnTo>
                <a:lnTo>
                  <a:pt x="278028" y="229421"/>
                </a:lnTo>
                <a:lnTo>
                  <a:pt x="278003" y="217677"/>
                </a:lnTo>
                <a:lnTo>
                  <a:pt x="278003" y="14477"/>
                </a:lnTo>
                <a:lnTo>
                  <a:pt x="278003" y="12191"/>
                </a:lnTo>
                <a:lnTo>
                  <a:pt x="278638" y="10159"/>
                </a:lnTo>
                <a:lnTo>
                  <a:pt x="280035" y="8381"/>
                </a:lnTo>
                <a:lnTo>
                  <a:pt x="281305" y="6603"/>
                </a:lnTo>
                <a:lnTo>
                  <a:pt x="299085" y="888"/>
                </a:lnTo>
                <a:lnTo>
                  <a:pt x="304165" y="380"/>
                </a:lnTo>
                <a:lnTo>
                  <a:pt x="310769" y="0"/>
                </a:lnTo>
                <a:lnTo>
                  <a:pt x="318770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4380" y="641858"/>
            <a:ext cx="357505" cy="436880"/>
          </a:xfrm>
          <a:custGeom>
            <a:avLst/>
            <a:gdLst/>
            <a:ahLst/>
            <a:cxnLst/>
            <a:rect l="l" t="t" r="r" b="b"/>
            <a:pathLst>
              <a:path w="357504" h="436880">
                <a:moveTo>
                  <a:pt x="318770" y="0"/>
                </a:moveTo>
                <a:lnTo>
                  <a:pt x="326390" y="0"/>
                </a:lnTo>
                <a:lnTo>
                  <a:pt x="332740" y="380"/>
                </a:lnTo>
                <a:lnTo>
                  <a:pt x="355600" y="8381"/>
                </a:lnTo>
                <a:lnTo>
                  <a:pt x="356743" y="10159"/>
                </a:lnTo>
                <a:lnTo>
                  <a:pt x="357378" y="12191"/>
                </a:lnTo>
                <a:lnTo>
                  <a:pt x="357378" y="14477"/>
                </a:lnTo>
                <a:lnTo>
                  <a:pt x="357378" y="403859"/>
                </a:lnTo>
                <a:lnTo>
                  <a:pt x="357378" y="409066"/>
                </a:lnTo>
                <a:lnTo>
                  <a:pt x="356489" y="413638"/>
                </a:lnTo>
                <a:lnTo>
                  <a:pt x="354711" y="417575"/>
                </a:lnTo>
                <a:lnTo>
                  <a:pt x="352806" y="421639"/>
                </a:lnTo>
                <a:lnTo>
                  <a:pt x="350520" y="424941"/>
                </a:lnTo>
                <a:lnTo>
                  <a:pt x="347472" y="427608"/>
                </a:lnTo>
                <a:lnTo>
                  <a:pt x="344424" y="430402"/>
                </a:lnTo>
                <a:lnTo>
                  <a:pt x="340868" y="432307"/>
                </a:lnTo>
                <a:lnTo>
                  <a:pt x="336677" y="433577"/>
                </a:lnTo>
                <a:lnTo>
                  <a:pt x="332613" y="434720"/>
                </a:lnTo>
                <a:lnTo>
                  <a:pt x="328422" y="435355"/>
                </a:lnTo>
                <a:lnTo>
                  <a:pt x="324231" y="435355"/>
                </a:lnTo>
                <a:lnTo>
                  <a:pt x="286639" y="435355"/>
                </a:lnTo>
                <a:lnTo>
                  <a:pt x="278892" y="435355"/>
                </a:lnTo>
                <a:lnTo>
                  <a:pt x="272161" y="434593"/>
                </a:lnTo>
                <a:lnTo>
                  <a:pt x="266446" y="433069"/>
                </a:lnTo>
                <a:lnTo>
                  <a:pt x="260731" y="431418"/>
                </a:lnTo>
                <a:lnTo>
                  <a:pt x="255524" y="428625"/>
                </a:lnTo>
                <a:lnTo>
                  <a:pt x="250698" y="424433"/>
                </a:lnTo>
                <a:lnTo>
                  <a:pt x="245872" y="420369"/>
                </a:lnTo>
                <a:lnTo>
                  <a:pt x="221742" y="380491"/>
                </a:lnTo>
                <a:lnTo>
                  <a:pt x="113919" y="177800"/>
                </a:lnTo>
                <a:lnTo>
                  <a:pt x="94742" y="138811"/>
                </a:lnTo>
                <a:lnTo>
                  <a:pt x="77343" y="98170"/>
                </a:lnTo>
                <a:lnTo>
                  <a:pt x="76708" y="98170"/>
                </a:lnTo>
                <a:lnTo>
                  <a:pt x="78740" y="146176"/>
                </a:lnTo>
                <a:lnTo>
                  <a:pt x="79375" y="195579"/>
                </a:lnTo>
                <a:lnTo>
                  <a:pt x="79375" y="422275"/>
                </a:lnTo>
                <a:lnTo>
                  <a:pt x="79375" y="424561"/>
                </a:lnTo>
                <a:lnTo>
                  <a:pt x="71247" y="432815"/>
                </a:lnTo>
                <a:lnTo>
                  <a:pt x="68199" y="434086"/>
                </a:lnTo>
                <a:lnTo>
                  <a:pt x="64135" y="434975"/>
                </a:lnTo>
                <a:lnTo>
                  <a:pt x="58928" y="435737"/>
                </a:lnTo>
                <a:lnTo>
                  <a:pt x="53848" y="436371"/>
                </a:lnTo>
                <a:lnTo>
                  <a:pt x="47244" y="436752"/>
                </a:lnTo>
                <a:lnTo>
                  <a:pt x="39243" y="436752"/>
                </a:lnTo>
                <a:lnTo>
                  <a:pt x="31369" y="436752"/>
                </a:lnTo>
                <a:lnTo>
                  <a:pt x="7747" y="432815"/>
                </a:lnTo>
                <a:lnTo>
                  <a:pt x="4826" y="431672"/>
                </a:lnTo>
                <a:lnTo>
                  <a:pt x="2794" y="430149"/>
                </a:lnTo>
                <a:lnTo>
                  <a:pt x="1651" y="428370"/>
                </a:lnTo>
                <a:lnTo>
                  <a:pt x="635" y="426592"/>
                </a:lnTo>
                <a:lnTo>
                  <a:pt x="0" y="424561"/>
                </a:lnTo>
                <a:lnTo>
                  <a:pt x="0" y="422275"/>
                </a:lnTo>
                <a:lnTo>
                  <a:pt x="0" y="32892"/>
                </a:lnTo>
                <a:lnTo>
                  <a:pt x="0" y="22351"/>
                </a:lnTo>
                <a:lnTo>
                  <a:pt x="3048" y="14477"/>
                </a:lnTo>
                <a:lnTo>
                  <a:pt x="9271" y="9270"/>
                </a:lnTo>
                <a:lnTo>
                  <a:pt x="15367" y="4063"/>
                </a:lnTo>
                <a:lnTo>
                  <a:pt x="22860" y="1396"/>
                </a:lnTo>
                <a:lnTo>
                  <a:pt x="31877" y="1396"/>
                </a:lnTo>
                <a:lnTo>
                  <a:pt x="79121" y="1396"/>
                </a:lnTo>
                <a:lnTo>
                  <a:pt x="87503" y="1396"/>
                </a:lnTo>
                <a:lnTo>
                  <a:pt x="94742" y="2158"/>
                </a:lnTo>
                <a:lnTo>
                  <a:pt x="100457" y="3555"/>
                </a:lnTo>
                <a:lnTo>
                  <a:pt x="106299" y="4952"/>
                </a:lnTo>
                <a:lnTo>
                  <a:pt x="111506" y="7365"/>
                </a:lnTo>
                <a:lnTo>
                  <a:pt x="116078" y="10794"/>
                </a:lnTo>
                <a:lnTo>
                  <a:pt x="120650" y="14096"/>
                </a:lnTo>
                <a:lnTo>
                  <a:pt x="124968" y="18795"/>
                </a:lnTo>
                <a:lnTo>
                  <a:pt x="128905" y="24637"/>
                </a:lnTo>
                <a:lnTo>
                  <a:pt x="132969" y="30606"/>
                </a:lnTo>
                <a:lnTo>
                  <a:pt x="137160" y="37845"/>
                </a:lnTo>
                <a:lnTo>
                  <a:pt x="141351" y="46608"/>
                </a:lnTo>
                <a:lnTo>
                  <a:pt x="225679" y="204977"/>
                </a:lnTo>
                <a:lnTo>
                  <a:pt x="229371" y="212171"/>
                </a:lnTo>
                <a:lnTo>
                  <a:pt x="233029" y="219281"/>
                </a:lnTo>
                <a:lnTo>
                  <a:pt x="236662" y="226319"/>
                </a:lnTo>
                <a:lnTo>
                  <a:pt x="240284" y="233299"/>
                </a:lnTo>
                <a:lnTo>
                  <a:pt x="243859" y="240252"/>
                </a:lnTo>
                <a:lnTo>
                  <a:pt x="260826" y="274859"/>
                </a:lnTo>
                <a:lnTo>
                  <a:pt x="267208" y="288416"/>
                </a:lnTo>
                <a:lnTo>
                  <a:pt x="270402" y="295086"/>
                </a:lnTo>
                <a:lnTo>
                  <a:pt x="273526" y="301767"/>
                </a:lnTo>
                <a:lnTo>
                  <a:pt x="276602" y="308473"/>
                </a:lnTo>
                <a:lnTo>
                  <a:pt x="279654" y="315213"/>
                </a:lnTo>
                <a:lnTo>
                  <a:pt x="280035" y="315213"/>
                </a:lnTo>
                <a:lnTo>
                  <a:pt x="279511" y="303305"/>
                </a:lnTo>
                <a:lnTo>
                  <a:pt x="279082" y="291195"/>
                </a:lnTo>
                <a:lnTo>
                  <a:pt x="278749" y="278870"/>
                </a:lnTo>
                <a:lnTo>
                  <a:pt x="278511" y="266318"/>
                </a:lnTo>
                <a:lnTo>
                  <a:pt x="278270" y="253718"/>
                </a:lnTo>
                <a:lnTo>
                  <a:pt x="278114" y="241426"/>
                </a:lnTo>
                <a:lnTo>
                  <a:pt x="278028" y="229421"/>
                </a:lnTo>
                <a:lnTo>
                  <a:pt x="278003" y="217677"/>
                </a:lnTo>
                <a:lnTo>
                  <a:pt x="278003" y="14477"/>
                </a:lnTo>
                <a:lnTo>
                  <a:pt x="278003" y="12191"/>
                </a:lnTo>
                <a:lnTo>
                  <a:pt x="278638" y="10159"/>
                </a:lnTo>
                <a:lnTo>
                  <a:pt x="280035" y="8381"/>
                </a:lnTo>
                <a:lnTo>
                  <a:pt x="281305" y="6603"/>
                </a:lnTo>
                <a:lnTo>
                  <a:pt x="299085" y="888"/>
                </a:lnTo>
                <a:lnTo>
                  <a:pt x="304165" y="380"/>
                </a:lnTo>
                <a:lnTo>
                  <a:pt x="310769" y="0"/>
                </a:lnTo>
                <a:lnTo>
                  <a:pt x="318770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1709" y="641223"/>
            <a:ext cx="400050" cy="437515"/>
          </a:xfrm>
          <a:custGeom>
            <a:avLst/>
            <a:gdLst/>
            <a:ahLst/>
            <a:cxnLst/>
            <a:rect l="l" t="t" r="r" b="b"/>
            <a:pathLst>
              <a:path w="400050" h="437515">
                <a:moveTo>
                  <a:pt x="196214" y="0"/>
                </a:moveTo>
                <a:lnTo>
                  <a:pt x="235457" y="888"/>
                </a:lnTo>
                <a:lnTo>
                  <a:pt x="245871" y="2921"/>
                </a:lnTo>
                <a:lnTo>
                  <a:pt x="250316" y="4063"/>
                </a:lnTo>
                <a:lnTo>
                  <a:pt x="253364" y="5968"/>
                </a:lnTo>
                <a:lnTo>
                  <a:pt x="255269" y="8381"/>
                </a:lnTo>
                <a:lnTo>
                  <a:pt x="257175" y="10794"/>
                </a:lnTo>
                <a:lnTo>
                  <a:pt x="258825" y="14224"/>
                </a:lnTo>
                <a:lnTo>
                  <a:pt x="260223" y="18414"/>
                </a:lnTo>
                <a:lnTo>
                  <a:pt x="394080" y="402463"/>
                </a:lnTo>
                <a:lnTo>
                  <a:pt x="396748" y="410590"/>
                </a:lnTo>
                <a:lnTo>
                  <a:pt x="398399" y="416940"/>
                </a:lnTo>
                <a:lnTo>
                  <a:pt x="399161" y="421639"/>
                </a:lnTo>
                <a:lnTo>
                  <a:pt x="399795" y="426338"/>
                </a:lnTo>
                <a:lnTo>
                  <a:pt x="398906" y="429767"/>
                </a:lnTo>
                <a:lnTo>
                  <a:pt x="357631" y="437388"/>
                </a:lnTo>
                <a:lnTo>
                  <a:pt x="349535" y="437344"/>
                </a:lnTo>
                <a:lnTo>
                  <a:pt x="310768" y="432435"/>
                </a:lnTo>
                <a:lnTo>
                  <a:pt x="306069" y="423672"/>
                </a:lnTo>
                <a:lnTo>
                  <a:pt x="276860" y="336550"/>
                </a:lnTo>
                <a:lnTo>
                  <a:pt x="114173" y="336550"/>
                </a:lnTo>
                <a:lnTo>
                  <a:pt x="86740" y="421259"/>
                </a:lnTo>
                <a:lnTo>
                  <a:pt x="85851" y="424434"/>
                </a:lnTo>
                <a:lnTo>
                  <a:pt x="84581" y="426974"/>
                </a:lnTo>
                <a:lnTo>
                  <a:pt x="62483" y="436625"/>
                </a:lnTo>
                <a:lnTo>
                  <a:pt x="56514" y="437134"/>
                </a:lnTo>
                <a:lnTo>
                  <a:pt x="48767" y="437388"/>
                </a:lnTo>
                <a:lnTo>
                  <a:pt x="39115" y="437388"/>
                </a:lnTo>
                <a:lnTo>
                  <a:pt x="28828" y="437388"/>
                </a:lnTo>
                <a:lnTo>
                  <a:pt x="3048" y="431546"/>
                </a:lnTo>
                <a:lnTo>
                  <a:pt x="762" y="428878"/>
                </a:lnTo>
                <a:lnTo>
                  <a:pt x="0" y="425323"/>
                </a:lnTo>
                <a:lnTo>
                  <a:pt x="635" y="420624"/>
                </a:lnTo>
                <a:lnTo>
                  <a:pt x="1269" y="415925"/>
                </a:lnTo>
                <a:lnTo>
                  <a:pt x="3048" y="409701"/>
                </a:lnTo>
                <a:lnTo>
                  <a:pt x="5714" y="401827"/>
                </a:lnTo>
                <a:lnTo>
                  <a:pt x="139318" y="17399"/>
                </a:lnTo>
                <a:lnTo>
                  <a:pt x="140588" y="13588"/>
                </a:lnTo>
                <a:lnTo>
                  <a:pt x="142112" y="10540"/>
                </a:lnTo>
                <a:lnTo>
                  <a:pt x="144017" y="8254"/>
                </a:lnTo>
                <a:lnTo>
                  <a:pt x="145795" y="5841"/>
                </a:lnTo>
                <a:lnTo>
                  <a:pt x="148589" y="4063"/>
                </a:lnTo>
                <a:lnTo>
                  <a:pt x="152526" y="2921"/>
                </a:lnTo>
                <a:lnTo>
                  <a:pt x="156463" y="1650"/>
                </a:lnTo>
                <a:lnTo>
                  <a:pt x="188071" y="25"/>
                </a:lnTo>
                <a:lnTo>
                  <a:pt x="196214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43401" y="641223"/>
            <a:ext cx="88900" cy="437515"/>
          </a:xfrm>
          <a:custGeom>
            <a:avLst/>
            <a:gdLst/>
            <a:ahLst/>
            <a:cxnLst/>
            <a:rect l="l" t="t" r="r" b="b"/>
            <a:pathLst>
              <a:path w="88900" h="437515">
                <a:moveTo>
                  <a:pt x="44196" y="0"/>
                </a:moveTo>
                <a:lnTo>
                  <a:pt x="52959" y="0"/>
                </a:lnTo>
                <a:lnTo>
                  <a:pt x="60071" y="380"/>
                </a:lnTo>
                <a:lnTo>
                  <a:pt x="65659" y="1015"/>
                </a:lnTo>
                <a:lnTo>
                  <a:pt x="71247" y="1650"/>
                </a:lnTo>
                <a:lnTo>
                  <a:pt x="86233" y="8000"/>
                </a:lnTo>
                <a:lnTo>
                  <a:pt x="87757" y="9778"/>
                </a:lnTo>
                <a:lnTo>
                  <a:pt x="88391" y="11811"/>
                </a:lnTo>
                <a:lnTo>
                  <a:pt x="88391" y="14097"/>
                </a:lnTo>
                <a:lnTo>
                  <a:pt x="88391" y="423290"/>
                </a:lnTo>
                <a:lnTo>
                  <a:pt x="88391" y="425450"/>
                </a:lnTo>
                <a:lnTo>
                  <a:pt x="87757" y="427481"/>
                </a:lnTo>
                <a:lnTo>
                  <a:pt x="86233" y="429260"/>
                </a:lnTo>
                <a:lnTo>
                  <a:pt x="84836" y="431038"/>
                </a:lnTo>
                <a:lnTo>
                  <a:pt x="52959" y="437388"/>
                </a:lnTo>
                <a:lnTo>
                  <a:pt x="44196" y="437388"/>
                </a:lnTo>
                <a:lnTo>
                  <a:pt x="35813" y="437388"/>
                </a:lnTo>
                <a:lnTo>
                  <a:pt x="0" y="425450"/>
                </a:lnTo>
                <a:lnTo>
                  <a:pt x="0" y="423290"/>
                </a:lnTo>
                <a:lnTo>
                  <a:pt x="0" y="14097"/>
                </a:lnTo>
                <a:lnTo>
                  <a:pt x="0" y="11811"/>
                </a:lnTo>
                <a:lnTo>
                  <a:pt x="762" y="9778"/>
                </a:lnTo>
                <a:lnTo>
                  <a:pt x="23113" y="1015"/>
                </a:lnTo>
                <a:lnTo>
                  <a:pt x="28701" y="380"/>
                </a:lnTo>
                <a:lnTo>
                  <a:pt x="35813" y="0"/>
                </a:lnTo>
                <a:lnTo>
                  <a:pt x="44196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96539" y="641223"/>
            <a:ext cx="390525" cy="437515"/>
          </a:xfrm>
          <a:custGeom>
            <a:avLst/>
            <a:gdLst/>
            <a:ahLst/>
            <a:cxnLst/>
            <a:rect l="l" t="t" r="r" b="b"/>
            <a:pathLst>
              <a:path w="390525" h="437515">
                <a:moveTo>
                  <a:pt x="46228" y="0"/>
                </a:moveTo>
                <a:lnTo>
                  <a:pt x="56515" y="0"/>
                </a:lnTo>
                <a:lnTo>
                  <a:pt x="64516" y="253"/>
                </a:lnTo>
                <a:lnTo>
                  <a:pt x="70358" y="635"/>
                </a:lnTo>
                <a:lnTo>
                  <a:pt x="76200" y="1142"/>
                </a:lnTo>
                <a:lnTo>
                  <a:pt x="80645" y="1904"/>
                </a:lnTo>
                <a:lnTo>
                  <a:pt x="83693" y="3048"/>
                </a:lnTo>
                <a:lnTo>
                  <a:pt x="86868" y="4190"/>
                </a:lnTo>
                <a:lnTo>
                  <a:pt x="93726" y="16382"/>
                </a:lnTo>
                <a:lnTo>
                  <a:pt x="199262" y="350647"/>
                </a:lnTo>
                <a:lnTo>
                  <a:pt x="199644" y="350647"/>
                </a:lnTo>
                <a:lnTo>
                  <a:pt x="303022" y="18034"/>
                </a:lnTo>
                <a:lnTo>
                  <a:pt x="303911" y="14350"/>
                </a:lnTo>
                <a:lnTo>
                  <a:pt x="305054" y="11175"/>
                </a:lnTo>
                <a:lnTo>
                  <a:pt x="306451" y="8889"/>
                </a:lnTo>
                <a:lnTo>
                  <a:pt x="307721" y="6603"/>
                </a:lnTo>
                <a:lnTo>
                  <a:pt x="310007" y="4699"/>
                </a:lnTo>
                <a:lnTo>
                  <a:pt x="341503" y="0"/>
                </a:lnTo>
                <a:lnTo>
                  <a:pt x="351917" y="0"/>
                </a:lnTo>
                <a:lnTo>
                  <a:pt x="362204" y="0"/>
                </a:lnTo>
                <a:lnTo>
                  <a:pt x="387604" y="5841"/>
                </a:lnTo>
                <a:lnTo>
                  <a:pt x="389763" y="8381"/>
                </a:lnTo>
                <a:lnTo>
                  <a:pt x="390398" y="12064"/>
                </a:lnTo>
                <a:lnTo>
                  <a:pt x="389636" y="16763"/>
                </a:lnTo>
                <a:lnTo>
                  <a:pt x="388874" y="21462"/>
                </a:lnTo>
                <a:lnTo>
                  <a:pt x="387096" y="27686"/>
                </a:lnTo>
                <a:lnTo>
                  <a:pt x="384429" y="35560"/>
                </a:lnTo>
                <a:lnTo>
                  <a:pt x="255143" y="419988"/>
                </a:lnTo>
                <a:lnTo>
                  <a:pt x="254127" y="423672"/>
                </a:lnTo>
                <a:lnTo>
                  <a:pt x="252603" y="426847"/>
                </a:lnTo>
                <a:lnTo>
                  <a:pt x="250825" y="429132"/>
                </a:lnTo>
                <a:lnTo>
                  <a:pt x="249047" y="431546"/>
                </a:lnTo>
                <a:lnTo>
                  <a:pt x="246126" y="433324"/>
                </a:lnTo>
                <a:lnTo>
                  <a:pt x="242062" y="434466"/>
                </a:lnTo>
                <a:lnTo>
                  <a:pt x="238125" y="435737"/>
                </a:lnTo>
                <a:lnTo>
                  <a:pt x="198628" y="437388"/>
                </a:lnTo>
                <a:lnTo>
                  <a:pt x="189611" y="437388"/>
                </a:lnTo>
                <a:lnTo>
                  <a:pt x="151257" y="435228"/>
                </a:lnTo>
                <a:lnTo>
                  <a:pt x="148590" y="434339"/>
                </a:lnTo>
                <a:lnTo>
                  <a:pt x="145796" y="433450"/>
                </a:lnTo>
                <a:lnTo>
                  <a:pt x="134239" y="418973"/>
                </a:lnTo>
                <a:lnTo>
                  <a:pt x="5334" y="34798"/>
                </a:lnTo>
                <a:lnTo>
                  <a:pt x="2667" y="26797"/>
                </a:lnTo>
                <a:lnTo>
                  <a:pt x="1016" y="20447"/>
                </a:lnTo>
                <a:lnTo>
                  <a:pt x="508" y="15748"/>
                </a:lnTo>
                <a:lnTo>
                  <a:pt x="0" y="11049"/>
                </a:lnTo>
                <a:lnTo>
                  <a:pt x="37681" y="49"/>
                </a:lnTo>
                <a:lnTo>
                  <a:pt x="46228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15057" y="641223"/>
            <a:ext cx="88900" cy="437515"/>
          </a:xfrm>
          <a:custGeom>
            <a:avLst/>
            <a:gdLst/>
            <a:ahLst/>
            <a:cxnLst/>
            <a:rect l="l" t="t" r="r" b="b"/>
            <a:pathLst>
              <a:path w="88900" h="437515">
                <a:moveTo>
                  <a:pt x="44195" y="0"/>
                </a:moveTo>
                <a:lnTo>
                  <a:pt x="52959" y="0"/>
                </a:lnTo>
                <a:lnTo>
                  <a:pt x="60070" y="380"/>
                </a:lnTo>
                <a:lnTo>
                  <a:pt x="86232" y="8000"/>
                </a:lnTo>
                <a:lnTo>
                  <a:pt x="87756" y="9778"/>
                </a:lnTo>
                <a:lnTo>
                  <a:pt x="88392" y="11811"/>
                </a:lnTo>
                <a:lnTo>
                  <a:pt x="88392" y="14097"/>
                </a:lnTo>
                <a:lnTo>
                  <a:pt x="88392" y="423290"/>
                </a:lnTo>
                <a:lnTo>
                  <a:pt x="88392" y="425450"/>
                </a:lnTo>
                <a:lnTo>
                  <a:pt x="87756" y="427481"/>
                </a:lnTo>
                <a:lnTo>
                  <a:pt x="86232" y="429260"/>
                </a:lnTo>
                <a:lnTo>
                  <a:pt x="84836" y="431038"/>
                </a:lnTo>
                <a:lnTo>
                  <a:pt x="52959" y="437388"/>
                </a:lnTo>
                <a:lnTo>
                  <a:pt x="44195" y="437388"/>
                </a:lnTo>
                <a:lnTo>
                  <a:pt x="35813" y="437388"/>
                </a:lnTo>
                <a:lnTo>
                  <a:pt x="0" y="425450"/>
                </a:lnTo>
                <a:lnTo>
                  <a:pt x="0" y="423290"/>
                </a:lnTo>
                <a:lnTo>
                  <a:pt x="0" y="14097"/>
                </a:lnTo>
                <a:lnTo>
                  <a:pt x="0" y="11811"/>
                </a:lnTo>
                <a:lnTo>
                  <a:pt x="762" y="9778"/>
                </a:lnTo>
                <a:lnTo>
                  <a:pt x="23113" y="1015"/>
                </a:lnTo>
                <a:lnTo>
                  <a:pt x="28701" y="380"/>
                </a:lnTo>
                <a:lnTo>
                  <a:pt x="35813" y="0"/>
                </a:lnTo>
                <a:lnTo>
                  <a:pt x="44195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96364" y="641223"/>
            <a:ext cx="400050" cy="437515"/>
          </a:xfrm>
          <a:custGeom>
            <a:avLst/>
            <a:gdLst/>
            <a:ahLst/>
            <a:cxnLst/>
            <a:rect l="l" t="t" r="r" b="b"/>
            <a:pathLst>
              <a:path w="400050" h="437515">
                <a:moveTo>
                  <a:pt x="196215" y="0"/>
                </a:moveTo>
                <a:lnTo>
                  <a:pt x="235458" y="888"/>
                </a:lnTo>
                <a:lnTo>
                  <a:pt x="245872" y="2921"/>
                </a:lnTo>
                <a:lnTo>
                  <a:pt x="250316" y="4063"/>
                </a:lnTo>
                <a:lnTo>
                  <a:pt x="260222" y="18414"/>
                </a:lnTo>
                <a:lnTo>
                  <a:pt x="394080" y="402463"/>
                </a:lnTo>
                <a:lnTo>
                  <a:pt x="396747" y="410590"/>
                </a:lnTo>
                <a:lnTo>
                  <a:pt x="398398" y="416940"/>
                </a:lnTo>
                <a:lnTo>
                  <a:pt x="399160" y="421639"/>
                </a:lnTo>
                <a:lnTo>
                  <a:pt x="399796" y="426338"/>
                </a:lnTo>
                <a:lnTo>
                  <a:pt x="398907" y="429767"/>
                </a:lnTo>
                <a:lnTo>
                  <a:pt x="357632" y="437388"/>
                </a:lnTo>
                <a:lnTo>
                  <a:pt x="349535" y="437344"/>
                </a:lnTo>
                <a:lnTo>
                  <a:pt x="310768" y="432435"/>
                </a:lnTo>
                <a:lnTo>
                  <a:pt x="306070" y="423672"/>
                </a:lnTo>
                <a:lnTo>
                  <a:pt x="276859" y="336550"/>
                </a:lnTo>
                <a:lnTo>
                  <a:pt x="114172" y="336550"/>
                </a:lnTo>
                <a:lnTo>
                  <a:pt x="86740" y="421259"/>
                </a:lnTo>
                <a:lnTo>
                  <a:pt x="85851" y="424434"/>
                </a:lnTo>
                <a:lnTo>
                  <a:pt x="84581" y="426974"/>
                </a:lnTo>
                <a:lnTo>
                  <a:pt x="83184" y="429132"/>
                </a:lnTo>
                <a:lnTo>
                  <a:pt x="81787" y="431291"/>
                </a:lnTo>
                <a:lnTo>
                  <a:pt x="79375" y="432942"/>
                </a:lnTo>
                <a:lnTo>
                  <a:pt x="76200" y="434213"/>
                </a:lnTo>
                <a:lnTo>
                  <a:pt x="72897" y="435355"/>
                </a:lnTo>
                <a:lnTo>
                  <a:pt x="68325" y="436244"/>
                </a:lnTo>
                <a:lnTo>
                  <a:pt x="62484" y="436625"/>
                </a:lnTo>
                <a:lnTo>
                  <a:pt x="56515" y="437134"/>
                </a:lnTo>
                <a:lnTo>
                  <a:pt x="48768" y="437388"/>
                </a:lnTo>
                <a:lnTo>
                  <a:pt x="39115" y="437388"/>
                </a:lnTo>
                <a:lnTo>
                  <a:pt x="28828" y="437388"/>
                </a:lnTo>
                <a:lnTo>
                  <a:pt x="3047" y="431546"/>
                </a:lnTo>
                <a:lnTo>
                  <a:pt x="762" y="428878"/>
                </a:lnTo>
                <a:lnTo>
                  <a:pt x="0" y="425323"/>
                </a:lnTo>
                <a:lnTo>
                  <a:pt x="634" y="420624"/>
                </a:lnTo>
                <a:lnTo>
                  <a:pt x="1269" y="415925"/>
                </a:lnTo>
                <a:lnTo>
                  <a:pt x="3047" y="409701"/>
                </a:lnTo>
                <a:lnTo>
                  <a:pt x="5715" y="401827"/>
                </a:lnTo>
                <a:lnTo>
                  <a:pt x="139319" y="17399"/>
                </a:lnTo>
                <a:lnTo>
                  <a:pt x="140588" y="13588"/>
                </a:lnTo>
                <a:lnTo>
                  <a:pt x="142240" y="10540"/>
                </a:lnTo>
                <a:lnTo>
                  <a:pt x="144018" y="8254"/>
                </a:lnTo>
                <a:lnTo>
                  <a:pt x="145796" y="5841"/>
                </a:lnTo>
                <a:lnTo>
                  <a:pt x="148590" y="4063"/>
                </a:lnTo>
                <a:lnTo>
                  <a:pt x="152526" y="2921"/>
                </a:lnTo>
                <a:lnTo>
                  <a:pt x="156463" y="1650"/>
                </a:lnTo>
                <a:lnTo>
                  <a:pt x="188071" y="25"/>
                </a:lnTo>
                <a:lnTo>
                  <a:pt x="196215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14054" y="635508"/>
            <a:ext cx="410209" cy="448945"/>
          </a:xfrm>
          <a:custGeom>
            <a:avLst/>
            <a:gdLst/>
            <a:ahLst/>
            <a:cxnLst/>
            <a:rect l="l" t="t" r="r" b="b"/>
            <a:pathLst>
              <a:path w="410209" h="448944">
                <a:moveTo>
                  <a:pt x="209296" y="0"/>
                </a:moveTo>
                <a:lnTo>
                  <a:pt x="255698" y="3301"/>
                </a:lnTo>
                <a:lnTo>
                  <a:pt x="296291" y="13080"/>
                </a:lnTo>
                <a:lnTo>
                  <a:pt x="330819" y="29686"/>
                </a:lnTo>
                <a:lnTo>
                  <a:pt x="371040" y="67768"/>
                </a:lnTo>
                <a:lnTo>
                  <a:pt x="390142" y="102006"/>
                </a:lnTo>
                <a:lnTo>
                  <a:pt x="403030" y="143390"/>
                </a:lnTo>
                <a:lnTo>
                  <a:pt x="409420" y="192158"/>
                </a:lnTo>
                <a:lnTo>
                  <a:pt x="410210" y="219328"/>
                </a:lnTo>
                <a:lnTo>
                  <a:pt x="409376" y="245572"/>
                </a:lnTo>
                <a:lnTo>
                  <a:pt x="402709" y="293820"/>
                </a:lnTo>
                <a:lnTo>
                  <a:pt x="389376" y="336282"/>
                </a:lnTo>
                <a:lnTo>
                  <a:pt x="369425" y="372338"/>
                </a:lnTo>
                <a:lnTo>
                  <a:pt x="342973" y="401889"/>
                </a:lnTo>
                <a:lnTo>
                  <a:pt x="310259" y="424507"/>
                </a:lnTo>
                <a:lnTo>
                  <a:pt x="271303" y="440011"/>
                </a:lnTo>
                <a:lnTo>
                  <a:pt x="226155" y="447734"/>
                </a:lnTo>
                <a:lnTo>
                  <a:pt x="201295" y="448690"/>
                </a:lnTo>
                <a:lnTo>
                  <a:pt x="176841" y="447877"/>
                </a:lnTo>
                <a:lnTo>
                  <a:pt x="132697" y="441297"/>
                </a:lnTo>
                <a:lnTo>
                  <a:pt x="95029" y="428031"/>
                </a:lnTo>
                <a:lnTo>
                  <a:pt x="50292" y="395224"/>
                </a:lnTo>
                <a:lnTo>
                  <a:pt x="19645" y="346164"/>
                </a:lnTo>
                <a:lnTo>
                  <a:pt x="7072" y="304299"/>
                </a:lnTo>
                <a:lnTo>
                  <a:pt x="785" y="254769"/>
                </a:lnTo>
                <a:lnTo>
                  <a:pt x="0" y="227075"/>
                </a:lnTo>
                <a:lnTo>
                  <a:pt x="853" y="201451"/>
                </a:lnTo>
                <a:lnTo>
                  <a:pt x="7608" y="154156"/>
                </a:lnTo>
                <a:lnTo>
                  <a:pt x="20960" y="112269"/>
                </a:lnTo>
                <a:lnTo>
                  <a:pt x="40911" y="76507"/>
                </a:lnTo>
                <a:lnTo>
                  <a:pt x="67345" y="47073"/>
                </a:lnTo>
                <a:lnTo>
                  <a:pt x="100024" y="24491"/>
                </a:lnTo>
                <a:lnTo>
                  <a:pt x="139055" y="8893"/>
                </a:lnTo>
                <a:lnTo>
                  <a:pt x="184342" y="996"/>
                </a:lnTo>
                <a:lnTo>
                  <a:pt x="209296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45754" y="635508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09" h="448944">
                <a:moveTo>
                  <a:pt x="152653" y="0"/>
                </a:moveTo>
                <a:lnTo>
                  <a:pt x="191035" y="3673"/>
                </a:lnTo>
                <a:lnTo>
                  <a:pt x="230630" y="15353"/>
                </a:lnTo>
                <a:lnTo>
                  <a:pt x="254253" y="31876"/>
                </a:lnTo>
                <a:lnTo>
                  <a:pt x="255016" y="33400"/>
                </a:lnTo>
                <a:lnTo>
                  <a:pt x="255777" y="35432"/>
                </a:lnTo>
                <a:lnTo>
                  <a:pt x="256286" y="38100"/>
                </a:lnTo>
                <a:lnTo>
                  <a:pt x="256794" y="40639"/>
                </a:lnTo>
                <a:lnTo>
                  <a:pt x="257175" y="43814"/>
                </a:lnTo>
                <a:lnTo>
                  <a:pt x="257428" y="47751"/>
                </a:lnTo>
                <a:lnTo>
                  <a:pt x="257682" y="51688"/>
                </a:lnTo>
                <a:lnTo>
                  <a:pt x="257810" y="56514"/>
                </a:lnTo>
                <a:lnTo>
                  <a:pt x="257810" y="62356"/>
                </a:lnTo>
                <a:lnTo>
                  <a:pt x="257810" y="68833"/>
                </a:lnTo>
                <a:lnTo>
                  <a:pt x="255650" y="89788"/>
                </a:lnTo>
                <a:lnTo>
                  <a:pt x="254889" y="92709"/>
                </a:lnTo>
                <a:lnTo>
                  <a:pt x="253746" y="94741"/>
                </a:lnTo>
                <a:lnTo>
                  <a:pt x="252222" y="96138"/>
                </a:lnTo>
                <a:lnTo>
                  <a:pt x="250825" y="97536"/>
                </a:lnTo>
                <a:lnTo>
                  <a:pt x="248920" y="98170"/>
                </a:lnTo>
                <a:lnTo>
                  <a:pt x="246379" y="98170"/>
                </a:lnTo>
                <a:lnTo>
                  <a:pt x="243967" y="98170"/>
                </a:lnTo>
                <a:lnTo>
                  <a:pt x="240029" y="96646"/>
                </a:lnTo>
                <a:lnTo>
                  <a:pt x="234696" y="93471"/>
                </a:lnTo>
                <a:lnTo>
                  <a:pt x="229362" y="90296"/>
                </a:lnTo>
                <a:lnTo>
                  <a:pt x="187832" y="73151"/>
                </a:lnTo>
                <a:lnTo>
                  <a:pt x="153924" y="68706"/>
                </a:lnTo>
                <a:lnTo>
                  <a:pt x="144399" y="68706"/>
                </a:lnTo>
                <a:lnTo>
                  <a:pt x="110998" y="81914"/>
                </a:lnTo>
                <a:lnTo>
                  <a:pt x="106172" y="85978"/>
                </a:lnTo>
                <a:lnTo>
                  <a:pt x="102616" y="91058"/>
                </a:lnTo>
                <a:lnTo>
                  <a:pt x="100202" y="96774"/>
                </a:lnTo>
                <a:lnTo>
                  <a:pt x="97917" y="102615"/>
                </a:lnTo>
                <a:lnTo>
                  <a:pt x="96774" y="108712"/>
                </a:lnTo>
                <a:lnTo>
                  <a:pt x="96774" y="115188"/>
                </a:lnTo>
                <a:lnTo>
                  <a:pt x="113807" y="150113"/>
                </a:lnTo>
                <a:lnTo>
                  <a:pt x="147536" y="170682"/>
                </a:lnTo>
                <a:lnTo>
                  <a:pt x="164111" y="177966"/>
                </a:lnTo>
                <a:lnTo>
                  <a:pt x="172592" y="181705"/>
                </a:lnTo>
                <a:lnTo>
                  <a:pt x="207089" y="198167"/>
                </a:lnTo>
                <a:lnTo>
                  <a:pt x="239791" y="219027"/>
                </a:lnTo>
                <a:lnTo>
                  <a:pt x="265572" y="247761"/>
                </a:lnTo>
                <a:lnTo>
                  <a:pt x="280939" y="286765"/>
                </a:lnTo>
                <a:lnTo>
                  <a:pt x="282955" y="311150"/>
                </a:lnTo>
                <a:lnTo>
                  <a:pt x="282148" y="327677"/>
                </a:lnTo>
                <a:lnTo>
                  <a:pt x="270128" y="371093"/>
                </a:lnTo>
                <a:lnTo>
                  <a:pt x="246018" y="404955"/>
                </a:lnTo>
                <a:lnTo>
                  <a:pt x="212105" y="429196"/>
                </a:lnTo>
                <a:lnTo>
                  <a:pt x="169971" y="443868"/>
                </a:lnTo>
                <a:lnTo>
                  <a:pt x="122554" y="448690"/>
                </a:lnTo>
                <a:lnTo>
                  <a:pt x="111507" y="448472"/>
                </a:lnTo>
                <a:lnTo>
                  <a:pt x="71437" y="443102"/>
                </a:lnTo>
                <a:lnTo>
                  <a:pt x="33305" y="430879"/>
                </a:lnTo>
                <a:lnTo>
                  <a:pt x="8000" y="415289"/>
                </a:lnTo>
                <a:lnTo>
                  <a:pt x="5079" y="412368"/>
                </a:lnTo>
                <a:lnTo>
                  <a:pt x="3048" y="408177"/>
                </a:lnTo>
                <a:lnTo>
                  <a:pt x="1777" y="402716"/>
                </a:lnTo>
                <a:lnTo>
                  <a:pt x="507" y="397255"/>
                </a:lnTo>
                <a:lnTo>
                  <a:pt x="0" y="389381"/>
                </a:lnTo>
                <a:lnTo>
                  <a:pt x="0" y="379094"/>
                </a:lnTo>
                <a:lnTo>
                  <a:pt x="0" y="372237"/>
                </a:lnTo>
                <a:lnTo>
                  <a:pt x="126" y="366394"/>
                </a:lnTo>
                <a:lnTo>
                  <a:pt x="635" y="361695"/>
                </a:lnTo>
                <a:lnTo>
                  <a:pt x="1016" y="356996"/>
                </a:lnTo>
                <a:lnTo>
                  <a:pt x="1777" y="353187"/>
                </a:lnTo>
                <a:lnTo>
                  <a:pt x="2794" y="350265"/>
                </a:lnTo>
                <a:lnTo>
                  <a:pt x="3810" y="347344"/>
                </a:lnTo>
                <a:lnTo>
                  <a:pt x="5079" y="345313"/>
                </a:lnTo>
                <a:lnTo>
                  <a:pt x="6857" y="344169"/>
                </a:lnTo>
                <a:lnTo>
                  <a:pt x="8509" y="342900"/>
                </a:lnTo>
                <a:lnTo>
                  <a:pt x="10414" y="342264"/>
                </a:lnTo>
                <a:lnTo>
                  <a:pt x="12700" y="342264"/>
                </a:lnTo>
                <a:lnTo>
                  <a:pt x="15748" y="342264"/>
                </a:lnTo>
                <a:lnTo>
                  <a:pt x="20193" y="344169"/>
                </a:lnTo>
                <a:lnTo>
                  <a:pt x="25907" y="347852"/>
                </a:lnTo>
                <a:lnTo>
                  <a:pt x="31623" y="351536"/>
                </a:lnTo>
                <a:lnTo>
                  <a:pt x="70828" y="369403"/>
                </a:lnTo>
                <a:lnTo>
                  <a:pt x="110974" y="377469"/>
                </a:lnTo>
                <a:lnTo>
                  <a:pt x="122809" y="377825"/>
                </a:lnTo>
                <a:lnTo>
                  <a:pt x="130671" y="377567"/>
                </a:lnTo>
                <a:lnTo>
                  <a:pt x="173227" y="362965"/>
                </a:lnTo>
                <a:lnTo>
                  <a:pt x="179197" y="358393"/>
                </a:lnTo>
                <a:lnTo>
                  <a:pt x="183642" y="352551"/>
                </a:lnTo>
                <a:lnTo>
                  <a:pt x="186817" y="345566"/>
                </a:lnTo>
                <a:lnTo>
                  <a:pt x="189865" y="338708"/>
                </a:lnTo>
                <a:lnTo>
                  <a:pt x="191516" y="330962"/>
                </a:lnTo>
                <a:lnTo>
                  <a:pt x="191516" y="322452"/>
                </a:lnTo>
                <a:lnTo>
                  <a:pt x="174180" y="287273"/>
                </a:lnTo>
                <a:lnTo>
                  <a:pt x="141200" y="266705"/>
                </a:lnTo>
                <a:lnTo>
                  <a:pt x="124962" y="259421"/>
                </a:lnTo>
                <a:lnTo>
                  <a:pt x="116570" y="255682"/>
                </a:lnTo>
                <a:lnTo>
                  <a:pt x="73848" y="234543"/>
                </a:lnTo>
                <a:lnTo>
                  <a:pt x="42939" y="211988"/>
                </a:lnTo>
                <a:lnTo>
                  <a:pt x="19677" y="180851"/>
                </a:lnTo>
                <a:lnTo>
                  <a:pt x="7866" y="138017"/>
                </a:lnTo>
                <a:lnTo>
                  <a:pt x="7366" y="124967"/>
                </a:lnTo>
                <a:lnTo>
                  <a:pt x="8082" y="109843"/>
                </a:lnTo>
                <a:lnTo>
                  <a:pt x="18923" y="70230"/>
                </a:lnTo>
                <a:lnTo>
                  <a:pt x="50038" y="30987"/>
                </a:lnTo>
                <a:lnTo>
                  <a:pt x="83381" y="12057"/>
                </a:lnTo>
                <a:lnTo>
                  <a:pt x="123602" y="1920"/>
                </a:lnTo>
                <a:lnTo>
                  <a:pt x="137914" y="478"/>
                </a:lnTo>
                <a:lnTo>
                  <a:pt x="152653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20457" y="635508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09" h="448944">
                <a:moveTo>
                  <a:pt x="152653" y="0"/>
                </a:moveTo>
                <a:lnTo>
                  <a:pt x="191035" y="3673"/>
                </a:lnTo>
                <a:lnTo>
                  <a:pt x="230630" y="15353"/>
                </a:lnTo>
                <a:lnTo>
                  <a:pt x="254253" y="31876"/>
                </a:lnTo>
                <a:lnTo>
                  <a:pt x="255016" y="33400"/>
                </a:lnTo>
                <a:lnTo>
                  <a:pt x="255777" y="35432"/>
                </a:lnTo>
                <a:lnTo>
                  <a:pt x="256286" y="38100"/>
                </a:lnTo>
                <a:lnTo>
                  <a:pt x="256794" y="40639"/>
                </a:lnTo>
                <a:lnTo>
                  <a:pt x="257175" y="43814"/>
                </a:lnTo>
                <a:lnTo>
                  <a:pt x="257428" y="47751"/>
                </a:lnTo>
                <a:lnTo>
                  <a:pt x="257683" y="51688"/>
                </a:lnTo>
                <a:lnTo>
                  <a:pt x="257810" y="56514"/>
                </a:lnTo>
                <a:lnTo>
                  <a:pt x="257810" y="62356"/>
                </a:lnTo>
                <a:lnTo>
                  <a:pt x="257810" y="68833"/>
                </a:lnTo>
                <a:lnTo>
                  <a:pt x="257683" y="74294"/>
                </a:lnTo>
                <a:lnTo>
                  <a:pt x="257301" y="78739"/>
                </a:lnTo>
                <a:lnTo>
                  <a:pt x="256921" y="83184"/>
                </a:lnTo>
                <a:lnTo>
                  <a:pt x="256413" y="86867"/>
                </a:lnTo>
                <a:lnTo>
                  <a:pt x="255650" y="89788"/>
                </a:lnTo>
                <a:lnTo>
                  <a:pt x="254889" y="92709"/>
                </a:lnTo>
                <a:lnTo>
                  <a:pt x="253746" y="94741"/>
                </a:lnTo>
                <a:lnTo>
                  <a:pt x="252222" y="96138"/>
                </a:lnTo>
                <a:lnTo>
                  <a:pt x="250825" y="97536"/>
                </a:lnTo>
                <a:lnTo>
                  <a:pt x="248920" y="98170"/>
                </a:lnTo>
                <a:lnTo>
                  <a:pt x="246380" y="98170"/>
                </a:lnTo>
                <a:lnTo>
                  <a:pt x="243967" y="98170"/>
                </a:lnTo>
                <a:lnTo>
                  <a:pt x="240030" y="96646"/>
                </a:lnTo>
                <a:lnTo>
                  <a:pt x="234696" y="93471"/>
                </a:lnTo>
                <a:lnTo>
                  <a:pt x="229362" y="90296"/>
                </a:lnTo>
                <a:lnTo>
                  <a:pt x="222758" y="86994"/>
                </a:lnTo>
                <a:lnTo>
                  <a:pt x="179927" y="71225"/>
                </a:lnTo>
                <a:lnTo>
                  <a:pt x="153924" y="68706"/>
                </a:lnTo>
                <a:lnTo>
                  <a:pt x="144399" y="68706"/>
                </a:lnTo>
                <a:lnTo>
                  <a:pt x="110998" y="81914"/>
                </a:lnTo>
                <a:lnTo>
                  <a:pt x="106172" y="85978"/>
                </a:lnTo>
                <a:lnTo>
                  <a:pt x="102616" y="91058"/>
                </a:lnTo>
                <a:lnTo>
                  <a:pt x="100202" y="96774"/>
                </a:lnTo>
                <a:lnTo>
                  <a:pt x="97917" y="102615"/>
                </a:lnTo>
                <a:lnTo>
                  <a:pt x="96774" y="108712"/>
                </a:lnTo>
                <a:lnTo>
                  <a:pt x="96774" y="115188"/>
                </a:lnTo>
                <a:lnTo>
                  <a:pt x="113807" y="150113"/>
                </a:lnTo>
                <a:lnTo>
                  <a:pt x="147536" y="170682"/>
                </a:lnTo>
                <a:lnTo>
                  <a:pt x="164111" y="177966"/>
                </a:lnTo>
                <a:lnTo>
                  <a:pt x="172593" y="181705"/>
                </a:lnTo>
                <a:lnTo>
                  <a:pt x="207089" y="198167"/>
                </a:lnTo>
                <a:lnTo>
                  <a:pt x="239791" y="219027"/>
                </a:lnTo>
                <a:lnTo>
                  <a:pt x="265572" y="247761"/>
                </a:lnTo>
                <a:lnTo>
                  <a:pt x="280939" y="286765"/>
                </a:lnTo>
                <a:lnTo>
                  <a:pt x="282956" y="311150"/>
                </a:lnTo>
                <a:lnTo>
                  <a:pt x="282148" y="327677"/>
                </a:lnTo>
                <a:lnTo>
                  <a:pt x="270128" y="371093"/>
                </a:lnTo>
                <a:lnTo>
                  <a:pt x="246018" y="404955"/>
                </a:lnTo>
                <a:lnTo>
                  <a:pt x="212105" y="429196"/>
                </a:lnTo>
                <a:lnTo>
                  <a:pt x="169971" y="443868"/>
                </a:lnTo>
                <a:lnTo>
                  <a:pt x="122555" y="448690"/>
                </a:lnTo>
                <a:lnTo>
                  <a:pt x="111507" y="448472"/>
                </a:lnTo>
                <a:lnTo>
                  <a:pt x="71437" y="443102"/>
                </a:lnTo>
                <a:lnTo>
                  <a:pt x="33305" y="430879"/>
                </a:lnTo>
                <a:lnTo>
                  <a:pt x="1777" y="402716"/>
                </a:lnTo>
                <a:lnTo>
                  <a:pt x="0" y="389381"/>
                </a:lnTo>
                <a:lnTo>
                  <a:pt x="0" y="379094"/>
                </a:lnTo>
                <a:lnTo>
                  <a:pt x="0" y="372237"/>
                </a:lnTo>
                <a:lnTo>
                  <a:pt x="126" y="366394"/>
                </a:lnTo>
                <a:lnTo>
                  <a:pt x="635" y="361695"/>
                </a:lnTo>
                <a:lnTo>
                  <a:pt x="1016" y="356996"/>
                </a:lnTo>
                <a:lnTo>
                  <a:pt x="1777" y="353187"/>
                </a:lnTo>
                <a:lnTo>
                  <a:pt x="2794" y="350265"/>
                </a:lnTo>
                <a:lnTo>
                  <a:pt x="3810" y="347344"/>
                </a:lnTo>
                <a:lnTo>
                  <a:pt x="5080" y="345313"/>
                </a:lnTo>
                <a:lnTo>
                  <a:pt x="6858" y="344169"/>
                </a:lnTo>
                <a:lnTo>
                  <a:pt x="8509" y="342900"/>
                </a:lnTo>
                <a:lnTo>
                  <a:pt x="10414" y="342264"/>
                </a:lnTo>
                <a:lnTo>
                  <a:pt x="12700" y="342264"/>
                </a:lnTo>
                <a:lnTo>
                  <a:pt x="15748" y="342264"/>
                </a:lnTo>
                <a:lnTo>
                  <a:pt x="20193" y="344169"/>
                </a:lnTo>
                <a:lnTo>
                  <a:pt x="25908" y="347852"/>
                </a:lnTo>
                <a:lnTo>
                  <a:pt x="31623" y="351536"/>
                </a:lnTo>
                <a:lnTo>
                  <a:pt x="38862" y="355600"/>
                </a:lnTo>
                <a:lnTo>
                  <a:pt x="79756" y="372237"/>
                </a:lnTo>
                <a:lnTo>
                  <a:pt x="122809" y="377825"/>
                </a:lnTo>
                <a:lnTo>
                  <a:pt x="130671" y="377567"/>
                </a:lnTo>
                <a:lnTo>
                  <a:pt x="173227" y="362965"/>
                </a:lnTo>
                <a:lnTo>
                  <a:pt x="179197" y="358393"/>
                </a:lnTo>
                <a:lnTo>
                  <a:pt x="183642" y="352551"/>
                </a:lnTo>
                <a:lnTo>
                  <a:pt x="186817" y="345566"/>
                </a:lnTo>
                <a:lnTo>
                  <a:pt x="189992" y="338708"/>
                </a:lnTo>
                <a:lnTo>
                  <a:pt x="191516" y="330962"/>
                </a:lnTo>
                <a:lnTo>
                  <a:pt x="191516" y="322452"/>
                </a:lnTo>
                <a:lnTo>
                  <a:pt x="174180" y="287273"/>
                </a:lnTo>
                <a:lnTo>
                  <a:pt x="141200" y="266705"/>
                </a:lnTo>
                <a:lnTo>
                  <a:pt x="124962" y="259421"/>
                </a:lnTo>
                <a:lnTo>
                  <a:pt x="116570" y="255682"/>
                </a:lnTo>
                <a:lnTo>
                  <a:pt x="73848" y="234543"/>
                </a:lnTo>
                <a:lnTo>
                  <a:pt x="42939" y="211988"/>
                </a:lnTo>
                <a:lnTo>
                  <a:pt x="19677" y="180851"/>
                </a:lnTo>
                <a:lnTo>
                  <a:pt x="7866" y="138017"/>
                </a:lnTo>
                <a:lnTo>
                  <a:pt x="7366" y="124967"/>
                </a:lnTo>
                <a:lnTo>
                  <a:pt x="8082" y="109843"/>
                </a:lnTo>
                <a:lnTo>
                  <a:pt x="18923" y="70230"/>
                </a:lnTo>
                <a:lnTo>
                  <a:pt x="50038" y="30987"/>
                </a:lnTo>
                <a:lnTo>
                  <a:pt x="83381" y="12057"/>
                </a:lnTo>
                <a:lnTo>
                  <a:pt x="123650" y="1920"/>
                </a:lnTo>
                <a:lnTo>
                  <a:pt x="137967" y="478"/>
                </a:lnTo>
                <a:lnTo>
                  <a:pt x="152653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26310" y="635508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10" h="448944">
                <a:moveTo>
                  <a:pt x="152653" y="0"/>
                </a:moveTo>
                <a:lnTo>
                  <a:pt x="191035" y="3673"/>
                </a:lnTo>
                <a:lnTo>
                  <a:pt x="230630" y="15353"/>
                </a:lnTo>
                <a:lnTo>
                  <a:pt x="254253" y="31876"/>
                </a:lnTo>
                <a:lnTo>
                  <a:pt x="255015" y="33400"/>
                </a:lnTo>
                <a:lnTo>
                  <a:pt x="255777" y="35432"/>
                </a:lnTo>
                <a:lnTo>
                  <a:pt x="256285" y="38100"/>
                </a:lnTo>
                <a:lnTo>
                  <a:pt x="256794" y="40639"/>
                </a:lnTo>
                <a:lnTo>
                  <a:pt x="257175" y="43814"/>
                </a:lnTo>
                <a:lnTo>
                  <a:pt x="257428" y="47751"/>
                </a:lnTo>
                <a:lnTo>
                  <a:pt x="257682" y="51688"/>
                </a:lnTo>
                <a:lnTo>
                  <a:pt x="257809" y="56514"/>
                </a:lnTo>
                <a:lnTo>
                  <a:pt x="257809" y="62356"/>
                </a:lnTo>
                <a:lnTo>
                  <a:pt x="257809" y="68833"/>
                </a:lnTo>
                <a:lnTo>
                  <a:pt x="252221" y="96138"/>
                </a:lnTo>
                <a:lnTo>
                  <a:pt x="250825" y="97536"/>
                </a:lnTo>
                <a:lnTo>
                  <a:pt x="248919" y="98170"/>
                </a:lnTo>
                <a:lnTo>
                  <a:pt x="246379" y="98170"/>
                </a:lnTo>
                <a:lnTo>
                  <a:pt x="243966" y="98170"/>
                </a:lnTo>
                <a:lnTo>
                  <a:pt x="240029" y="96646"/>
                </a:lnTo>
                <a:lnTo>
                  <a:pt x="234695" y="93471"/>
                </a:lnTo>
                <a:lnTo>
                  <a:pt x="229362" y="90296"/>
                </a:lnTo>
                <a:lnTo>
                  <a:pt x="187832" y="73151"/>
                </a:lnTo>
                <a:lnTo>
                  <a:pt x="153923" y="68706"/>
                </a:lnTo>
                <a:lnTo>
                  <a:pt x="144398" y="68706"/>
                </a:lnTo>
                <a:lnTo>
                  <a:pt x="110997" y="81914"/>
                </a:lnTo>
                <a:lnTo>
                  <a:pt x="106171" y="85978"/>
                </a:lnTo>
                <a:lnTo>
                  <a:pt x="102615" y="91058"/>
                </a:lnTo>
                <a:lnTo>
                  <a:pt x="100202" y="96774"/>
                </a:lnTo>
                <a:lnTo>
                  <a:pt x="97916" y="102615"/>
                </a:lnTo>
                <a:lnTo>
                  <a:pt x="96773" y="108712"/>
                </a:lnTo>
                <a:lnTo>
                  <a:pt x="96773" y="115188"/>
                </a:lnTo>
                <a:lnTo>
                  <a:pt x="113807" y="150113"/>
                </a:lnTo>
                <a:lnTo>
                  <a:pt x="147536" y="170682"/>
                </a:lnTo>
                <a:lnTo>
                  <a:pt x="164111" y="177966"/>
                </a:lnTo>
                <a:lnTo>
                  <a:pt x="172592" y="181705"/>
                </a:lnTo>
                <a:lnTo>
                  <a:pt x="207089" y="198167"/>
                </a:lnTo>
                <a:lnTo>
                  <a:pt x="239791" y="219027"/>
                </a:lnTo>
                <a:lnTo>
                  <a:pt x="265572" y="247761"/>
                </a:lnTo>
                <a:lnTo>
                  <a:pt x="280939" y="286765"/>
                </a:lnTo>
                <a:lnTo>
                  <a:pt x="282956" y="311150"/>
                </a:lnTo>
                <a:lnTo>
                  <a:pt x="282148" y="327677"/>
                </a:lnTo>
                <a:lnTo>
                  <a:pt x="270128" y="371093"/>
                </a:lnTo>
                <a:lnTo>
                  <a:pt x="246018" y="404955"/>
                </a:lnTo>
                <a:lnTo>
                  <a:pt x="212105" y="429196"/>
                </a:lnTo>
                <a:lnTo>
                  <a:pt x="169971" y="443868"/>
                </a:lnTo>
                <a:lnTo>
                  <a:pt x="122554" y="448690"/>
                </a:lnTo>
                <a:lnTo>
                  <a:pt x="111507" y="448472"/>
                </a:lnTo>
                <a:lnTo>
                  <a:pt x="71437" y="443102"/>
                </a:lnTo>
                <a:lnTo>
                  <a:pt x="33305" y="430879"/>
                </a:lnTo>
                <a:lnTo>
                  <a:pt x="8000" y="415289"/>
                </a:lnTo>
                <a:lnTo>
                  <a:pt x="5079" y="412368"/>
                </a:lnTo>
                <a:lnTo>
                  <a:pt x="3047" y="408177"/>
                </a:lnTo>
                <a:lnTo>
                  <a:pt x="1777" y="402716"/>
                </a:lnTo>
                <a:lnTo>
                  <a:pt x="507" y="397255"/>
                </a:lnTo>
                <a:lnTo>
                  <a:pt x="0" y="389381"/>
                </a:lnTo>
                <a:lnTo>
                  <a:pt x="0" y="379094"/>
                </a:lnTo>
                <a:lnTo>
                  <a:pt x="0" y="372237"/>
                </a:lnTo>
                <a:lnTo>
                  <a:pt x="126" y="366394"/>
                </a:lnTo>
                <a:lnTo>
                  <a:pt x="634" y="361695"/>
                </a:lnTo>
                <a:lnTo>
                  <a:pt x="1015" y="356996"/>
                </a:lnTo>
                <a:lnTo>
                  <a:pt x="1777" y="353187"/>
                </a:lnTo>
                <a:lnTo>
                  <a:pt x="2793" y="350265"/>
                </a:lnTo>
                <a:lnTo>
                  <a:pt x="3809" y="347344"/>
                </a:lnTo>
                <a:lnTo>
                  <a:pt x="5079" y="345313"/>
                </a:lnTo>
                <a:lnTo>
                  <a:pt x="6857" y="344169"/>
                </a:lnTo>
                <a:lnTo>
                  <a:pt x="8508" y="342900"/>
                </a:lnTo>
                <a:lnTo>
                  <a:pt x="10413" y="342264"/>
                </a:lnTo>
                <a:lnTo>
                  <a:pt x="12700" y="342264"/>
                </a:lnTo>
                <a:lnTo>
                  <a:pt x="15747" y="342264"/>
                </a:lnTo>
                <a:lnTo>
                  <a:pt x="20192" y="344169"/>
                </a:lnTo>
                <a:lnTo>
                  <a:pt x="25907" y="347852"/>
                </a:lnTo>
                <a:lnTo>
                  <a:pt x="31622" y="351536"/>
                </a:lnTo>
                <a:lnTo>
                  <a:pt x="38862" y="355600"/>
                </a:lnTo>
                <a:lnTo>
                  <a:pt x="79756" y="372237"/>
                </a:lnTo>
                <a:lnTo>
                  <a:pt x="122808" y="377825"/>
                </a:lnTo>
                <a:lnTo>
                  <a:pt x="130671" y="377567"/>
                </a:lnTo>
                <a:lnTo>
                  <a:pt x="173227" y="362965"/>
                </a:lnTo>
                <a:lnTo>
                  <a:pt x="179196" y="358393"/>
                </a:lnTo>
                <a:lnTo>
                  <a:pt x="183641" y="352551"/>
                </a:lnTo>
                <a:lnTo>
                  <a:pt x="186816" y="345566"/>
                </a:lnTo>
                <a:lnTo>
                  <a:pt x="189991" y="338708"/>
                </a:lnTo>
                <a:lnTo>
                  <a:pt x="191515" y="330962"/>
                </a:lnTo>
                <a:lnTo>
                  <a:pt x="191515" y="322452"/>
                </a:lnTo>
                <a:lnTo>
                  <a:pt x="174180" y="287273"/>
                </a:lnTo>
                <a:lnTo>
                  <a:pt x="141200" y="266705"/>
                </a:lnTo>
                <a:lnTo>
                  <a:pt x="124962" y="259421"/>
                </a:lnTo>
                <a:lnTo>
                  <a:pt x="116570" y="255682"/>
                </a:lnTo>
                <a:lnTo>
                  <a:pt x="73848" y="234543"/>
                </a:lnTo>
                <a:lnTo>
                  <a:pt x="42939" y="211988"/>
                </a:lnTo>
                <a:lnTo>
                  <a:pt x="19677" y="180851"/>
                </a:lnTo>
                <a:lnTo>
                  <a:pt x="7866" y="138017"/>
                </a:lnTo>
                <a:lnTo>
                  <a:pt x="7365" y="124967"/>
                </a:lnTo>
                <a:lnTo>
                  <a:pt x="8082" y="109843"/>
                </a:lnTo>
                <a:lnTo>
                  <a:pt x="18922" y="70230"/>
                </a:lnTo>
                <a:lnTo>
                  <a:pt x="50037" y="30987"/>
                </a:lnTo>
                <a:lnTo>
                  <a:pt x="83381" y="12057"/>
                </a:lnTo>
                <a:lnTo>
                  <a:pt x="123650" y="1920"/>
                </a:lnTo>
                <a:lnTo>
                  <a:pt x="137967" y="478"/>
                </a:lnTo>
                <a:lnTo>
                  <a:pt x="152653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63598" y="635508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10" h="448944">
                <a:moveTo>
                  <a:pt x="152653" y="0"/>
                </a:moveTo>
                <a:lnTo>
                  <a:pt x="191035" y="3673"/>
                </a:lnTo>
                <a:lnTo>
                  <a:pt x="230630" y="15353"/>
                </a:lnTo>
                <a:lnTo>
                  <a:pt x="254253" y="31876"/>
                </a:lnTo>
                <a:lnTo>
                  <a:pt x="255015" y="33400"/>
                </a:lnTo>
                <a:lnTo>
                  <a:pt x="255777" y="35432"/>
                </a:lnTo>
                <a:lnTo>
                  <a:pt x="256285" y="38100"/>
                </a:lnTo>
                <a:lnTo>
                  <a:pt x="256794" y="40639"/>
                </a:lnTo>
                <a:lnTo>
                  <a:pt x="257175" y="43814"/>
                </a:lnTo>
                <a:lnTo>
                  <a:pt x="257428" y="47751"/>
                </a:lnTo>
                <a:lnTo>
                  <a:pt x="257682" y="51688"/>
                </a:lnTo>
                <a:lnTo>
                  <a:pt x="257809" y="56514"/>
                </a:lnTo>
                <a:lnTo>
                  <a:pt x="257809" y="62356"/>
                </a:lnTo>
                <a:lnTo>
                  <a:pt x="257809" y="68833"/>
                </a:lnTo>
                <a:lnTo>
                  <a:pt x="252221" y="96138"/>
                </a:lnTo>
                <a:lnTo>
                  <a:pt x="250825" y="97536"/>
                </a:lnTo>
                <a:lnTo>
                  <a:pt x="248919" y="98170"/>
                </a:lnTo>
                <a:lnTo>
                  <a:pt x="246379" y="98170"/>
                </a:lnTo>
                <a:lnTo>
                  <a:pt x="243966" y="98170"/>
                </a:lnTo>
                <a:lnTo>
                  <a:pt x="240029" y="96646"/>
                </a:lnTo>
                <a:lnTo>
                  <a:pt x="234695" y="93471"/>
                </a:lnTo>
                <a:lnTo>
                  <a:pt x="229362" y="90296"/>
                </a:lnTo>
                <a:lnTo>
                  <a:pt x="187832" y="73151"/>
                </a:lnTo>
                <a:lnTo>
                  <a:pt x="153924" y="68706"/>
                </a:lnTo>
                <a:lnTo>
                  <a:pt x="144399" y="68706"/>
                </a:lnTo>
                <a:lnTo>
                  <a:pt x="110997" y="81914"/>
                </a:lnTo>
                <a:lnTo>
                  <a:pt x="106171" y="85978"/>
                </a:lnTo>
                <a:lnTo>
                  <a:pt x="102615" y="91058"/>
                </a:lnTo>
                <a:lnTo>
                  <a:pt x="100202" y="96774"/>
                </a:lnTo>
                <a:lnTo>
                  <a:pt x="97916" y="102615"/>
                </a:lnTo>
                <a:lnTo>
                  <a:pt x="96774" y="108712"/>
                </a:lnTo>
                <a:lnTo>
                  <a:pt x="96774" y="115188"/>
                </a:lnTo>
                <a:lnTo>
                  <a:pt x="113807" y="150113"/>
                </a:lnTo>
                <a:lnTo>
                  <a:pt x="147536" y="170682"/>
                </a:lnTo>
                <a:lnTo>
                  <a:pt x="164111" y="177966"/>
                </a:lnTo>
                <a:lnTo>
                  <a:pt x="172592" y="181705"/>
                </a:lnTo>
                <a:lnTo>
                  <a:pt x="207089" y="198167"/>
                </a:lnTo>
                <a:lnTo>
                  <a:pt x="239791" y="219027"/>
                </a:lnTo>
                <a:lnTo>
                  <a:pt x="265572" y="247761"/>
                </a:lnTo>
                <a:lnTo>
                  <a:pt x="280939" y="286765"/>
                </a:lnTo>
                <a:lnTo>
                  <a:pt x="282956" y="311150"/>
                </a:lnTo>
                <a:lnTo>
                  <a:pt x="282148" y="327677"/>
                </a:lnTo>
                <a:lnTo>
                  <a:pt x="270128" y="371093"/>
                </a:lnTo>
                <a:lnTo>
                  <a:pt x="246018" y="404955"/>
                </a:lnTo>
                <a:lnTo>
                  <a:pt x="212105" y="429196"/>
                </a:lnTo>
                <a:lnTo>
                  <a:pt x="169971" y="443868"/>
                </a:lnTo>
                <a:lnTo>
                  <a:pt x="122554" y="448690"/>
                </a:lnTo>
                <a:lnTo>
                  <a:pt x="111507" y="448472"/>
                </a:lnTo>
                <a:lnTo>
                  <a:pt x="71437" y="443102"/>
                </a:lnTo>
                <a:lnTo>
                  <a:pt x="33305" y="430879"/>
                </a:lnTo>
                <a:lnTo>
                  <a:pt x="8000" y="415289"/>
                </a:lnTo>
                <a:lnTo>
                  <a:pt x="5079" y="412368"/>
                </a:lnTo>
                <a:lnTo>
                  <a:pt x="3047" y="408177"/>
                </a:lnTo>
                <a:lnTo>
                  <a:pt x="1777" y="402716"/>
                </a:lnTo>
                <a:lnTo>
                  <a:pt x="507" y="397255"/>
                </a:lnTo>
                <a:lnTo>
                  <a:pt x="0" y="389381"/>
                </a:lnTo>
                <a:lnTo>
                  <a:pt x="0" y="379094"/>
                </a:lnTo>
                <a:lnTo>
                  <a:pt x="0" y="372237"/>
                </a:lnTo>
                <a:lnTo>
                  <a:pt x="126" y="366394"/>
                </a:lnTo>
                <a:lnTo>
                  <a:pt x="634" y="361695"/>
                </a:lnTo>
                <a:lnTo>
                  <a:pt x="1015" y="356996"/>
                </a:lnTo>
                <a:lnTo>
                  <a:pt x="1777" y="353187"/>
                </a:lnTo>
                <a:lnTo>
                  <a:pt x="2793" y="350265"/>
                </a:lnTo>
                <a:lnTo>
                  <a:pt x="3809" y="347344"/>
                </a:lnTo>
                <a:lnTo>
                  <a:pt x="5079" y="345313"/>
                </a:lnTo>
                <a:lnTo>
                  <a:pt x="6857" y="344169"/>
                </a:lnTo>
                <a:lnTo>
                  <a:pt x="8508" y="342900"/>
                </a:lnTo>
                <a:lnTo>
                  <a:pt x="10413" y="342264"/>
                </a:lnTo>
                <a:lnTo>
                  <a:pt x="12700" y="342264"/>
                </a:lnTo>
                <a:lnTo>
                  <a:pt x="15747" y="342264"/>
                </a:lnTo>
                <a:lnTo>
                  <a:pt x="20193" y="344169"/>
                </a:lnTo>
                <a:lnTo>
                  <a:pt x="25907" y="347852"/>
                </a:lnTo>
                <a:lnTo>
                  <a:pt x="31622" y="351536"/>
                </a:lnTo>
                <a:lnTo>
                  <a:pt x="70828" y="369403"/>
                </a:lnTo>
                <a:lnTo>
                  <a:pt x="110974" y="377469"/>
                </a:lnTo>
                <a:lnTo>
                  <a:pt x="122808" y="377825"/>
                </a:lnTo>
                <a:lnTo>
                  <a:pt x="130671" y="377567"/>
                </a:lnTo>
                <a:lnTo>
                  <a:pt x="173227" y="362965"/>
                </a:lnTo>
                <a:lnTo>
                  <a:pt x="179196" y="358393"/>
                </a:lnTo>
                <a:lnTo>
                  <a:pt x="183641" y="352551"/>
                </a:lnTo>
                <a:lnTo>
                  <a:pt x="186816" y="345566"/>
                </a:lnTo>
                <a:lnTo>
                  <a:pt x="189991" y="338708"/>
                </a:lnTo>
                <a:lnTo>
                  <a:pt x="191515" y="330962"/>
                </a:lnTo>
                <a:lnTo>
                  <a:pt x="191515" y="322452"/>
                </a:lnTo>
                <a:lnTo>
                  <a:pt x="174180" y="287273"/>
                </a:lnTo>
                <a:lnTo>
                  <a:pt x="141200" y="266705"/>
                </a:lnTo>
                <a:lnTo>
                  <a:pt x="124962" y="259421"/>
                </a:lnTo>
                <a:lnTo>
                  <a:pt x="116570" y="255682"/>
                </a:lnTo>
                <a:lnTo>
                  <a:pt x="73848" y="234543"/>
                </a:lnTo>
                <a:lnTo>
                  <a:pt x="42939" y="211988"/>
                </a:lnTo>
                <a:lnTo>
                  <a:pt x="19677" y="180851"/>
                </a:lnTo>
                <a:lnTo>
                  <a:pt x="7866" y="138017"/>
                </a:lnTo>
                <a:lnTo>
                  <a:pt x="7365" y="124967"/>
                </a:lnTo>
                <a:lnTo>
                  <a:pt x="8082" y="109843"/>
                </a:lnTo>
                <a:lnTo>
                  <a:pt x="18922" y="70230"/>
                </a:lnTo>
                <a:lnTo>
                  <a:pt x="50037" y="30987"/>
                </a:lnTo>
                <a:lnTo>
                  <a:pt x="83381" y="12057"/>
                </a:lnTo>
                <a:lnTo>
                  <a:pt x="123650" y="1920"/>
                </a:lnTo>
                <a:lnTo>
                  <a:pt x="137967" y="478"/>
                </a:lnTo>
                <a:lnTo>
                  <a:pt x="152653" y="0"/>
                </a:lnTo>
                <a:close/>
              </a:path>
            </a:pathLst>
          </a:custGeom>
          <a:ln w="12192">
            <a:solidFill>
              <a:srgbClr val="F5F7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89264" y="3438144"/>
            <a:ext cx="3602735" cy="2517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741" y="1564894"/>
            <a:ext cx="10270490" cy="21164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1300" marR="3429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Both </a:t>
            </a:r>
            <a:r>
              <a:rPr dirty="0" sz="2800" spc="-5" b="1">
                <a:latin typeface="Calibri"/>
                <a:cs typeface="Calibri"/>
              </a:rPr>
              <a:t>SOIL </a:t>
            </a:r>
            <a:r>
              <a:rPr dirty="0" sz="2800" spc="-10" b="1">
                <a:latin typeface="Calibri"/>
                <a:cs typeface="Calibri"/>
              </a:rPr>
              <a:t>MOISTURE </a:t>
            </a:r>
            <a:r>
              <a:rPr dirty="0" sz="2800" spc="-5" b="1">
                <a:latin typeface="Calibri"/>
                <a:cs typeface="Calibri"/>
              </a:rPr>
              <a:t>SENSOR </a:t>
            </a:r>
            <a:r>
              <a:rPr dirty="0" sz="2800" spc="-10">
                <a:latin typeface="Calibri"/>
                <a:cs typeface="Calibri"/>
              </a:rPr>
              <a:t>and </a:t>
            </a:r>
            <a:r>
              <a:rPr dirty="0" sz="2800" spc="-10" b="1">
                <a:latin typeface="Calibri"/>
                <a:cs typeface="Calibri"/>
              </a:rPr>
              <a:t>PIR </a:t>
            </a:r>
            <a:r>
              <a:rPr dirty="0" sz="2800" spc="-5" b="1">
                <a:latin typeface="Calibri"/>
                <a:cs typeface="Calibri"/>
              </a:rPr>
              <a:t>SENSOR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15">
                <a:latin typeface="Calibri"/>
                <a:cs typeface="Calibri"/>
              </a:rPr>
              <a:t>connected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 </a:t>
            </a:r>
            <a:r>
              <a:rPr dirty="0" sz="2800" spc="-15">
                <a:latin typeface="Calibri"/>
                <a:cs typeface="Calibri"/>
              </a:rPr>
              <a:t>Arduino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5">
                <a:latin typeface="Calibri"/>
                <a:cs typeface="Calibri"/>
              </a:rPr>
              <a:t>perform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Arduino </a:t>
            </a:r>
            <a:r>
              <a:rPr dirty="0" sz="2800" spc="-5">
                <a:latin typeface="Calibri"/>
                <a:cs typeface="Calibri"/>
              </a:rPr>
              <a:t>will send the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5">
                <a:latin typeface="Calibri"/>
                <a:cs typeface="Calibri"/>
              </a:rPr>
              <a:t>base </a:t>
            </a:r>
            <a:r>
              <a:rPr dirty="0" sz="2800" spc="-10">
                <a:latin typeface="Calibri"/>
                <a:cs typeface="Calibri"/>
              </a:rPr>
              <a:t>using </a:t>
            </a:r>
            <a:r>
              <a:rPr dirty="0" sz="2800" spc="-10" b="1">
                <a:latin typeface="Calibri"/>
                <a:cs typeface="Calibri"/>
              </a:rPr>
              <a:t>Ethernet </a:t>
            </a:r>
            <a:r>
              <a:rPr dirty="0" sz="2800" spc="-5" b="1">
                <a:latin typeface="Calibri"/>
                <a:cs typeface="Calibri"/>
              </a:rPr>
              <a:t>shield </a:t>
            </a:r>
            <a:r>
              <a:rPr dirty="0" sz="2800" spc="-10">
                <a:latin typeface="Calibri"/>
                <a:cs typeface="Calibri"/>
              </a:rPr>
              <a:t>and 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emergency it also send message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user </a:t>
            </a:r>
            <a:r>
              <a:rPr dirty="0" sz="2800" spc="-15">
                <a:latin typeface="Calibri"/>
                <a:cs typeface="Calibri"/>
              </a:rPr>
              <a:t>by </a:t>
            </a:r>
            <a:r>
              <a:rPr dirty="0" sz="2800" spc="-10">
                <a:latin typeface="Calibri"/>
                <a:cs typeface="Calibri"/>
              </a:rPr>
              <a:t>using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device called  </a:t>
            </a:r>
            <a:r>
              <a:rPr dirty="0" sz="2800" spc="-10" b="1">
                <a:latin typeface="Calibri"/>
                <a:cs typeface="Calibri"/>
              </a:rPr>
              <a:t>GSM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module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3745991"/>
            <a:ext cx="3112007" cy="3112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8867" y="4255008"/>
            <a:ext cx="3192780" cy="2310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2168" y="4067555"/>
            <a:ext cx="2948939" cy="2234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6883" y="699516"/>
            <a:ext cx="2802636" cy="915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99539"/>
            <a:ext cx="6456680" cy="27285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620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dirty="0" sz="4000" spc="-20" b="1">
                <a:solidFill>
                  <a:srgbClr val="92D050"/>
                </a:solidFill>
                <a:latin typeface="Calibri"/>
                <a:cs typeface="Calibri"/>
              </a:rPr>
              <a:t>Cost effective</a:t>
            </a:r>
            <a:r>
              <a:rPr dirty="0" sz="400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92D050"/>
                </a:solidFill>
                <a:latin typeface="Calibri"/>
                <a:cs typeface="Calibri"/>
              </a:rPr>
              <a:t>method</a:t>
            </a:r>
            <a:endParaRPr sz="40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20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dirty="0" sz="4000" spc="-15" b="1">
                <a:solidFill>
                  <a:srgbClr val="92D050"/>
                </a:solidFill>
                <a:latin typeface="Calibri"/>
                <a:cs typeface="Calibri"/>
              </a:rPr>
              <a:t>Optimize </a:t>
            </a:r>
            <a:r>
              <a:rPr dirty="0" sz="4000" spc="-35" b="1">
                <a:solidFill>
                  <a:srgbClr val="92D050"/>
                </a:solidFill>
                <a:latin typeface="Calibri"/>
                <a:cs typeface="Calibri"/>
              </a:rPr>
              <a:t>water</a:t>
            </a:r>
            <a:r>
              <a:rPr dirty="0" sz="4000" spc="2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92D050"/>
                </a:solidFill>
                <a:latin typeface="Calibri"/>
                <a:cs typeface="Calibri"/>
              </a:rPr>
              <a:t>use</a:t>
            </a:r>
            <a:endParaRPr sz="40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25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dirty="0" sz="4000" spc="-20" b="1">
                <a:solidFill>
                  <a:srgbClr val="92D050"/>
                </a:solidFill>
                <a:latin typeface="Calibri"/>
                <a:cs typeface="Calibri"/>
              </a:rPr>
              <a:t>Sustain</a:t>
            </a:r>
            <a:r>
              <a:rPr dirty="0" sz="4000" spc="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92D050"/>
                </a:solidFill>
                <a:latin typeface="Calibri"/>
                <a:cs typeface="Calibri"/>
              </a:rPr>
              <a:t>high-yielding</a:t>
            </a:r>
            <a:endParaRPr sz="40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9"/>
              </a:spcBef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dirty="0" sz="4000" spc="-5" b="1">
                <a:solidFill>
                  <a:srgbClr val="92D050"/>
                </a:solidFill>
                <a:latin typeface="Calibri"/>
                <a:cs typeface="Calibri"/>
              </a:rPr>
              <a:t>High quality </a:t>
            </a:r>
            <a:r>
              <a:rPr dirty="0" sz="4000" spc="-20" b="1">
                <a:solidFill>
                  <a:srgbClr val="92D050"/>
                </a:solidFill>
                <a:latin typeface="Calibri"/>
                <a:cs typeface="Calibri"/>
              </a:rPr>
              <a:t>crop</a:t>
            </a:r>
            <a:r>
              <a:rPr dirty="0" sz="4000" spc="2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92D050"/>
                </a:solidFill>
                <a:latin typeface="Calibri"/>
                <a:cs typeface="Calibri"/>
              </a:rPr>
              <a:t>production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6807" y="4888991"/>
            <a:ext cx="1155192" cy="1969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762499"/>
            <a:ext cx="1866900" cy="209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88123" y="580644"/>
            <a:ext cx="486918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8536" y="580644"/>
            <a:ext cx="3977640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66229" y="1769745"/>
            <a:ext cx="37998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dirty="0" sz="3600" b="1">
                <a:solidFill>
                  <a:srgbClr val="92D050"/>
                </a:solidFill>
                <a:latin typeface="Calibri"/>
                <a:cs typeface="Calibri"/>
              </a:rPr>
              <a:t>Need </a:t>
            </a:r>
            <a:r>
              <a:rPr dirty="0" sz="3600" spc="-20" b="1">
                <a:solidFill>
                  <a:srgbClr val="92D050"/>
                </a:solidFill>
                <a:latin typeface="Calibri"/>
                <a:cs typeface="Calibri"/>
              </a:rPr>
              <a:t>for </a:t>
            </a:r>
            <a:r>
              <a:rPr dirty="0" sz="3600" spc="-5" b="1">
                <a:solidFill>
                  <a:srgbClr val="92D050"/>
                </a:solidFill>
                <a:latin typeface="Calibri"/>
                <a:cs typeface="Calibri"/>
              </a:rPr>
              <a:t>each</a:t>
            </a:r>
            <a:r>
              <a:rPr dirty="0" sz="3600" spc="-7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92D050"/>
                </a:solidFill>
                <a:latin typeface="Calibri"/>
                <a:cs typeface="Calibri"/>
              </a:rPr>
              <a:t>soil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92D050"/>
                </a:solidFill>
                <a:latin typeface="Calibri"/>
                <a:cs typeface="Calibri"/>
              </a:rPr>
              <a:t>type is</a:t>
            </a:r>
            <a:r>
              <a:rPr dirty="0" sz="3600" spc="-3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92D050"/>
                </a:solidFill>
                <a:latin typeface="Calibri"/>
                <a:cs typeface="Calibri"/>
              </a:rPr>
              <a:t>calibrated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1604" y="5010911"/>
            <a:ext cx="2476500" cy="1847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47003" y="5010911"/>
            <a:ext cx="2476500" cy="1847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911" y="5010911"/>
            <a:ext cx="2476500" cy="1847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41" y="796874"/>
            <a:ext cx="8095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92D050"/>
                </a:solidFill>
              </a:rPr>
              <a:t>There are </a:t>
            </a:r>
            <a:r>
              <a:rPr dirty="0" sz="2800" spc="-20">
                <a:solidFill>
                  <a:srgbClr val="92D050"/>
                </a:solidFill>
              </a:rPr>
              <a:t>many </a:t>
            </a:r>
            <a:r>
              <a:rPr dirty="0" sz="2800" spc="-5">
                <a:solidFill>
                  <a:srgbClr val="92D050"/>
                </a:solidFill>
              </a:rPr>
              <a:t>other </a:t>
            </a:r>
            <a:r>
              <a:rPr dirty="0" sz="2800" spc="-10">
                <a:solidFill>
                  <a:srgbClr val="92D050"/>
                </a:solidFill>
              </a:rPr>
              <a:t>applications </a:t>
            </a:r>
            <a:r>
              <a:rPr dirty="0" sz="2800" spc="-5">
                <a:solidFill>
                  <a:srgbClr val="92D050"/>
                </a:solidFill>
              </a:rPr>
              <a:t>of </a:t>
            </a:r>
            <a:r>
              <a:rPr dirty="0" sz="2800" spc="-20">
                <a:solidFill>
                  <a:srgbClr val="92D050"/>
                </a:solidFill>
              </a:rPr>
              <a:t>IOT </a:t>
            </a:r>
            <a:r>
              <a:rPr dirty="0" sz="2800" spc="-5">
                <a:solidFill>
                  <a:srgbClr val="92D050"/>
                </a:solidFill>
              </a:rPr>
              <a:t>in</a:t>
            </a:r>
            <a:r>
              <a:rPr dirty="0" sz="2800" spc="180">
                <a:solidFill>
                  <a:srgbClr val="92D050"/>
                </a:solidFill>
              </a:rPr>
              <a:t> </a:t>
            </a:r>
            <a:r>
              <a:rPr dirty="0" sz="2800" spc="-10">
                <a:solidFill>
                  <a:srgbClr val="92D050"/>
                </a:solidFill>
              </a:rPr>
              <a:t>agriculture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364991" y="1626107"/>
            <a:ext cx="5213603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641092"/>
            <a:ext cx="2206752" cy="247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7207" y="0"/>
            <a:ext cx="1764792" cy="3006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078992" cy="2717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7400" y="0"/>
            <a:ext cx="1078992" cy="2717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105399"/>
            <a:ext cx="12192000" cy="1752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918"/>
            <a:ext cx="8805545" cy="30937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65">
                <a:latin typeface="Calibri"/>
                <a:cs typeface="Calibri"/>
              </a:rPr>
              <a:t>We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15">
                <a:latin typeface="Calibri"/>
                <a:cs typeface="Calibri"/>
              </a:rPr>
              <a:t>predict </a:t>
            </a:r>
            <a:r>
              <a:rPr dirty="0" sz="2800" spc="-10">
                <a:latin typeface="Calibri"/>
                <a:cs typeface="Calibri"/>
              </a:rPr>
              <a:t>soil </a:t>
            </a:r>
            <a:r>
              <a:rPr dirty="0" sz="2800" spc="-15">
                <a:latin typeface="Calibri"/>
                <a:cs typeface="Calibri"/>
              </a:rPr>
              <a:t>moisture level </a:t>
            </a:r>
            <a:r>
              <a:rPr dirty="0" sz="2800" spc="-1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motion of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predators.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Irrigation </a:t>
            </a:r>
            <a:r>
              <a:rPr dirty="0" sz="2800" spc="-30">
                <a:latin typeface="Calibri"/>
                <a:cs typeface="Calibri"/>
              </a:rPr>
              <a:t>system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monitored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Damage </a:t>
            </a:r>
            <a:r>
              <a:rPr dirty="0" sz="2800" spc="-15">
                <a:latin typeface="Calibri"/>
                <a:cs typeface="Calibri"/>
              </a:rPr>
              <a:t>caused by </a:t>
            </a:r>
            <a:r>
              <a:rPr dirty="0" sz="2800" spc="-25">
                <a:latin typeface="Calibri"/>
                <a:cs typeface="Calibri"/>
              </a:rPr>
              <a:t>predators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reduced.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Increased</a:t>
            </a:r>
            <a:r>
              <a:rPr dirty="0" sz="2800" spc="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productivity.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5">
                <a:latin typeface="Calibri"/>
                <a:cs typeface="Calibri"/>
              </a:rPr>
              <a:t>Water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conservation.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Profit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farmers.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223" y="705612"/>
            <a:ext cx="3762755" cy="91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937759"/>
            <a:ext cx="1711452" cy="192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7207" y="0"/>
            <a:ext cx="1764792" cy="3006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3252" y="1573530"/>
            <a:ext cx="3131566" cy="59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33192" y="3658234"/>
            <a:ext cx="4095241" cy="70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019" y="807719"/>
            <a:ext cx="8127492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664075" cy="3604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What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IOT?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5">
                <a:latin typeface="Calibri"/>
                <a:cs typeface="Calibri"/>
              </a:rPr>
              <a:t>Why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IOT?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5" b="1">
                <a:solidFill>
                  <a:srgbClr val="00AF50"/>
                </a:solidFill>
                <a:latin typeface="Calibri"/>
                <a:cs typeface="Calibri"/>
              </a:rPr>
              <a:t>IOT </a:t>
            </a:r>
            <a:r>
              <a:rPr dirty="0" sz="2800" spc="-5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2800" spc="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agriculture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Implemented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Advantages </a:t>
            </a:r>
            <a:r>
              <a:rPr dirty="0" sz="2800" spc="-10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disadvantages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04376" y="1078991"/>
            <a:ext cx="2401824" cy="3038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89492" y="4393691"/>
            <a:ext cx="3302000" cy="246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871728" cy="1688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92240" y="4559807"/>
            <a:ext cx="2747771" cy="2298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 </a:t>
            </a:r>
            <a:r>
              <a:rPr dirty="0" spc="-5"/>
              <a:t>is</a:t>
            </a:r>
            <a:r>
              <a:rPr dirty="0" spc="-45"/>
              <a:t> </a:t>
            </a:r>
            <a:r>
              <a:rPr dirty="0" spc="-30"/>
              <a:t>IOT?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2208424"/>
            <a:ext cx="7061834" cy="309054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SzPct val="96428"/>
              <a:buFont typeface="Wingdings"/>
              <a:buChar char=""/>
              <a:tabLst>
                <a:tab pos="295910" algn="l"/>
                <a:tab pos="4202430" algn="l"/>
              </a:tabLst>
            </a:pPr>
            <a:r>
              <a:rPr dirty="0" sz="2800" spc="-30">
                <a:latin typeface="Calibri"/>
                <a:cs typeface="Calibri"/>
              </a:rPr>
              <a:t>IOT </a:t>
            </a:r>
            <a:r>
              <a:rPr dirty="0" sz="2800" spc="-10">
                <a:latin typeface="Calibri"/>
                <a:cs typeface="Calibri"/>
              </a:rPr>
              <a:t>is short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Internet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	</a:t>
            </a:r>
            <a:r>
              <a:rPr dirty="0" sz="2800" spc="-10">
                <a:latin typeface="Calibri"/>
                <a:cs typeface="Calibri"/>
              </a:rPr>
              <a:t>Things</a:t>
            </a:r>
            <a:endParaRPr sz="2800">
              <a:latin typeface="Calibri"/>
              <a:cs typeface="Calibri"/>
            </a:endParaRPr>
          </a:p>
          <a:p>
            <a:pPr marL="295275" indent="-282575">
              <a:lnSpc>
                <a:spcPct val="100000"/>
              </a:lnSpc>
              <a:spcBef>
                <a:spcPts val="65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Internet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Things(IOT)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inter-networking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60"/>
              </a:spcBef>
            </a:pP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0">
                <a:latin typeface="Calibri"/>
                <a:cs typeface="Calibri"/>
              </a:rPr>
              <a:t>physical </a:t>
            </a:r>
            <a:r>
              <a:rPr dirty="0" sz="2800" spc="-10">
                <a:latin typeface="Calibri"/>
                <a:cs typeface="Calibri"/>
              </a:rPr>
              <a:t>devices. This </a:t>
            </a:r>
            <a:r>
              <a:rPr dirty="0" sz="2800" spc="-30">
                <a:latin typeface="Calibri"/>
                <a:cs typeface="Calibri"/>
              </a:rPr>
              <a:t>system </a:t>
            </a:r>
            <a:r>
              <a:rPr dirty="0" sz="2800" spc="-10">
                <a:latin typeface="Calibri"/>
                <a:cs typeface="Calibri"/>
              </a:rPr>
              <a:t>has </a:t>
            </a:r>
            <a:r>
              <a:rPr dirty="0" sz="2800" spc="-5">
                <a:latin typeface="Calibri"/>
                <a:cs typeface="Calibri"/>
              </a:rPr>
              <a:t>ability</a:t>
            </a:r>
            <a:r>
              <a:rPr dirty="0" sz="2800" spc="17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335280" marR="5080">
              <a:lnSpc>
                <a:spcPct val="119700"/>
              </a:lnSpc>
              <a:spcBef>
                <a:spcPts val="10"/>
              </a:spcBef>
            </a:pPr>
            <a:r>
              <a:rPr dirty="0" sz="2800" spc="-25">
                <a:latin typeface="Calibri"/>
                <a:cs typeface="Calibri"/>
              </a:rPr>
              <a:t>transfer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5">
                <a:latin typeface="Calibri"/>
                <a:cs typeface="Calibri"/>
              </a:rPr>
              <a:t>over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network </a:t>
            </a:r>
            <a:r>
              <a:rPr dirty="0" sz="2800" spc="-5">
                <a:latin typeface="Calibri"/>
                <a:cs typeface="Calibri"/>
              </a:rPr>
              <a:t>without </a:t>
            </a:r>
            <a:r>
              <a:rPr dirty="0" sz="2800" spc="-15">
                <a:latin typeface="Calibri"/>
                <a:cs typeface="Calibri"/>
              </a:rPr>
              <a:t>requiring  </a:t>
            </a:r>
            <a:r>
              <a:rPr dirty="0" sz="2800" spc="-10">
                <a:latin typeface="Calibri"/>
                <a:cs typeface="Calibri"/>
              </a:rPr>
              <a:t>human-to-human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human-to-computer  </a:t>
            </a:r>
            <a:r>
              <a:rPr dirty="0" sz="2800" spc="-15">
                <a:latin typeface="Calibri"/>
                <a:cs typeface="Calibri"/>
              </a:rPr>
              <a:t>interaction.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94319" y="1054607"/>
            <a:ext cx="4297679" cy="356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36307" y="4445507"/>
            <a:ext cx="2412492" cy="2412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18319" y="4968240"/>
            <a:ext cx="2523744" cy="1086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4951" y="565403"/>
            <a:ext cx="5515355" cy="954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8272" y="5036820"/>
            <a:ext cx="4594860" cy="151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43" y="1694268"/>
            <a:ext cx="8300084" cy="3604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5280" marR="175895" indent="-322580">
              <a:lnSpc>
                <a:spcPct val="119900"/>
              </a:lnSpc>
              <a:spcBef>
                <a:spcPts val="105"/>
              </a:spcBef>
              <a:buFont typeface="Arial"/>
              <a:buChar char="•"/>
              <a:tabLst>
                <a:tab pos="321945" algn="l"/>
                <a:tab pos="322580" algn="l"/>
                <a:tab pos="4591050" algn="l"/>
              </a:tabLst>
            </a:pPr>
            <a:r>
              <a:rPr dirty="0" sz="2800" spc="-30">
                <a:latin typeface="Calibri"/>
                <a:cs typeface="Calibri"/>
              </a:rPr>
              <a:t>IOT </a:t>
            </a:r>
            <a:r>
              <a:rPr dirty="0" sz="2800" spc="-5">
                <a:latin typeface="Calibri"/>
                <a:cs typeface="Calibri"/>
              </a:rPr>
              <a:t>has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applications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	agriculture, </a:t>
            </a:r>
            <a:r>
              <a:rPr dirty="0" sz="2800" spc="-5">
                <a:latin typeface="Calibri"/>
                <a:cs typeface="Calibri"/>
              </a:rPr>
              <a:t>smart Cities,  </a:t>
            </a:r>
            <a:r>
              <a:rPr dirty="0" sz="2800" spc="-10">
                <a:latin typeface="Calibri"/>
                <a:cs typeface="Calibri"/>
              </a:rPr>
              <a:t>smart home, </a:t>
            </a:r>
            <a:r>
              <a:rPr dirty="0" sz="2800" spc="-15">
                <a:latin typeface="Calibri"/>
                <a:cs typeface="Calibri"/>
              </a:rPr>
              <a:t>healthcare, </a:t>
            </a:r>
            <a:r>
              <a:rPr dirty="0" sz="2800" spc="-10">
                <a:latin typeface="Calibri"/>
                <a:cs typeface="Calibri"/>
              </a:rPr>
              <a:t>business </a:t>
            </a:r>
            <a:r>
              <a:rPr dirty="0" sz="2800" spc="-15">
                <a:latin typeface="Calibri"/>
                <a:cs typeface="Calibri"/>
              </a:rPr>
              <a:t>sectors, </a:t>
            </a:r>
            <a:r>
              <a:rPr dirty="0" sz="2800" spc="-45">
                <a:latin typeface="Calibri"/>
                <a:cs typeface="Calibri"/>
              </a:rPr>
              <a:t>Traffic  </a:t>
            </a:r>
            <a:r>
              <a:rPr dirty="0" sz="2800" spc="-10">
                <a:latin typeface="Calibri"/>
                <a:cs typeface="Calibri"/>
              </a:rPr>
              <a:t>monitoring </a:t>
            </a:r>
            <a:r>
              <a:rPr dirty="0" sz="2800" spc="-5">
                <a:latin typeface="Calibri"/>
                <a:cs typeface="Calibri"/>
              </a:rPr>
              <a:t>, </a:t>
            </a:r>
            <a:r>
              <a:rPr dirty="0" sz="2800" spc="-35">
                <a:latin typeface="Calibri"/>
                <a:cs typeface="Calibri"/>
              </a:rPr>
              <a:t>Transport </a:t>
            </a:r>
            <a:r>
              <a:rPr dirty="0" sz="2800" spc="-10">
                <a:latin typeface="Calibri"/>
                <a:cs typeface="Calibri"/>
              </a:rPr>
              <a:t>and logistics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  <a:tab pos="982980" algn="l"/>
              </a:tabLst>
            </a:pPr>
            <a:r>
              <a:rPr dirty="0" sz="2800" spc="-5">
                <a:latin typeface="Calibri"/>
                <a:cs typeface="Calibri"/>
              </a:rPr>
              <a:t>This	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growing mega </a:t>
            </a:r>
            <a:r>
              <a:rPr dirty="0" sz="2800" spc="-10">
                <a:latin typeface="Calibri"/>
                <a:cs typeface="Calibri"/>
              </a:rPr>
              <a:t>trend that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influence</a:t>
            </a:r>
            <a:endParaRPr sz="28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670"/>
              </a:spcBef>
            </a:pPr>
            <a:r>
              <a:rPr dirty="0" sz="2800" spc="-10">
                <a:latin typeface="Calibri"/>
                <a:cs typeface="Calibri"/>
              </a:rPr>
              <a:t>everything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-5">
                <a:latin typeface="Calibri"/>
                <a:cs typeface="Calibri"/>
              </a:rPr>
              <a:t>businesses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our daily </a:t>
            </a:r>
            <a:r>
              <a:rPr dirty="0" sz="2800" spc="-15">
                <a:latin typeface="Calibri"/>
                <a:cs typeface="Calibri"/>
              </a:rPr>
              <a:t>personal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lives.</a:t>
            </a:r>
            <a:endParaRPr sz="2800">
              <a:latin typeface="Calibri"/>
              <a:cs typeface="Calibri"/>
            </a:endParaRPr>
          </a:p>
          <a:p>
            <a:pPr marL="254635" marR="5080" indent="-241935">
              <a:lnSpc>
                <a:spcPct val="1196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Here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mainly </a:t>
            </a:r>
            <a:r>
              <a:rPr dirty="0" sz="2800" spc="-15">
                <a:latin typeface="Calibri"/>
                <a:cs typeface="Calibri"/>
              </a:rPr>
              <a:t>focussing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 spc="-10">
                <a:latin typeface="Calibri"/>
                <a:cs typeface="Calibri"/>
              </a:rPr>
              <a:t>agriculture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it </a:t>
            </a:r>
            <a:r>
              <a:rPr dirty="0" sz="2800" spc="-25">
                <a:latin typeface="Calibri"/>
                <a:cs typeface="Calibri"/>
              </a:rPr>
              <a:t>plays </a:t>
            </a:r>
            <a:r>
              <a:rPr dirty="0" sz="2800" spc="-5">
                <a:latin typeface="Calibri"/>
                <a:cs typeface="Calibri"/>
              </a:rPr>
              <a:t>a  </a:t>
            </a:r>
            <a:r>
              <a:rPr dirty="0" sz="2800" spc="-15">
                <a:latin typeface="Calibri"/>
                <a:cs typeface="Calibri"/>
              </a:rPr>
              <a:t>vital </a:t>
            </a:r>
            <a:r>
              <a:rPr dirty="0" sz="2800" spc="-20">
                <a:latin typeface="Calibri"/>
                <a:cs typeface="Calibri"/>
              </a:rPr>
              <a:t>role </a:t>
            </a:r>
            <a:r>
              <a:rPr dirty="0" sz="2800" spc="-10">
                <a:latin typeface="Calibri"/>
                <a:cs typeface="Calibri"/>
              </a:rPr>
              <a:t>in development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our </a:t>
            </a:r>
            <a:r>
              <a:rPr dirty="0" sz="2800" spc="-20">
                <a:latin typeface="Calibri"/>
                <a:cs typeface="Calibri"/>
              </a:rPr>
              <a:t>country’s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economy.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4063" y="650748"/>
            <a:ext cx="2871216" cy="961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77600" y="25907"/>
            <a:ext cx="914400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02791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10700" y="1758695"/>
            <a:ext cx="2781300" cy="2819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98507" y="4686300"/>
            <a:ext cx="2641092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792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0" b="0">
                <a:solidFill>
                  <a:srgbClr val="00AF50"/>
                </a:solidFill>
                <a:latin typeface="Calibri"/>
                <a:cs typeface="Calibri"/>
              </a:rPr>
              <a:t>IOT </a:t>
            </a:r>
            <a:r>
              <a:rPr dirty="0" sz="5400" b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5400" spc="1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5400" spc="-45" b="0">
                <a:solidFill>
                  <a:srgbClr val="00AF50"/>
                </a:solidFill>
                <a:latin typeface="Calibri"/>
                <a:cs typeface="Calibri"/>
              </a:rPr>
              <a:t>AGRICULTURE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4"/>
            <a:ext cx="8041640" cy="23691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13906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90">
                <a:latin typeface="Calibri"/>
                <a:cs typeface="Calibri"/>
              </a:rPr>
              <a:t>Today, </a:t>
            </a:r>
            <a:r>
              <a:rPr dirty="0" sz="2800" spc="-5">
                <a:latin typeface="Calibri"/>
                <a:cs typeface="Calibri"/>
              </a:rPr>
              <a:t>India </a:t>
            </a:r>
            <a:r>
              <a:rPr dirty="0" sz="2800" spc="-25">
                <a:latin typeface="Calibri"/>
                <a:cs typeface="Calibri"/>
              </a:rPr>
              <a:t>ranks </a:t>
            </a:r>
            <a:r>
              <a:rPr dirty="0" sz="2800" spc="-10">
                <a:latin typeface="Calibri"/>
                <a:cs typeface="Calibri"/>
              </a:rPr>
              <a:t>second </a:t>
            </a:r>
            <a:r>
              <a:rPr dirty="0" sz="2800" spc="-5">
                <a:latin typeface="Calibri"/>
                <a:cs typeface="Calibri"/>
              </a:rPr>
              <a:t>in the </a:t>
            </a:r>
            <a:r>
              <a:rPr dirty="0" sz="2800" spc="-10">
                <a:latin typeface="Calibri"/>
                <a:cs typeface="Calibri"/>
              </a:rPr>
              <a:t>world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25">
                <a:latin typeface="Calibri"/>
                <a:cs typeface="Calibri"/>
              </a:rPr>
              <a:t>farm </a:t>
            </a:r>
            <a:r>
              <a:rPr dirty="0" sz="2800" spc="-10">
                <a:latin typeface="Calibri"/>
                <a:cs typeface="Calibri"/>
              </a:rPr>
              <a:t>output  </a:t>
            </a:r>
            <a:r>
              <a:rPr dirty="0" sz="2800" spc="-5">
                <a:latin typeface="Calibri"/>
                <a:cs typeface="Calibri"/>
              </a:rPr>
              <a:t>64% of </a:t>
            </a:r>
            <a:r>
              <a:rPr dirty="0" sz="2800" spc="-15">
                <a:latin typeface="Calibri"/>
                <a:cs typeface="Calibri"/>
              </a:rPr>
              <a:t>cultivated </a:t>
            </a:r>
            <a:r>
              <a:rPr dirty="0" sz="2800" spc="-5">
                <a:latin typeface="Calibri"/>
                <a:cs typeface="Calibri"/>
              </a:rPr>
              <a:t>land </a:t>
            </a:r>
            <a:r>
              <a:rPr dirty="0" sz="2800" spc="-15">
                <a:latin typeface="Calibri"/>
                <a:cs typeface="Calibri"/>
              </a:rPr>
              <a:t>dependent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monsoons.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Irrigation </a:t>
            </a:r>
            <a:r>
              <a:rPr dirty="0" sz="2800" spc="-15">
                <a:latin typeface="Calibri"/>
                <a:cs typeface="Calibri"/>
              </a:rPr>
              <a:t>accounts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55-75% of </a:t>
            </a:r>
            <a:r>
              <a:rPr dirty="0" sz="2800" spc="-20">
                <a:latin typeface="Calibri"/>
                <a:cs typeface="Calibri"/>
              </a:rPr>
              <a:t>water </a:t>
            </a:r>
            <a:r>
              <a:rPr dirty="0" sz="2800" spc="-10">
                <a:latin typeface="Calibri"/>
                <a:cs typeface="Calibri"/>
              </a:rPr>
              <a:t>usage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India.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Nearly 60% of the </a:t>
            </a:r>
            <a:r>
              <a:rPr dirty="0" sz="2800" spc="-20">
                <a:latin typeface="Calibri"/>
                <a:cs typeface="Calibri"/>
              </a:rPr>
              <a:t>water </a:t>
            </a:r>
            <a:r>
              <a:rPr dirty="0" sz="2800" spc="-10">
                <a:latin typeface="Calibri"/>
                <a:cs typeface="Calibri"/>
              </a:rPr>
              <a:t>used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irrigation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wasted.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800" spc="-15">
                <a:latin typeface="Calibri"/>
                <a:cs typeface="Calibri"/>
              </a:rPr>
              <a:t>we conserve </a:t>
            </a:r>
            <a:r>
              <a:rPr dirty="0" sz="2800" spc="-20">
                <a:latin typeface="Calibri"/>
                <a:cs typeface="Calibri"/>
              </a:rPr>
              <a:t>water </a:t>
            </a:r>
            <a:r>
              <a:rPr dirty="0" sz="2800" spc="-15">
                <a:latin typeface="Calibri"/>
                <a:cs typeface="Calibri"/>
              </a:rPr>
              <a:t>by </a:t>
            </a:r>
            <a:r>
              <a:rPr dirty="0" sz="2800" spc="-10">
                <a:latin typeface="Calibri"/>
                <a:cs typeface="Calibri"/>
              </a:rPr>
              <a:t>using soil </a:t>
            </a:r>
            <a:r>
              <a:rPr dirty="0" sz="2800" spc="-15">
                <a:latin typeface="Calibri"/>
                <a:cs typeface="Calibri"/>
              </a:rPr>
              <a:t>moisture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sensors.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91455"/>
            <a:ext cx="1840992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8763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8592" y="2417064"/>
            <a:ext cx="2438400" cy="2048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22307" y="4796028"/>
            <a:ext cx="2577083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8000" y="0"/>
            <a:ext cx="1523999" cy="2226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843" y="558749"/>
            <a:ext cx="76092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60" b="0">
                <a:solidFill>
                  <a:srgbClr val="00AF50"/>
                </a:solidFill>
                <a:latin typeface="Calibri Light"/>
                <a:cs typeface="Calibri Light"/>
              </a:rPr>
              <a:t>IOT </a:t>
            </a:r>
            <a:r>
              <a:rPr dirty="0" sz="4400" spc="-65" b="0">
                <a:solidFill>
                  <a:srgbClr val="00AF50"/>
                </a:solidFill>
                <a:latin typeface="Calibri Light"/>
                <a:cs typeface="Calibri Light"/>
              </a:rPr>
              <a:t>APPLICATION </a:t>
            </a:r>
            <a:r>
              <a:rPr dirty="0" sz="4400" b="0">
                <a:solidFill>
                  <a:srgbClr val="00AF50"/>
                </a:solidFill>
                <a:latin typeface="Calibri Light"/>
                <a:cs typeface="Calibri Light"/>
              </a:rPr>
              <a:t>IN</a:t>
            </a:r>
            <a:r>
              <a:rPr dirty="0" sz="4400" spc="-270" b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dirty="0" sz="4400" spc="-70" b="0">
                <a:solidFill>
                  <a:srgbClr val="00AF50"/>
                </a:solidFill>
                <a:latin typeface="Calibri Light"/>
                <a:cs typeface="Calibri Light"/>
              </a:rPr>
              <a:t>AGRICULTURE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41" y="1651761"/>
            <a:ext cx="481266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10">
                <a:latin typeface="Calibri"/>
                <a:cs typeface="Calibri"/>
              </a:rPr>
              <a:t>Crop </a:t>
            </a:r>
            <a:r>
              <a:rPr dirty="0" sz="2400" spc="-15">
                <a:latin typeface="Calibri"/>
                <a:cs typeface="Calibri"/>
              </a:rPr>
              <a:t>water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20">
                <a:latin typeface="Calibri"/>
                <a:cs typeface="Calibri"/>
              </a:rPr>
              <a:t>Pest </a:t>
            </a:r>
            <a:r>
              <a:rPr dirty="0" sz="2400" spc="-5">
                <a:latin typeface="Calibri"/>
                <a:cs typeface="Calibri"/>
              </a:rPr>
              <a:t>management and </a:t>
            </a:r>
            <a:r>
              <a:rPr dirty="0" sz="2400" spc="-15">
                <a:latin typeface="Calibri"/>
                <a:cs typeface="Calibri"/>
              </a:rPr>
              <a:t>control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works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10">
                <a:latin typeface="Calibri"/>
                <a:cs typeface="Calibri"/>
              </a:rPr>
              <a:t>Precision </a:t>
            </a:r>
            <a:r>
              <a:rPr dirty="0" sz="2400" spc="-5">
                <a:latin typeface="Calibri"/>
                <a:cs typeface="Calibri"/>
              </a:rPr>
              <a:t>agriculture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15">
                <a:latin typeface="Calibri"/>
                <a:cs typeface="Calibri"/>
              </a:rPr>
              <a:t>Food </a:t>
            </a:r>
            <a:r>
              <a:rPr dirty="0" sz="2400" spc="-10">
                <a:latin typeface="Calibri"/>
                <a:cs typeface="Calibri"/>
              </a:rPr>
              <a:t>production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 spc="-15">
                <a:latin typeface="Calibri"/>
                <a:cs typeface="Calibri"/>
              </a:rPr>
              <a:t>safety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533899"/>
            <a:ext cx="2171700" cy="232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36707" y="0"/>
            <a:ext cx="1955292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50879" y="5826812"/>
            <a:ext cx="841096" cy="977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39155" y="2927604"/>
            <a:ext cx="5763767" cy="2889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941" y="1539621"/>
            <a:ext cx="8481695" cy="2626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1079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1454150" algn="l"/>
                <a:tab pos="2105025" algn="l"/>
                <a:tab pos="3251200" algn="l"/>
                <a:tab pos="4400550" algn="l"/>
                <a:tab pos="5051425" algn="l"/>
                <a:tab pos="6049645" algn="l"/>
                <a:tab pos="6982459" algn="l"/>
                <a:tab pos="7459345" algn="l"/>
                <a:tab pos="8162290" algn="l"/>
              </a:tabLst>
            </a:pP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5">
                <a:latin typeface="Calibri"/>
                <a:cs typeface="Calibri"/>
              </a:rPr>
              <a:t>s</a:t>
            </a:r>
            <a:r>
              <a:rPr dirty="0" sz="2800" spc="-10">
                <a:latin typeface="Calibri"/>
                <a:cs typeface="Calibri"/>
              </a:rPr>
              <a:t>ual</a:t>
            </a:r>
            <a:r>
              <a:rPr dirty="0" sz="2800" spc="-25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y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70">
                <a:latin typeface="Calibri"/>
                <a:cs typeface="Calibri"/>
              </a:rPr>
              <a:t>f</a:t>
            </a:r>
            <a:r>
              <a:rPr dirty="0" sz="2800" spc="-10">
                <a:latin typeface="Calibri"/>
                <a:cs typeface="Calibri"/>
              </a:rPr>
              <a:t>arme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pu</a:t>
            </a:r>
            <a:r>
              <a:rPr dirty="0" sz="2800" spc="0">
                <a:latin typeface="Calibri"/>
                <a:cs typeface="Calibri"/>
              </a:rPr>
              <a:t>m</a:t>
            </a:r>
            <a:r>
              <a:rPr dirty="0" sz="2800" spc="-10">
                <a:latin typeface="Calibri"/>
                <a:cs typeface="Calibri"/>
              </a:rPr>
              <a:t>p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40">
                <a:latin typeface="Calibri"/>
                <a:cs typeface="Calibri"/>
              </a:rPr>
              <a:t>w</a:t>
            </a:r>
            <a:r>
              <a:rPr dirty="0" sz="2800" spc="-25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mo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less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0">
                <a:latin typeface="Calibri"/>
                <a:cs typeface="Calibri"/>
              </a:rPr>
              <a:t>to  </a:t>
            </a:r>
            <a:r>
              <a:rPr dirty="0" sz="2800" spc="-15">
                <a:latin typeface="Calibri"/>
                <a:cs typeface="Calibri"/>
              </a:rPr>
              <a:t>cultivate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land.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ts val="319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  <a:tab pos="1028700" algn="l"/>
                <a:tab pos="1765300" algn="l"/>
                <a:tab pos="2714625" algn="l"/>
                <a:tab pos="3110865" algn="l"/>
                <a:tab pos="4420235" algn="l"/>
                <a:tab pos="4842510" algn="l"/>
                <a:tab pos="5802630" algn="l"/>
                <a:tab pos="8162290" algn="l"/>
              </a:tabLst>
            </a:pPr>
            <a:r>
              <a:rPr dirty="0" sz="2800" spc="-10">
                <a:latin typeface="Calibri"/>
                <a:cs typeface="Calibri"/>
              </a:rPr>
              <a:t>This	</a:t>
            </a:r>
            <a:r>
              <a:rPr dirty="0" sz="2800" spc="-20">
                <a:latin typeface="Calibri"/>
                <a:cs typeface="Calibri"/>
              </a:rPr>
              <a:t>may	</a:t>
            </a:r>
            <a:r>
              <a:rPr dirty="0" sz="2800" spc="-10">
                <a:latin typeface="Calibri"/>
                <a:cs typeface="Calibri"/>
              </a:rPr>
              <a:t>result	in	</a:t>
            </a:r>
            <a:r>
              <a:rPr dirty="0" sz="2800" spc="-25">
                <a:latin typeface="Calibri"/>
                <a:cs typeface="Calibri"/>
              </a:rPr>
              <a:t>wastage	</a:t>
            </a:r>
            <a:r>
              <a:rPr dirty="0" sz="2800" spc="-10">
                <a:latin typeface="Calibri"/>
                <a:cs typeface="Calibri"/>
              </a:rPr>
              <a:t>of	</a:t>
            </a:r>
            <a:r>
              <a:rPr dirty="0" sz="2800" spc="-25">
                <a:latin typeface="Calibri"/>
                <a:cs typeface="Calibri"/>
              </a:rPr>
              <a:t>water	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3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insufficiency	</a:t>
            </a:r>
            <a:r>
              <a:rPr dirty="0" sz="2800" spc="-3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crops.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1274445" algn="l"/>
                <a:tab pos="1837055" algn="l"/>
                <a:tab pos="3145790" algn="l"/>
                <a:tab pos="4599940" algn="l"/>
                <a:tab pos="5107940" algn="l"/>
                <a:tab pos="5793740" algn="l"/>
                <a:tab pos="6976109" algn="l"/>
                <a:tab pos="7985125" algn="l"/>
              </a:tabLst>
            </a:pPr>
            <a:r>
              <a:rPr dirty="0" sz="2800" spc="-10">
                <a:latin typeface="Calibri"/>
                <a:cs typeface="Calibri"/>
              </a:rPr>
              <a:t>sen</a:t>
            </a:r>
            <a:r>
              <a:rPr dirty="0" sz="2800" spc="0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alert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g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messa</a:t>
            </a:r>
            <a:r>
              <a:rPr dirty="0" sz="2800" spc="-30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70">
                <a:latin typeface="Calibri"/>
                <a:cs typeface="Calibri"/>
              </a:rPr>
              <a:t>f</a:t>
            </a:r>
            <a:r>
              <a:rPr dirty="0" sz="2800" spc="-10">
                <a:latin typeface="Calibri"/>
                <a:cs typeface="Calibri"/>
              </a:rPr>
              <a:t>arme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wh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he  </a:t>
            </a:r>
            <a:r>
              <a:rPr dirty="0" sz="2800" spc="-15">
                <a:latin typeface="Calibri"/>
                <a:cs typeface="Calibri"/>
              </a:rPr>
              <a:t>moisture level </a:t>
            </a:r>
            <a:r>
              <a:rPr dirty="0" sz="2800" spc="-10">
                <a:latin typeface="Calibri"/>
                <a:cs typeface="Calibri"/>
              </a:rPr>
              <a:t>increases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decreases.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4999"/>
            <a:ext cx="1054608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4304" y="0"/>
            <a:ext cx="1377694" cy="2235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2976" y="4690871"/>
            <a:ext cx="2619755" cy="1743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83268" y="2467355"/>
            <a:ext cx="2467355" cy="1847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806196" cy="156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7713" y="484073"/>
            <a:ext cx="6022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 b="0">
                <a:solidFill>
                  <a:srgbClr val="00AF50"/>
                </a:solidFill>
                <a:latin typeface="Calibri"/>
                <a:cs typeface="Calibri"/>
              </a:rPr>
              <a:t>CROP </a:t>
            </a:r>
            <a:r>
              <a:rPr dirty="0" spc="-105" b="0">
                <a:solidFill>
                  <a:srgbClr val="00AF50"/>
                </a:solidFill>
                <a:latin typeface="Calibri"/>
                <a:cs typeface="Calibri"/>
              </a:rPr>
              <a:t>WATER</a:t>
            </a:r>
            <a:r>
              <a:rPr dirty="0" spc="-55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00AF5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9" name="object 9"/>
          <p:cNvSpPr/>
          <p:nvPr/>
        </p:nvSpPr>
        <p:spPr>
          <a:xfrm>
            <a:off x="152400" y="5867400"/>
            <a:ext cx="1054608" cy="990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66704" y="152400"/>
            <a:ext cx="1225294" cy="2235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85376" y="4843271"/>
            <a:ext cx="2619755" cy="1743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35668" y="2619755"/>
            <a:ext cx="2467355" cy="1847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152400"/>
            <a:ext cx="806195" cy="1562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741" y="1842084"/>
            <a:ext cx="28257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75"/>
              </a:lnSpc>
            </a:pPr>
            <a:r>
              <a:rPr dirty="0" sz="2800" spc="-5">
                <a:latin typeface="Wingdings"/>
                <a:cs typeface="Wingdings"/>
              </a:rPr>
              <a:t>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770"/>
              </a:spcBef>
            </a:pPr>
            <a:r>
              <a:rPr dirty="0" spc="-10"/>
              <a:t>Often </a:t>
            </a:r>
            <a:r>
              <a:rPr dirty="0" spc="-25"/>
              <a:t>farmers </a:t>
            </a:r>
            <a:r>
              <a:rPr dirty="0" spc="-15"/>
              <a:t>hardwork </a:t>
            </a:r>
            <a:r>
              <a:rPr dirty="0" spc="-20"/>
              <a:t>are </a:t>
            </a:r>
            <a:r>
              <a:rPr dirty="0" spc="-25"/>
              <a:t>destroyed</a:t>
            </a:r>
            <a:r>
              <a:rPr dirty="0" spc="114"/>
              <a:t> </a:t>
            </a:r>
            <a:r>
              <a:rPr dirty="0" spc="-15"/>
              <a:t>by</a:t>
            </a:r>
          </a:p>
          <a:p>
            <a:pPr marL="254635">
              <a:lnSpc>
                <a:spcPct val="100000"/>
              </a:lnSpc>
              <a:spcBef>
                <a:spcPts val="670"/>
              </a:spcBef>
            </a:pPr>
            <a:r>
              <a:rPr dirty="0" spc="-20"/>
              <a:t>predators(pests) </a:t>
            </a:r>
            <a:r>
              <a:rPr dirty="0" spc="-10"/>
              <a:t>that results </a:t>
            </a:r>
            <a:r>
              <a:rPr dirty="0" spc="-5"/>
              <a:t>in </a:t>
            </a:r>
            <a:r>
              <a:rPr dirty="0" spc="-15"/>
              <a:t>huge </a:t>
            </a:r>
            <a:r>
              <a:rPr dirty="0" spc="-5"/>
              <a:t>loss </a:t>
            </a:r>
            <a:r>
              <a:rPr dirty="0" spc="-20"/>
              <a:t>to</a:t>
            </a:r>
            <a:r>
              <a:rPr dirty="0" spc="175"/>
              <a:t> </a:t>
            </a:r>
            <a:r>
              <a:rPr dirty="0" spc="-20"/>
              <a:t>farmers.</a:t>
            </a:r>
          </a:p>
          <a:p>
            <a:pPr marL="254635" marR="510540" indent="-241935">
              <a:lnSpc>
                <a:spcPct val="119600"/>
              </a:lnSpc>
              <a:buSzPct val="96428"/>
              <a:buFont typeface="Wingdings"/>
              <a:buChar char=""/>
              <a:tabLst>
                <a:tab pos="295910" algn="l"/>
                <a:tab pos="2027555" algn="l"/>
              </a:tabLst>
            </a:pPr>
            <a:r>
              <a:rPr dirty="0" spc="-130"/>
              <a:t>To </a:t>
            </a:r>
            <a:r>
              <a:rPr dirty="0" spc="-20"/>
              <a:t>prevent </a:t>
            </a:r>
            <a:r>
              <a:rPr dirty="0" spc="-10"/>
              <a:t>such situation </a:t>
            </a:r>
            <a:r>
              <a:rPr dirty="0" spc="-30" b="1">
                <a:solidFill>
                  <a:srgbClr val="00AF50"/>
                </a:solidFill>
                <a:latin typeface="Calibri"/>
                <a:cs typeface="Calibri"/>
              </a:rPr>
              <a:t>AGRICULTURE </a:t>
            </a:r>
            <a:r>
              <a:rPr dirty="0" spc="-10" b="1">
                <a:solidFill>
                  <a:srgbClr val="00AF50"/>
                </a:solidFill>
                <a:latin typeface="Calibri"/>
                <a:cs typeface="Calibri"/>
              </a:rPr>
              <a:t>INTERNET  </a:t>
            </a:r>
            <a:r>
              <a:rPr dirty="0" spc="-5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00AF50"/>
                </a:solidFill>
                <a:latin typeface="Calibri"/>
                <a:cs typeface="Calibri"/>
              </a:rPr>
              <a:t>THINGS	</a:t>
            </a:r>
            <a:r>
              <a:rPr dirty="0" spc="-10"/>
              <a:t>has </a:t>
            </a:r>
            <a:r>
              <a:rPr dirty="0" spc="-5"/>
              <a:t>a </a:t>
            </a:r>
            <a:r>
              <a:rPr dirty="0" spc="-30"/>
              <a:t>system </a:t>
            </a:r>
            <a:r>
              <a:rPr dirty="0" spc="-10"/>
              <a:t>that detects </a:t>
            </a:r>
            <a:r>
              <a:rPr dirty="0" spc="-5"/>
              <a:t>the</a:t>
            </a:r>
            <a:r>
              <a:rPr dirty="0" spc="80"/>
              <a:t> </a:t>
            </a:r>
            <a:r>
              <a:rPr dirty="0" spc="-5"/>
              <a:t>motion</a:t>
            </a:r>
          </a:p>
          <a:p>
            <a:pPr marL="254635">
              <a:lnSpc>
                <a:spcPct val="100000"/>
              </a:lnSpc>
              <a:spcBef>
                <a:spcPts val="670"/>
              </a:spcBef>
            </a:pPr>
            <a:r>
              <a:rPr dirty="0" spc="-5"/>
              <a:t>of </a:t>
            </a:r>
            <a:r>
              <a:rPr dirty="0" spc="-20"/>
              <a:t>predators </a:t>
            </a:r>
            <a:r>
              <a:rPr dirty="0" spc="-10"/>
              <a:t>using </a:t>
            </a:r>
            <a:r>
              <a:rPr dirty="0" spc="-5"/>
              <a:t>PIR</a:t>
            </a:r>
            <a:r>
              <a:rPr dirty="0" spc="55"/>
              <a:t> </a:t>
            </a:r>
            <a:r>
              <a:rPr dirty="0" spc="-15"/>
              <a:t>sensors.</a:t>
            </a:r>
          </a:p>
          <a:p>
            <a:pPr marL="335280" marR="5080" indent="-322580">
              <a:lnSpc>
                <a:spcPct val="11960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pc="-10"/>
              <a:t>This </a:t>
            </a:r>
            <a:r>
              <a:rPr dirty="0" spc="-15"/>
              <a:t>information can </a:t>
            </a:r>
            <a:r>
              <a:rPr dirty="0" spc="-5"/>
              <a:t>be </a:t>
            </a:r>
            <a:r>
              <a:rPr dirty="0" spc="-10"/>
              <a:t>used </a:t>
            </a:r>
            <a:r>
              <a:rPr dirty="0" spc="-15"/>
              <a:t>by </a:t>
            </a:r>
            <a:r>
              <a:rPr dirty="0" spc="-5"/>
              <a:t>the </a:t>
            </a:r>
            <a:r>
              <a:rPr dirty="0" spc="-25"/>
              <a:t>farmers </a:t>
            </a:r>
            <a:r>
              <a:rPr dirty="0" spc="-20"/>
              <a:t>to </a:t>
            </a:r>
            <a:r>
              <a:rPr dirty="0" spc="-10"/>
              <a:t>reduce  damage done </a:t>
            </a:r>
            <a:r>
              <a:rPr dirty="0" spc="-15"/>
              <a:t>by</a:t>
            </a:r>
            <a:r>
              <a:rPr dirty="0" spc="30"/>
              <a:t> </a:t>
            </a:r>
            <a:r>
              <a:rPr dirty="0" spc="-20"/>
              <a:t>predators.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295899"/>
            <a:ext cx="1466088" cy="156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77171" y="3038855"/>
            <a:ext cx="2581655" cy="2040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078992" cy="2092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06328" y="0"/>
            <a:ext cx="1185672" cy="2298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3899" y="445388"/>
            <a:ext cx="9124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 b="0">
                <a:solidFill>
                  <a:srgbClr val="00AF50"/>
                </a:solidFill>
                <a:latin typeface="Calibri"/>
                <a:cs typeface="Calibri"/>
              </a:rPr>
              <a:t>PEST </a:t>
            </a:r>
            <a:r>
              <a:rPr dirty="0" spc="-5" b="0">
                <a:solidFill>
                  <a:srgbClr val="00AF50"/>
                </a:solidFill>
                <a:latin typeface="Calibri"/>
                <a:cs typeface="Calibri"/>
              </a:rPr>
              <a:t>MANAGEMENT AND </a:t>
            </a:r>
            <a:r>
              <a:rPr dirty="0" spc="-20" b="0">
                <a:solidFill>
                  <a:srgbClr val="00AF50"/>
                </a:solidFill>
                <a:latin typeface="Calibri"/>
                <a:cs typeface="Calibri"/>
              </a:rPr>
              <a:t>CONTROL</a:t>
            </a:r>
            <a:r>
              <a:rPr dirty="0" spc="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pc="-25" b="0">
                <a:solidFill>
                  <a:srgbClr val="00AF50"/>
                </a:solidFill>
                <a:latin typeface="Calibri"/>
                <a:cs typeface="Calibri"/>
              </a:rPr>
              <a:t>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6191"/>
            <a:ext cx="12192000" cy="532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93291"/>
            <a:ext cx="12192000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64302" y="1935860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z="1800" spc="-25" b="1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z="1800" spc="-5" b="1">
                <a:solidFill>
                  <a:srgbClr val="FFFF00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365759"/>
            <a:ext cx="7098792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2018-01-05T09:44:43Z</dcterms:created>
  <dcterms:modified xsi:type="dcterms:W3CDTF">2018-01-05T09:44:43Z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2018-01-05T00:00:00Z</vt:filetime>
  </property>
</Properties>
</file>