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2013/5/8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611560" y="116632"/>
            <a:ext cx="6120680" cy="609329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9900" dirty="0" smtClean="0">
                <a:latin typeface="HGP行書体" pitchFamily="66" charset="-128"/>
                <a:ea typeface="HGP行書体" pitchFamily="66" charset="-128"/>
              </a:rPr>
              <a:t>勘定</a:t>
            </a:r>
            <a:endParaRPr lang="ja-JP" altLang="en-US" sz="19900" dirty="0">
              <a:latin typeface="HGP行書体" pitchFamily="66" charset="-128"/>
              <a:ea typeface="HGP行書体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0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204321" y="2362697"/>
            <a:ext cx="7140767" cy="224408"/>
            <a:chOff x="1204321" y="2362697"/>
            <a:chExt cx="7140767" cy="224408"/>
          </a:xfrm>
        </p:grpSpPr>
        <p:sp>
          <p:nvSpPr>
            <p:cNvPr id="2" name="正方形/長方形 1"/>
            <p:cNvSpPr/>
            <p:nvPr/>
          </p:nvSpPr>
          <p:spPr>
            <a:xfrm>
              <a:off x="1216296" y="2362697"/>
              <a:ext cx="7128792" cy="720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204321" y="2515097"/>
              <a:ext cx="7128792" cy="7200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4" name="メモ 3"/>
          <p:cNvSpPr/>
          <p:nvPr/>
        </p:nvSpPr>
        <p:spPr>
          <a:xfrm rot="5400000">
            <a:off x="3987684" y="657612"/>
            <a:ext cx="512440" cy="6055216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spc="600" dirty="0" smtClean="0">
                <a:latin typeface="HGP行書体" pitchFamily="66" charset="-128"/>
                <a:ea typeface="HGP行書体" pitchFamily="66" charset="-128"/>
              </a:rPr>
              <a:t>のこり時間</a:t>
            </a:r>
            <a:endParaRPr kumimoji="1" lang="ja-JP" altLang="en-US" sz="2400" spc="600" dirty="0">
              <a:latin typeface="HGP行書体" pitchFamily="66" charset="-128"/>
              <a:ea typeface="HGP行書体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4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400280" y="476672"/>
            <a:ext cx="2315736" cy="3068074"/>
            <a:chOff x="2400280" y="476672"/>
            <a:chExt cx="2315736" cy="3068074"/>
          </a:xfrm>
        </p:grpSpPr>
        <p:sp>
          <p:nvSpPr>
            <p:cNvPr id="5" name="円柱 4"/>
            <p:cNvSpPr/>
            <p:nvPr/>
          </p:nvSpPr>
          <p:spPr>
            <a:xfrm rot="5400000">
              <a:off x="3851920" y="531899"/>
              <a:ext cx="432048" cy="1296144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円柱 1"/>
            <p:cNvSpPr/>
            <p:nvPr/>
          </p:nvSpPr>
          <p:spPr>
            <a:xfrm>
              <a:off x="2472288" y="1054709"/>
              <a:ext cx="1872208" cy="2490037"/>
            </a:xfrm>
            <a:prstGeom prst="can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柱 2"/>
            <p:cNvSpPr/>
            <p:nvPr/>
          </p:nvSpPr>
          <p:spPr>
            <a:xfrm>
              <a:off x="2472288" y="1916832"/>
              <a:ext cx="1872208" cy="1625941"/>
            </a:xfrm>
            <a:prstGeom prst="can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弦 3"/>
            <p:cNvSpPr/>
            <p:nvPr/>
          </p:nvSpPr>
          <p:spPr>
            <a:xfrm rot="5400000">
              <a:off x="2400280" y="476672"/>
              <a:ext cx="2016224" cy="2016224"/>
            </a:xfrm>
            <a:prstGeom prst="chord">
              <a:avLst>
                <a:gd name="adj1" fmla="val 5334556"/>
                <a:gd name="adj2" fmla="val 1620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68332" y="963947"/>
              <a:ext cx="1080120" cy="2379767"/>
            </a:xfrm>
            <a:prstGeom prst="rect">
              <a:avLst/>
            </a:prstGeom>
            <a:solidFill>
              <a:schemeClr val="lt1">
                <a:alpha val="46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6000" dirty="0" smtClean="0"/>
                <a:t>設定</a:t>
              </a:r>
              <a:endParaRPr kumimoji="1" lang="ja-JP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17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67544" y="1124744"/>
            <a:ext cx="4608512" cy="4608512"/>
            <a:chOff x="467544" y="1124744"/>
            <a:chExt cx="4608512" cy="4608512"/>
          </a:xfrm>
        </p:grpSpPr>
        <p:sp>
          <p:nvSpPr>
            <p:cNvPr id="2" name="円/楕円 1"/>
            <p:cNvSpPr/>
            <p:nvPr/>
          </p:nvSpPr>
          <p:spPr>
            <a:xfrm>
              <a:off x="467544" y="1124744"/>
              <a:ext cx="4608512" cy="4608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1043608" y="2276872"/>
              <a:ext cx="2745930" cy="2844316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shade val="58000"/>
                    <a:satMod val="150000"/>
                  </a:schemeClr>
                </a:gs>
                <a:gs pos="72000">
                  <a:schemeClr val="dk1">
                    <a:tint val="90000"/>
                    <a:satMod val="135000"/>
                  </a:schemeClr>
                </a:gs>
                <a:gs pos="100000">
                  <a:schemeClr val="dk1">
                    <a:tint val="80000"/>
                    <a:satMod val="15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/>
            <a:effectLst>
              <a:glow rad="101600">
                <a:schemeClr val="tx1">
                  <a:alpha val="60000"/>
                </a:schemeClr>
              </a:glow>
              <a:outerShdw blurRad="50800" dist="38100" dir="5400000" rotWithShape="0">
                <a:srgbClr val="000000">
                  <a:alpha val="43137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20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エコロジ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</Words>
  <Application>Microsoft Office PowerPoint</Application>
  <PresentationFormat>画面に合わせる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cs12033</dc:creator>
  <cp:lastModifiedBy>cs12033-70210033-近藤拓也</cp:lastModifiedBy>
  <cp:revision>7</cp:revision>
  <dcterms:created xsi:type="dcterms:W3CDTF">2013-05-07T17:18:08Z</dcterms:created>
  <dcterms:modified xsi:type="dcterms:W3CDTF">2013-05-07T21:48:42Z</dcterms:modified>
</cp:coreProperties>
</file>