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1855D-84A0-2640-A759-ACC2BCE43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91EC73-1159-8647-BE9B-FE54F6647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6A090-EA76-6447-B1DE-93198224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CFFB5-D25A-E345-86BD-64056865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E8120-9B52-7B4B-9E9E-EEE360EB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6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E4C42-D7EF-094C-AFB9-D5635552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AD604-22C3-154F-828F-7C1C5E1E7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64863-B48E-DF45-9546-26EE4D6C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99CA7B-411D-9046-ADD9-2C40A59F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29AA-27DF-574B-8C13-B2BD1313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6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BD06AA-1615-0147-B049-5C935DF56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338CB-8764-294D-A735-32BDCC1D5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1F7CF-0EDC-6F4A-AD83-BA100265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68C73-15B5-ED47-8D85-23481341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CD2F9-1C02-AA42-AD17-CA87F310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43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14F8F-CB42-8140-B437-74488B6C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67A55-ED72-2A40-9162-940157CC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F1FAD-3AE2-B741-A2CA-AC836EA8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3D4EA-F9C0-0D4F-AC62-280FF27F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415BE-1025-6445-888E-ED564F43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55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94670-D107-3448-A466-BF53087D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05F2B-C23F-6B47-A07D-0E641EBBC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88637-5B2E-0049-95E7-CCDD210B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308A94-BD37-3C4A-AF4C-65E0BD42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378218-A2F2-5F4C-82D8-0CA47F9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35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A3FB4-AF83-B347-9AD3-103C69FB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FC8A-CC54-FB4B-AAA2-56B35EB17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4B806B-CC2B-9F4F-8916-A14AFEE36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AAD371-8879-2546-A6E5-F5859F4B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5000F5-8E07-8B4C-BAD5-1566B4E9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504D4B-59C2-B044-9B65-CA270EA9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1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5537F-5295-5C44-AD78-FFD32037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A746C-2B7F-0342-81F6-3A1DB56E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73C5C-63FE-A54C-9DCB-4293CD46F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A1153E-2DAC-7640-B6BA-EF71DA020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2C4116-DCE5-7644-8600-44E5C7B3C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212BE9-91D6-BF40-BE93-B3E63B2F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3D460-D80A-594D-A3CF-4435A27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17E697-EA20-2E46-9903-EFA29ED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00CD1-250E-5B4B-8D27-715770B2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702E83-DC8E-5943-BF05-92E59AE8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679E73-3EF6-0644-A924-D585E41D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36543C-597D-A648-9ABC-455AD237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88090A-7793-7B45-A558-63BBF425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F5C214-5F7F-8946-A70B-B76216C5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363CC0-D05B-C842-AF8C-DA6ED8B1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68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4A397-8C9E-704F-94D3-9ACB8F2B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68324-FCB1-E04D-A720-8F3D422B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C2046F-F812-ED42-A995-3F163E55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4168A7-693C-2E40-9EA5-5DE477AB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9F2375-6F0E-4D4D-AF22-B38DB469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11EDA-3FA7-7144-8824-7B28955E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0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A8D78-97FB-1B42-BDB5-C03E87D4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5D8CEC-4CCF-9D4F-98B6-610071538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E9EEE-8211-1B49-90F3-06E808F76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20628B-402E-1E47-88B5-916ACD86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2ED91A-0E10-9446-B8AB-B975E830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D22139-DCEB-C140-A71A-4877962A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4F8944-FC39-E645-8642-C6E98B81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61D631-9BBF-A247-85A7-719D74DB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E4C92-9607-574A-B066-6E4AB8986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1912-AB69-1E45-AF7F-2D3430A31D56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46B70-D7F1-5546-A476-290D77290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701994-8E34-E44C-9232-22611E55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529B-8859-6445-8AF4-4BBEFFC54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02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2E5D-747E-C949-AD4E-E1B4CE727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093" y="271759"/>
            <a:ext cx="9144000" cy="2387600"/>
          </a:xfrm>
        </p:spPr>
        <p:txBody>
          <a:bodyPr/>
          <a:lstStyle/>
          <a:p>
            <a:r>
              <a:rPr lang="de-DE"/>
              <a:t>Layout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C4AF3A-5EAE-1D46-9761-9A707C04D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093" y="4226700"/>
            <a:ext cx="9144000" cy="16557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1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EFD12-F2D1-1440-8BB1-86D9A130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Cockpit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11B39-2284-7040-B26A-1DFC2D30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Erweiterung um Logout, Loginname und Suchfeld welche fest am Kopf der Seite verankert sind</a:t>
            </a:r>
          </a:p>
          <a:p>
            <a:r>
              <a:rPr lang="de-DE"/>
              <a:t>Außerdem Chatfunktion und Kalender hinzugefügt</a:t>
            </a:r>
          </a:p>
          <a:p>
            <a:r>
              <a:rPr lang="de-DE"/>
              <a:t>Enthält Übersicht über alle möglichen Anträge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6BCFB-74BF-8D4B-9B6D-C50402DD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37E60-86F5-1E49-A1D5-5C508CD4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7C0B56-3A8C-C04D-BBD9-B523018972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696"/>
            <a:ext cx="10515600" cy="67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E7E24-B237-144B-AF8D-008B8E0A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Account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7DB9E-2FA5-FC48-911C-B16B1604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Bietet die Möglichkeit Adresse und E-Mail zu ändern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82E877-9D06-8C4E-9E13-1BC6150A86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16" y="2411050"/>
            <a:ext cx="6272323" cy="40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369A4-000E-E443-9136-0C445DF8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Registrierung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1F1AD-80CE-F048-8F3B-41F9305B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Enthält ein Formular zur Erstellen eines neuen Benutzers</a:t>
            </a:r>
          </a:p>
          <a:p>
            <a:r>
              <a:rPr lang="de-DE"/>
              <a:t>Unterteilung in horizontaler Richtung zur besseren Übersicht</a:t>
            </a:r>
          </a:p>
        </p:txBody>
      </p:sp>
    </p:spTree>
    <p:extLst>
      <p:ext uri="{BB962C8B-B14F-4D97-AF65-F5344CB8AC3E}">
        <p14:creationId xmlns:p14="http://schemas.microsoft.com/office/powerpoint/2010/main" val="10286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93E22-644E-B54F-B72D-40403AC8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7946D-F0A5-1642-8891-99D1D2E1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FFE0C-68D9-9841-B384-54EB2983FB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625"/>
            <a:ext cx="10515600" cy="57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0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51169-C6E7-C447-8F85-7B234DEF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1B586-089B-1240-A453-0160ED9D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Alle möglichen Bereiche der Seite aufgelistet</a:t>
            </a:r>
          </a:p>
          <a:p>
            <a:r>
              <a:rPr lang="de-DE"/>
              <a:t>Einfache und kompakte Darstellung für schnellen Zugriff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r>
              <a:rPr lang="de-DE"/>
              <a:t>----hier bitte noch bild einfügen von ubersicht.php, die Seite wird bei mir nicht richtig dargestellt warum auch immer----</a:t>
            </a:r>
          </a:p>
        </p:txBody>
      </p:sp>
    </p:spTree>
    <p:extLst>
      <p:ext uri="{BB962C8B-B14F-4D97-AF65-F5344CB8AC3E}">
        <p14:creationId xmlns:p14="http://schemas.microsoft.com/office/powerpoint/2010/main" val="29569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7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</vt:lpstr>
      <vt:lpstr>Layout</vt:lpstr>
      <vt:lpstr>Cockpit</vt:lpstr>
      <vt:lpstr> </vt:lpstr>
      <vt:lpstr>Account</vt:lpstr>
      <vt:lpstr>Registrierung</vt:lpstr>
      <vt:lpstr> </vt:lpstr>
      <vt:lpstr>Übersicht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cp:revision>1</cp:revision>
  <dcterms:modified xsi:type="dcterms:W3CDTF">2017-07-23T15:58:03Z</dcterms:modified>
</cp:coreProperties>
</file>