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545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5364-4B11-4A81-BF2F-3DE75F685D42}" type="datetimeFigureOut">
              <a:rPr lang="ru-RU" smtClean="0"/>
              <a:t>22.07.2017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AFB5-E47E-4825-BE6A-4D9D1A5E87B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de-DE" dirty="0" smtClean="0"/>
              <a:t>Pflichtenheft</a:t>
            </a:r>
            <a:endParaRPr lang="ru-RU" dirty="0"/>
          </a:p>
        </p:txBody>
      </p:sp>
      <p:sp>
        <p:nvSpPr>
          <p:cNvPr id="4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4965575" y="3887688"/>
            <a:ext cx="2531531" cy="284353"/>
          </a:xfrm>
        </p:spPr>
        <p:txBody>
          <a:bodyPr/>
          <a:lstStyle/>
          <a:p>
            <a:fld id="{3CB9E745-99B0-41DA-BBD2-88DDD45FB47F}" type="slidenum">
              <a:rPr lang="de-DE"/>
              <a:pPr/>
              <a:t>1</a:t>
            </a:fld>
            <a:endParaRPr lang="de-DE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363217" y="2458616"/>
            <a:ext cx="6480720" cy="3744416"/>
            <a:chOff x="768" y="2592"/>
            <a:chExt cx="3072" cy="1488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2112" y="2592"/>
              <a:ext cx="1728" cy="14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768" y="3168"/>
              <a:ext cx="1008" cy="240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>
                  <a:latin typeface="Times New Roman" pitchFamily="18" charset="0"/>
                </a:rPr>
                <a:t>IT-Konzept</a:t>
              </a: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76056" y="5013176"/>
            <a:ext cx="2126486" cy="603938"/>
          </a:xfrm>
          <a:prstGeom prst="rect">
            <a:avLst/>
          </a:prstGeom>
          <a:solidFill>
            <a:srgbClr val="91B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latin typeface="Times New Roman" pitchFamily="18" charset="0"/>
              </a:rPr>
              <a:t>Lastenheft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04048" y="3140968"/>
            <a:ext cx="2126486" cy="6039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>
                <a:latin typeface="Times New Roman" pitchFamily="18" charset="0"/>
              </a:rPr>
              <a:t>Pflichtenheft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rot="10800000">
            <a:off x="5724128" y="3861048"/>
            <a:ext cx="2110" cy="9663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kapitel3\abbildungen\pflichtenheft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8136904" cy="5804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Gliederung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9" y="1705769"/>
            <a:ext cx="5832648" cy="453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Der rechtliche Teil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819400" y="2913112"/>
            <a:ext cx="2743200" cy="1524000"/>
            <a:chOff x="1776" y="1440"/>
            <a:chExt cx="1728" cy="96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1776" y="1920"/>
              <a:ext cx="4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256" y="1440"/>
              <a:ext cx="1248" cy="960"/>
              <a:chOff x="2256" y="1440"/>
              <a:chExt cx="1248" cy="960"/>
            </a:xfrm>
          </p:grpSpPr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2256" y="1440"/>
                <a:ext cx="1248" cy="96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auto">
              <a:xfrm>
                <a:off x="2352" y="1536"/>
                <a:ext cx="100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800" dirty="0">
                    <a:latin typeface="Times New Roman" pitchFamily="18" charset="0"/>
                  </a:rPr>
                  <a:t>Erstellen des</a:t>
                </a:r>
                <a:br>
                  <a:rPr lang="de-DE" sz="1800" dirty="0">
                    <a:latin typeface="Times New Roman" pitchFamily="18" charset="0"/>
                  </a:rPr>
                </a:br>
                <a:r>
                  <a:rPr lang="de-DE" sz="1800" dirty="0">
                    <a:latin typeface="Times New Roman" pitchFamily="18" charset="0"/>
                  </a:rPr>
                  <a:t>Pflichtenheftes</a:t>
                </a:r>
              </a:p>
            </p:txBody>
          </p:sp>
        </p:grp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5562600" y="2913112"/>
            <a:ext cx="2743200" cy="1524000"/>
            <a:chOff x="3504" y="1440"/>
            <a:chExt cx="1728" cy="960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504" y="1920"/>
              <a:ext cx="4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3984" y="1440"/>
              <a:ext cx="1248" cy="960"/>
              <a:chOff x="3984" y="1440"/>
              <a:chExt cx="1248" cy="960"/>
            </a:xfrm>
          </p:grpSpPr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984" y="1440"/>
                <a:ext cx="1248" cy="960"/>
              </a:xfrm>
              <a:prstGeom prst="rect">
                <a:avLst/>
              </a:prstGeom>
              <a:solidFill>
                <a:srgbClr val="91B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4128" y="1536"/>
                <a:ext cx="100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800">
                    <a:latin typeface="Times New Roman" pitchFamily="18" charset="0"/>
                  </a:rPr>
                  <a:t>Abnahme des</a:t>
                </a:r>
                <a:br>
                  <a:rPr lang="de-DE" sz="1800">
                    <a:latin typeface="Times New Roman" pitchFamily="18" charset="0"/>
                  </a:rPr>
                </a:br>
                <a:r>
                  <a:rPr lang="de-DE" sz="1800">
                    <a:latin typeface="Times New Roman" pitchFamily="18" charset="0"/>
                  </a:rPr>
                  <a:t>Pflichtenheftes</a:t>
                </a:r>
              </a:p>
            </p:txBody>
          </p:sp>
        </p:grpSp>
      </p:grpSp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838200" y="2913112"/>
            <a:ext cx="1981200" cy="1524000"/>
            <a:chOff x="528" y="1440"/>
            <a:chExt cx="1248" cy="960"/>
          </a:xfrm>
        </p:grpSpPr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528" y="1440"/>
              <a:ext cx="1248" cy="960"/>
              <a:chOff x="528" y="1440"/>
              <a:chExt cx="1248" cy="960"/>
            </a:xfrm>
          </p:grpSpPr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1248" cy="960"/>
              </a:xfrm>
              <a:prstGeom prst="rect">
                <a:avLst/>
              </a:prstGeom>
              <a:solidFill>
                <a:srgbClr val="91B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624" y="1536"/>
                <a:ext cx="1008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de-DE" sz="1800">
                    <a:latin typeface="Times New Roman" pitchFamily="18" charset="0"/>
                  </a:rPr>
                  <a:t>Auftrag zur</a:t>
                </a:r>
                <a:br>
                  <a:rPr lang="de-DE" sz="1800">
                    <a:latin typeface="Times New Roman" pitchFamily="18" charset="0"/>
                  </a:rPr>
                </a:br>
                <a:r>
                  <a:rPr lang="de-DE" sz="1800">
                    <a:latin typeface="Times New Roman" pitchFamily="18" charset="0"/>
                  </a:rPr>
                  <a:t>Erstellung eines</a:t>
                </a:r>
                <a:br>
                  <a:rPr lang="de-DE" sz="1800">
                    <a:latin typeface="Times New Roman" pitchFamily="18" charset="0"/>
                  </a:rPr>
                </a:br>
                <a:r>
                  <a:rPr lang="de-DE" sz="1800">
                    <a:latin typeface="Times New Roman" pitchFamily="18" charset="0"/>
                  </a:rPr>
                  <a:t>Pflichtenheftes</a:t>
                </a:r>
              </a:p>
            </p:txBody>
          </p:sp>
        </p:grp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624" y="1536"/>
              <a:ext cx="100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800" dirty="0">
                  <a:latin typeface="Times New Roman" pitchFamily="18" charset="0"/>
                </a:rPr>
                <a:t>Auftrag zur</a:t>
              </a:r>
              <a:br>
                <a:rPr lang="de-DE" sz="1800" dirty="0">
                  <a:latin typeface="Times New Roman" pitchFamily="18" charset="0"/>
                </a:rPr>
              </a:br>
              <a:r>
                <a:rPr lang="de-DE" sz="1800" dirty="0">
                  <a:latin typeface="Times New Roman" pitchFamily="18" charset="0"/>
                </a:rPr>
                <a:t>Erstellung eines</a:t>
              </a:r>
              <a:br>
                <a:rPr lang="de-DE" sz="1800" dirty="0">
                  <a:latin typeface="Times New Roman" pitchFamily="18" charset="0"/>
                </a:rPr>
              </a:br>
              <a:r>
                <a:rPr lang="de-DE" sz="1800" dirty="0">
                  <a:latin typeface="Times New Roman" pitchFamily="18" charset="0"/>
                </a:rPr>
                <a:t>Pflichtenheftes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704856" cy="521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Pflichtenheft</vt:lpstr>
      <vt:lpstr>Слайд 2</vt:lpstr>
      <vt:lpstr>Gliederung</vt:lpstr>
      <vt:lpstr>Der rechtliche Teil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KA</dc:creator>
  <cp:lastModifiedBy>KA</cp:lastModifiedBy>
  <cp:revision>2</cp:revision>
  <dcterms:created xsi:type="dcterms:W3CDTF">2017-07-22T10:26:50Z</dcterms:created>
  <dcterms:modified xsi:type="dcterms:W3CDTF">2017-07-22T10:44:38Z</dcterms:modified>
</cp:coreProperties>
</file>