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B8D30-99A1-432E-8406-382F8DE1389F}" v="12" dt="2020-04-15T19:06:42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tila Kondorosi" userId="8b496dbab8e102dd" providerId="LiveId" clId="{7F1B8D30-99A1-432E-8406-382F8DE1389F}"/>
    <pc:docChg chg="custSel addSld modSld">
      <pc:chgData name="Attila Kondorosi" userId="8b496dbab8e102dd" providerId="LiveId" clId="{7F1B8D30-99A1-432E-8406-382F8DE1389F}" dt="2020-04-15T19:36:58.860" v="842" actId="20577"/>
      <pc:docMkLst>
        <pc:docMk/>
      </pc:docMkLst>
      <pc:sldChg chg="modSp add mod">
        <pc:chgData name="Attila Kondorosi" userId="8b496dbab8e102dd" providerId="LiveId" clId="{7F1B8D30-99A1-432E-8406-382F8DE1389F}" dt="2020-04-15T18:58:29.614" v="45" actId="20577"/>
        <pc:sldMkLst>
          <pc:docMk/>
          <pc:sldMk cId="2303999287" sldId="256"/>
        </pc:sldMkLst>
        <pc:spChg chg="mod">
          <ac:chgData name="Attila Kondorosi" userId="8b496dbab8e102dd" providerId="LiveId" clId="{7F1B8D30-99A1-432E-8406-382F8DE1389F}" dt="2020-04-15T18:57:53.786" v="11" actId="20577"/>
          <ac:spMkLst>
            <pc:docMk/>
            <pc:sldMk cId="2303999287" sldId="256"/>
            <ac:spMk id="2" creationId="{45D40F74-B8B5-4836-A387-38D9D1AC1724}"/>
          </ac:spMkLst>
        </pc:spChg>
        <pc:spChg chg="mod">
          <ac:chgData name="Attila Kondorosi" userId="8b496dbab8e102dd" providerId="LiveId" clId="{7F1B8D30-99A1-432E-8406-382F8DE1389F}" dt="2020-04-15T18:58:29.614" v="45" actId="20577"/>
          <ac:spMkLst>
            <pc:docMk/>
            <pc:sldMk cId="2303999287" sldId="256"/>
            <ac:spMk id="3" creationId="{34B661D6-9D5D-48C5-80E9-262D416A9292}"/>
          </ac:spMkLst>
        </pc:spChg>
      </pc:sldChg>
      <pc:sldChg chg="addSp delSp add mod">
        <pc:chgData name="Attila Kondorosi" userId="8b496dbab8e102dd" providerId="LiveId" clId="{7F1B8D30-99A1-432E-8406-382F8DE1389F}" dt="2020-04-15T19:02:13.442" v="60"/>
        <pc:sldMkLst>
          <pc:docMk/>
          <pc:sldMk cId="2804467527" sldId="257"/>
        </pc:sldMkLst>
        <pc:spChg chg="del">
          <ac:chgData name="Attila Kondorosi" userId="8b496dbab8e102dd" providerId="LiveId" clId="{7F1B8D30-99A1-432E-8406-382F8DE1389F}" dt="2020-04-15T19:00:10.151" v="47" actId="478"/>
          <ac:spMkLst>
            <pc:docMk/>
            <pc:sldMk cId="2804467527" sldId="257"/>
            <ac:spMk id="2" creationId="{CB43D7B9-087D-4BFD-B69A-410A904FBE22}"/>
          </ac:spMkLst>
        </pc:spChg>
        <pc:spChg chg="del">
          <ac:chgData name="Attila Kondorosi" userId="8b496dbab8e102dd" providerId="LiveId" clId="{7F1B8D30-99A1-432E-8406-382F8DE1389F}" dt="2020-04-15T19:00:12.223" v="48" actId="478"/>
          <ac:spMkLst>
            <pc:docMk/>
            <pc:sldMk cId="2804467527" sldId="257"/>
            <ac:spMk id="3" creationId="{4B9B3570-6D1D-49BF-A6F1-F28B6C5A0506}"/>
          </ac:spMkLst>
        </pc:spChg>
        <pc:picChg chg="add">
          <ac:chgData name="Attila Kondorosi" userId="8b496dbab8e102dd" providerId="LiveId" clId="{7F1B8D30-99A1-432E-8406-382F8DE1389F}" dt="2020-04-15T19:02:13.442" v="60"/>
          <ac:picMkLst>
            <pc:docMk/>
            <pc:sldMk cId="2804467527" sldId="257"/>
            <ac:picMk id="4" creationId="{2928DBAA-DB01-498E-9000-BF70BD2EC42D}"/>
          </ac:picMkLst>
        </pc:picChg>
      </pc:sldChg>
      <pc:sldChg chg="addSp delSp add mod">
        <pc:chgData name="Attila Kondorosi" userId="8b496dbab8e102dd" providerId="LiveId" clId="{7F1B8D30-99A1-432E-8406-382F8DE1389F}" dt="2020-04-15T19:00:57.631" v="52"/>
        <pc:sldMkLst>
          <pc:docMk/>
          <pc:sldMk cId="2505629139" sldId="258"/>
        </pc:sldMkLst>
        <pc:spChg chg="del">
          <ac:chgData name="Attila Kondorosi" userId="8b496dbab8e102dd" providerId="LiveId" clId="{7F1B8D30-99A1-432E-8406-382F8DE1389F}" dt="2020-04-15T19:00:39.921" v="50" actId="478"/>
          <ac:spMkLst>
            <pc:docMk/>
            <pc:sldMk cId="2505629139" sldId="258"/>
            <ac:spMk id="2" creationId="{EEE41AB4-FD1D-41F6-9A9D-2A65E55D73ED}"/>
          </ac:spMkLst>
        </pc:spChg>
        <pc:spChg chg="del">
          <ac:chgData name="Attila Kondorosi" userId="8b496dbab8e102dd" providerId="LiveId" clId="{7F1B8D30-99A1-432E-8406-382F8DE1389F}" dt="2020-04-15T19:00:41.850" v="51" actId="478"/>
          <ac:spMkLst>
            <pc:docMk/>
            <pc:sldMk cId="2505629139" sldId="258"/>
            <ac:spMk id="3" creationId="{33A7E79C-9ED7-4E74-BDC6-E2677DBE1516}"/>
          </ac:spMkLst>
        </pc:spChg>
        <pc:picChg chg="add">
          <ac:chgData name="Attila Kondorosi" userId="8b496dbab8e102dd" providerId="LiveId" clId="{7F1B8D30-99A1-432E-8406-382F8DE1389F}" dt="2020-04-15T19:00:57.631" v="52"/>
          <ac:picMkLst>
            <pc:docMk/>
            <pc:sldMk cId="2505629139" sldId="258"/>
            <ac:picMk id="4" creationId="{D3F29003-EAE9-459E-8418-DE92C4D3DBCC}"/>
          </ac:picMkLst>
        </pc:picChg>
      </pc:sldChg>
      <pc:sldChg chg="addSp delSp modSp add mod">
        <pc:chgData name="Attila Kondorosi" userId="8b496dbab8e102dd" providerId="LiveId" clId="{7F1B8D30-99A1-432E-8406-382F8DE1389F}" dt="2020-04-15T19:36:58.860" v="842" actId="20577"/>
        <pc:sldMkLst>
          <pc:docMk/>
          <pc:sldMk cId="333151326" sldId="259"/>
        </pc:sldMkLst>
        <pc:spChg chg="del">
          <ac:chgData name="Attila Kondorosi" userId="8b496dbab8e102dd" providerId="LiveId" clId="{7F1B8D30-99A1-432E-8406-382F8DE1389F}" dt="2020-04-15T19:01:12.010" v="54" actId="478"/>
          <ac:spMkLst>
            <pc:docMk/>
            <pc:sldMk cId="333151326" sldId="259"/>
            <ac:spMk id="2" creationId="{7A86F5B0-7577-4D91-A8D5-421A9515CE77}"/>
          </ac:spMkLst>
        </pc:spChg>
        <pc:spChg chg="del">
          <ac:chgData name="Attila Kondorosi" userId="8b496dbab8e102dd" providerId="LiveId" clId="{7F1B8D30-99A1-432E-8406-382F8DE1389F}" dt="2020-04-15T19:01:13.330" v="55" actId="478"/>
          <ac:spMkLst>
            <pc:docMk/>
            <pc:sldMk cId="333151326" sldId="259"/>
            <ac:spMk id="3" creationId="{0C433D86-FAA3-48ED-AAC4-2A9BF6861925}"/>
          </ac:spMkLst>
        </pc:spChg>
        <pc:spChg chg="add del mod">
          <ac:chgData name="Attila Kondorosi" userId="8b496dbab8e102dd" providerId="LiveId" clId="{7F1B8D30-99A1-432E-8406-382F8DE1389F}" dt="2020-04-15T19:12:29.130" v="544" actId="478"/>
          <ac:spMkLst>
            <pc:docMk/>
            <pc:sldMk cId="333151326" sldId="259"/>
            <ac:spMk id="5" creationId="{9BDDF7A4-3885-4465-AEE9-0567691AAD1B}"/>
          </ac:spMkLst>
        </pc:spChg>
        <pc:spChg chg="add mod">
          <ac:chgData name="Attila Kondorosi" userId="8b496dbab8e102dd" providerId="LiveId" clId="{7F1B8D30-99A1-432E-8406-382F8DE1389F}" dt="2020-04-15T19:36:58.860" v="842" actId="20577"/>
          <ac:spMkLst>
            <pc:docMk/>
            <pc:sldMk cId="333151326" sldId="259"/>
            <ac:spMk id="6" creationId="{C16BB801-6AE7-4AFA-8FB1-142B412A3796}"/>
          </ac:spMkLst>
        </pc:spChg>
        <pc:picChg chg="add mod">
          <ac:chgData name="Attila Kondorosi" userId="8b496dbab8e102dd" providerId="LiveId" clId="{7F1B8D30-99A1-432E-8406-382F8DE1389F}" dt="2020-04-15T19:01:28.565" v="59" actId="1076"/>
          <ac:picMkLst>
            <pc:docMk/>
            <pc:sldMk cId="333151326" sldId="259"/>
            <ac:picMk id="4" creationId="{18E22483-6A83-41F6-9323-0AC5C845C3E5}"/>
          </ac:picMkLst>
        </pc:picChg>
      </pc:sldChg>
      <pc:sldChg chg="addSp delSp modSp add mod">
        <pc:chgData name="Attila Kondorosi" userId="8b496dbab8e102dd" providerId="LiveId" clId="{7F1B8D30-99A1-432E-8406-382F8DE1389F}" dt="2020-04-15T19:12:00.158" v="540" actId="20577"/>
        <pc:sldMkLst>
          <pc:docMk/>
          <pc:sldMk cId="3860627327" sldId="260"/>
        </pc:sldMkLst>
        <pc:spChg chg="del">
          <ac:chgData name="Attila Kondorosi" userId="8b496dbab8e102dd" providerId="LiveId" clId="{7F1B8D30-99A1-432E-8406-382F8DE1389F}" dt="2020-04-15T19:02:48.540" v="62" actId="478"/>
          <ac:spMkLst>
            <pc:docMk/>
            <pc:sldMk cId="3860627327" sldId="260"/>
            <ac:spMk id="2" creationId="{8E52FE55-6821-464D-9187-DE2E64A1B1A7}"/>
          </ac:spMkLst>
        </pc:spChg>
        <pc:spChg chg="del">
          <ac:chgData name="Attila Kondorosi" userId="8b496dbab8e102dd" providerId="LiveId" clId="{7F1B8D30-99A1-432E-8406-382F8DE1389F}" dt="2020-04-15T19:02:49.879" v="63" actId="478"/>
          <ac:spMkLst>
            <pc:docMk/>
            <pc:sldMk cId="3860627327" sldId="260"/>
            <ac:spMk id="3" creationId="{4F645B23-E9FA-46FE-B0F7-387BFD8EC1C2}"/>
          </ac:spMkLst>
        </pc:spChg>
        <pc:spChg chg="add mod">
          <ac:chgData name="Attila Kondorosi" userId="8b496dbab8e102dd" providerId="LiveId" clId="{7F1B8D30-99A1-432E-8406-382F8DE1389F}" dt="2020-04-15T19:12:00.158" v="540" actId="20577"/>
          <ac:spMkLst>
            <pc:docMk/>
            <pc:sldMk cId="3860627327" sldId="260"/>
            <ac:spMk id="6" creationId="{B8240A68-9850-40B4-8343-EABA93CD2374}"/>
          </ac:spMkLst>
        </pc:spChg>
        <pc:picChg chg="add del mod">
          <ac:chgData name="Attila Kondorosi" userId="8b496dbab8e102dd" providerId="LiveId" clId="{7F1B8D30-99A1-432E-8406-382F8DE1389F}" dt="2020-04-15T19:03:05.652" v="67" actId="478"/>
          <ac:picMkLst>
            <pc:docMk/>
            <pc:sldMk cId="3860627327" sldId="260"/>
            <ac:picMk id="4" creationId="{A6675AF2-9B61-4319-8051-7D2C191F6F26}"/>
          </ac:picMkLst>
        </pc:picChg>
        <pc:picChg chg="add mod">
          <ac:chgData name="Attila Kondorosi" userId="8b496dbab8e102dd" providerId="LiveId" clId="{7F1B8D30-99A1-432E-8406-382F8DE1389F}" dt="2020-04-15T19:06:29.662" v="70" actId="1076"/>
          <ac:picMkLst>
            <pc:docMk/>
            <pc:sldMk cId="3860627327" sldId="260"/>
            <ac:picMk id="5" creationId="{DDCBEC05-3775-43C1-B0E8-4227DA24E5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F712-6FC3-4FFA-AA2B-103D8303D873}" type="datetimeFigureOut">
              <a:rPr lang="hu-HU" smtClean="0"/>
              <a:t>2020. 05. 13.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51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F712-6FC3-4FFA-AA2B-103D8303D873}" type="datetimeFigureOut">
              <a:rPr lang="hu-HU" smtClean="0"/>
              <a:t>2020. 05. 13.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0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F712-6FC3-4FFA-AA2B-103D8303D873}" type="datetimeFigureOut">
              <a:rPr lang="hu-HU" smtClean="0"/>
              <a:t>2020. 05. 13.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508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F712-6FC3-4FFA-AA2B-103D8303D873}" type="datetimeFigureOut">
              <a:rPr lang="hu-HU" smtClean="0"/>
              <a:t>2020. 05. 13.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39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F712-6FC3-4FFA-AA2B-103D8303D873}" type="datetimeFigureOut">
              <a:rPr lang="hu-HU" smtClean="0"/>
              <a:t>2020. 05. 13.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0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F712-6FC3-4FFA-AA2B-103D8303D873}" type="datetimeFigureOut">
              <a:rPr lang="hu-HU" smtClean="0"/>
              <a:t>2020. 05. 13.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079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F712-6FC3-4FFA-AA2B-103D8303D873}" type="datetimeFigureOut">
              <a:rPr lang="hu-HU" smtClean="0"/>
              <a:t>2020. 05. 13.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29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F712-6FC3-4FFA-AA2B-103D8303D873}" type="datetimeFigureOut">
              <a:rPr lang="hu-HU" smtClean="0"/>
              <a:t>2020. 05. 13.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815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F712-6FC3-4FFA-AA2B-103D8303D873}" type="datetimeFigureOut">
              <a:rPr lang="hu-HU" smtClean="0"/>
              <a:t>2020. 05. 13.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990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ECF712-6FC3-4FFA-AA2B-103D8303D873}" type="datetimeFigureOut">
              <a:rPr lang="hu-HU" smtClean="0"/>
              <a:t>2020. 05. 13.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688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F712-6FC3-4FFA-AA2B-103D8303D873}" type="datetimeFigureOut">
              <a:rPr lang="hu-HU" smtClean="0"/>
              <a:t>2020. 05. 13.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267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ECF712-6FC3-4FFA-AA2B-103D8303D873}" type="datetimeFigureOut">
              <a:rPr lang="hu-HU" smtClean="0"/>
              <a:t>2020. 05. 13.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B40F0A-C6BA-44C9-AC80-3C56C3D095AB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63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5D40F74-B8B5-4836-A387-38D9D1AC1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Pizza </a:t>
            </a:r>
            <a:r>
              <a:rPr lang="hu-HU" dirty="0" err="1">
                <a:solidFill>
                  <a:schemeClr val="tx2"/>
                </a:solidFill>
              </a:rPr>
              <a:t>Kingz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4B661D6-9D5D-48C5-80E9-262D416A9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04" y="1159565"/>
            <a:ext cx="4037302" cy="4439055"/>
          </a:xfrm>
        </p:spPr>
        <p:txBody>
          <a:bodyPr anchor="ctr">
            <a:normAutofit/>
          </a:bodyPr>
          <a:lstStyle/>
          <a:p>
            <a:r>
              <a:rPr lang="hu-HU" dirty="0" err="1">
                <a:solidFill>
                  <a:srgbClr val="FFFFFF"/>
                </a:solidFill>
              </a:rPr>
              <a:t>Kondorosi</a:t>
            </a:r>
            <a:r>
              <a:rPr lang="hu-HU" dirty="0">
                <a:solidFill>
                  <a:srgbClr val="FFFFFF"/>
                </a:solidFill>
              </a:rPr>
              <a:t> Attila</a:t>
            </a:r>
          </a:p>
          <a:p>
            <a:r>
              <a:rPr lang="hu-HU" dirty="0">
                <a:solidFill>
                  <a:srgbClr val="FFFFFF"/>
                </a:solidFill>
              </a:rPr>
              <a:t>Tóth Zoltán</a:t>
            </a:r>
          </a:p>
          <a:p>
            <a:endParaRPr lang="hu-HU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399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beltéri, személy, szekrény, étel látható&#10;&#10;Automatikusan generált leírás">
            <a:extLst>
              <a:ext uri="{FF2B5EF4-FFF2-40B4-BE49-F238E27FC236}">
                <a16:creationId xmlns:a16="http://schemas.microsoft.com/office/drawing/2014/main" id="{0A23F80D-409C-4EC6-961D-DC0BD762F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210907"/>
            <a:ext cx="5809069" cy="3877554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997FB7-8533-46E5-93D0-96278323745E}"/>
              </a:ext>
            </a:extLst>
          </p:cNvPr>
          <p:cNvSpPr txBox="1">
            <a:spLocks/>
          </p:cNvSpPr>
          <p:nvPr/>
        </p:nvSpPr>
        <p:spPr>
          <a:xfrm>
            <a:off x="6411684" y="1210907"/>
            <a:ext cx="5494566" cy="3926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Adott egy tetszőleges vendéglátóegység, ahol a rendelés  - a megszokott, hagyományos módon – telefonhívás által történik, és a rendeléshez tartozó adatokat még mindig tollal egy jegyzetfüzetben rögzítik.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Kényelmesebb lenne, ha valamilyen digitális formában történne meg ez a folyamat, és megvalósulna a megbízható adattárolás.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Ha digitalizálva vannak ezek az adatok, akkor könnyebb a feldolgozás, a bevétel összesítése, különböző statisztikai adatok elkészítése.</a:t>
            </a:r>
          </a:p>
        </p:txBody>
      </p:sp>
    </p:spTree>
    <p:extLst>
      <p:ext uri="{BB962C8B-B14F-4D97-AF65-F5344CB8AC3E}">
        <p14:creationId xmlns:p14="http://schemas.microsoft.com/office/powerpoint/2010/main" val="8894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3CEEFD20-C8CB-4B2E-969D-05FF1971A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57" y="865743"/>
            <a:ext cx="8651687" cy="512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6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291AC68A-DB2D-4A1D-BE3F-065F4295A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63" y="797090"/>
            <a:ext cx="8969274" cy="52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6F7F7BCE-1DA7-4B0A-B44C-9040721E1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919" y="858376"/>
            <a:ext cx="8722162" cy="5141249"/>
          </a:xfrm>
        </p:spPr>
      </p:pic>
    </p:spTree>
    <p:extLst>
      <p:ext uri="{BB962C8B-B14F-4D97-AF65-F5344CB8AC3E}">
        <p14:creationId xmlns:p14="http://schemas.microsoft.com/office/powerpoint/2010/main" val="629359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77</Words>
  <Application>Microsoft Office PowerPoint</Application>
  <PresentationFormat>Szélesvásznú</PresentationFormat>
  <Paragraphs>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Retrospektív</vt:lpstr>
      <vt:lpstr>Pizza Kingz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Kingz</dc:title>
  <dc:creator>Zoltán Tóth</dc:creator>
  <cp:lastModifiedBy>Zoltán Tóth</cp:lastModifiedBy>
  <cp:revision>4</cp:revision>
  <dcterms:created xsi:type="dcterms:W3CDTF">2020-05-13T16:51:04Z</dcterms:created>
  <dcterms:modified xsi:type="dcterms:W3CDTF">2020-05-13T17:03:55Z</dcterms:modified>
</cp:coreProperties>
</file>