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B8D30-99A1-432E-8406-382F8DE1389F}" v="12" dt="2020-04-15T19:06:4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Kondorosi" userId="8b496dbab8e102dd" providerId="LiveId" clId="{7F1B8D30-99A1-432E-8406-382F8DE1389F}"/>
    <pc:docChg chg="custSel addSld modSld">
      <pc:chgData name="Attila Kondorosi" userId="8b496dbab8e102dd" providerId="LiveId" clId="{7F1B8D30-99A1-432E-8406-382F8DE1389F}" dt="2020-04-15T19:36:58.860" v="842" actId="20577"/>
      <pc:docMkLst>
        <pc:docMk/>
      </pc:docMkLst>
      <pc:sldChg chg="modSp add mod">
        <pc:chgData name="Attila Kondorosi" userId="8b496dbab8e102dd" providerId="LiveId" clId="{7F1B8D30-99A1-432E-8406-382F8DE1389F}" dt="2020-04-15T18:58:29.614" v="45" actId="20577"/>
        <pc:sldMkLst>
          <pc:docMk/>
          <pc:sldMk cId="2303999287" sldId="256"/>
        </pc:sldMkLst>
        <pc:spChg chg="mod">
          <ac:chgData name="Attila Kondorosi" userId="8b496dbab8e102dd" providerId="LiveId" clId="{7F1B8D30-99A1-432E-8406-382F8DE1389F}" dt="2020-04-15T18:57:53.786" v="11" actId="20577"/>
          <ac:spMkLst>
            <pc:docMk/>
            <pc:sldMk cId="2303999287" sldId="256"/>
            <ac:spMk id="2" creationId="{45D40F74-B8B5-4836-A387-38D9D1AC1724}"/>
          </ac:spMkLst>
        </pc:spChg>
        <pc:spChg chg="mod">
          <ac:chgData name="Attila Kondorosi" userId="8b496dbab8e102dd" providerId="LiveId" clId="{7F1B8D30-99A1-432E-8406-382F8DE1389F}" dt="2020-04-15T18:58:29.614" v="45" actId="20577"/>
          <ac:spMkLst>
            <pc:docMk/>
            <pc:sldMk cId="2303999287" sldId="256"/>
            <ac:spMk id="3" creationId="{34B661D6-9D5D-48C5-80E9-262D416A9292}"/>
          </ac:spMkLst>
        </pc:spChg>
      </pc:sldChg>
      <pc:sldChg chg="addSp delSp add mod">
        <pc:chgData name="Attila Kondorosi" userId="8b496dbab8e102dd" providerId="LiveId" clId="{7F1B8D30-99A1-432E-8406-382F8DE1389F}" dt="2020-04-15T19:02:13.442" v="60"/>
        <pc:sldMkLst>
          <pc:docMk/>
          <pc:sldMk cId="2804467527" sldId="257"/>
        </pc:sldMkLst>
        <pc:spChg chg="del">
          <ac:chgData name="Attila Kondorosi" userId="8b496dbab8e102dd" providerId="LiveId" clId="{7F1B8D30-99A1-432E-8406-382F8DE1389F}" dt="2020-04-15T19:00:10.151" v="47" actId="478"/>
          <ac:spMkLst>
            <pc:docMk/>
            <pc:sldMk cId="2804467527" sldId="257"/>
            <ac:spMk id="2" creationId="{CB43D7B9-087D-4BFD-B69A-410A904FBE22}"/>
          </ac:spMkLst>
        </pc:spChg>
        <pc:spChg chg="del">
          <ac:chgData name="Attila Kondorosi" userId="8b496dbab8e102dd" providerId="LiveId" clId="{7F1B8D30-99A1-432E-8406-382F8DE1389F}" dt="2020-04-15T19:00:12.223" v="48" actId="478"/>
          <ac:spMkLst>
            <pc:docMk/>
            <pc:sldMk cId="2804467527" sldId="257"/>
            <ac:spMk id="3" creationId="{4B9B3570-6D1D-49BF-A6F1-F28B6C5A0506}"/>
          </ac:spMkLst>
        </pc:spChg>
        <pc:picChg chg="add">
          <ac:chgData name="Attila Kondorosi" userId="8b496dbab8e102dd" providerId="LiveId" clId="{7F1B8D30-99A1-432E-8406-382F8DE1389F}" dt="2020-04-15T19:02:13.442" v="60"/>
          <ac:picMkLst>
            <pc:docMk/>
            <pc:sldMk cId="2804467527" sldId="257"/>
            <ac:picMk id="4" creationId="{2928DBAA-DB01-498E-9000-BF70BD2EC42D}"/>
          </ac:picMkLst>
        </pc:picChg>
      </pc:sldChg>
      <pc:sldChg chg="addSp delSp add mod">
        <pc:chgData name="Attila Kondorosi" userId="8b496dbab8e102dd" providerId="LiveId" clId="{7F1B8D30-99A1-432E-8406-382F8DE1389F}" dt="2020-04-15T19:00:57.631" v="52"/>
        <pc:sldMkLst>
          <pc:docMk/>
          <pc:sldMk cId="2505629139" sldId="258"/>
        </pc:sldMkLst>
        <pc:spChg chg="del">
          <ac:chgData name="Attila Kondorosi" userId="8b496dbab8e102dd" providerId="LiveId" clId="{7F1B8D30-99A1-432E-8406-382F8DE1389F}" dt="2020-04-15T19:00:39.921" v="50" actId="478"/>
          <ac:spMkLst>
            <pc:docMk/>
            <pc:sldMk cId="2505629139" sldId="258"/>
            <ac:spMk id="2" creationId="{EEE41AB4-FD1D-41F6-9A9D-2A65E55D73ED}"/>
          </ac:spMkLst>
        </pc:spChg>
        <pc:spChg chg="del">
          <ac:chgData name="Attila Kondorosi" userId="8b496dbab8e102dd" providerId="LiveId" clId="{7F1B8D30-99A1-432E-8406-382F8DE1389F}" dt="2020-04-15T19:00:41.850" v="51" actId="478"/>
          <ac:spMkLst>
            <pc:docMk/>
            <pc:sldMk cId="2505629139" sldId="258"/>
            <ac:spMk id="3" creationId="{33A7E79C-9ED7-4E74-BDC6-E2677DBE1516}"/>
          </ac:spMkLst>
        </pc:spChg>
        <pc:picChg chg="add">
          <ac:chgData name="Attila Kondorosi" userId="8b496dbab8e102dd" providerId="LiveId" clId="{7F1B8D30-99A1-432E-8406-382F8DE1389F}" dt="2020-04-15T19:00:57.631" v="52"/>
          <ac:picMkLst>
            <pc:docMk/>
            <pc:sldMk cId="2505629139" sldId="258"/>
            <ac:picMk id="4" creationId="{D3F29003-EAE9-459E-8418-DE92C4D3DBCC}"/>
          </ac:picMkLst>
        </pc:picChg>
      </pc:sldChg>
      <pc:sldChg chg="addSp delSp modSp add mod">
        <pc:chgData name="Attila Kondorosi" userId="8b496dbab8e102dd" providerId="LiveId" clId="{7F1B8D30-99A1-432E-8406-382F8DE1389F}" dt="2020-04-15T19:36:58.860" v="842" actId="20577"/>
        <pc:sldMkLst>
          <pc:docMk/>
          <pc:sldMk cId="333151326" sldId="259"/>
        </pc:sldMkLst>
        <pc:spChg chg="del">
          <ac:chgData name="Attila Kondorosi" userId="8b496dbab8e102dd" providerId="LiveId" clId="{7F1B8D30-99A1-432E-8406-382F8DE1389F}" dt="2020-04-15T19:01:12.010" v="54" actId="478"/>
          <ac:spMkLst>
            <pc:docMk/>
            <pc:sldMk cId="333151326" sldId="259"/>
            <ac:spMk id="2" creationId="{7A86F5B0-7577-4D91-A8D5-421A9515CE77}"/>
          </ac:spMkLst>
        </pc:spChg>
        <pc:spChg chg="del">
          <ac:chgData name="Attila Kondorosi" userId="8b496dbab8e102dd" providerId="LiveId" clId="{7F1B8D30-99A1-432E-8406-382F8DE1389F}" dt="2020-04-15T19:01:13.330" v="55" actId="478"/>
          <ac:spMkLst>
            <pc:docMk/>
            <pc:sldMk cId="333151326" sldId="259"/>
            <ac:spMk id="3" creationId="{0C433D86-FAA3-48ED-AAC4-2A9BF6861925}"/>
          </ac:spMkLst>
        </pc:spChg>
        <pc:spChg chg="add del mod">
          <ac:chgData name="Attila Kondorosi" userId="8b496dbab8e102dd" providerId="LiveId" clId="{7F1B8D30-99A1-432E-8406-382F8DE1389F}" dt="2020-04-15T19:12:29.130" v="544" actId="478"/>
          <ac:spMkLst>
            <pc:docMk/>
            <pc:sldMk cId="333151326" sldId="259"/>
            <ac:spMk id="5" creationId="{9BDDF7A4-3885-4465-AEE9-0567691AAD1B}"/>
          </ac:spMkLst>
        </pc:spChg>
        <pc:spChg chg="add mod">
          <ac:chgData name="Attila Kondorosi" userId="8b496dbab8e102dd" providerId="LiveId" clId="{7F1B8D30-99A1-432E-8406-382F8DE1389F}" dt="2020-04-15T19:36:58.860" v="842" actId="20577"/>
          <ac:spMkLst>
            <pc:docMk/>
            <pc:sldMk cId="333151326" sldId="259"/>
            <ac:spMk id="6" creationId="{C16BB801-6AE7-4AFA-8FB1-142B412A3796}"/>
          </ac:spMkLst>
        </pc:spChg>
        <pc:picChg chg="add mod">
          <ac:chgData name="Attila Kondorosi" userId="8b496dbab8e102dd" providerId="LiveId" clId="{7F1B8D30-99A1-432E-8406-382F8DE1389F}" dt="2020-04-15T19:01:28.565" v="59" actId="1076"/>
          <ac:picMkLst>
            <pc:docMk/>
            <pc:sldMk cId="333151326" sldId="259"/>
            <ac:picMk id="4" creationId="{18E22483-6A83-41F6-9323-0AC5C845C3E5}"/>
          </ac:picMkLst>
        </pc:picChg>
      </pc:sldChg>
      <pc:sldChg chg="addSp delSp modSp add mod">
        <pc:chgData name="Attila Kondorosi" userId="8b496dbab8e102dd" providerId="LiveId" clId="{7F1B8D30-99A1-432E-8406-382F8DE1389F}" dt="2020-04-15T19:12:00.158" v="540" actId="20577"/>
        <pc:sldMkLst>
          <pc:docMk/>
          <pc:sldMk cId="3860627327" sldId="260"/>
        </pc:sldMkLst>
        <pc:spChg chg="del">
          <ac:chgData name="Attila Kondorosi" userId="8b496dbab8e102dd" providerId="LiveId" clId="{7F1B8D30-99A1-432E-8406-382F8DE1389F}" dt="2020-04-15T19:02:48.540" v="62" actId="478"/>
          <ac:spMkLst>
            <pc:docMk/>
            <pc:sldMk cId="3860627327" sldId="260"/>
            <ac:spMk id="2" creationId="{8E52FE55-6821-464D-9187-DE2E64A1B1A7}"/>
          </ac:spMkLst>
        </pc:spChg>
        <pc:spChg chg="del">
          <ac:chgData name="Attila Kondorosi" userId="8b496dbab8e102dd" providerId="LiveId" clId="{7F1B8D30-99A1-432E-8406-382F8DE1389F}" dt="2020-04-15T19:02:49.879" v="63" actId="478"/>
          <ac:spMkLst>
            <pc:docMk/>
            <pc:sldMk cId="3860627327" sldId="260"/>
            <ac:spMk id="3" creationId="{4F645B23-E9FA-46FE-B0F7-387BFD8EC1C2}"/>
          </ac:spMkLst>
        </pc:spChg>
        <pc:spChg chg="add mod">
          <ac:chgData name="Attila Kondorosi" userId="8b496dbab8e102dd" providerId="LiveId" clId="{7F1B8D30-99A1-432E-8406-382F8DE1389F}" dt="2020-04-15T19:12:00.158" v="540" actId="20577"/>
          <ac:spMkLst>
            <pc:docMk/>
            <pc:sldMk cId="3860627327" sldId="260"/>
            <ac:spMk id="6" creationId="{B8240A68-9850-40B4-8343-EABA93CD2374}"/>
          </ac:spMkLst>
        </pc:spChg>
        <pc:picChg chg="add del mod">
          <ac:chgData name="Attila Kondorosi" userId="8b496dbab8e102dd" providerId="LiveId" clId="{7F1B8D30-99A1-432E-8406-382F8DE1389F}" dt="2020-04-15T19:03:05.652" v="67" actId="478"/>
          <ac:picMkLst>
            <pc:docMk/>
            <pc:sldMk cId="3860627327" sldId="260"/>
            <ac:picMk id="4" creationId="{A6675AF2-9B61-4319-8051-7D2C191F6F26}"/>
          </ac:picMkLst>
        </pc:picChg>
        <pc:picChg chg="add mod">
          <ac:chgData name="Attila Kondorosi" userId="8b496dbab8e102dd" providerId="LiveId" clId="{7F1B8D30-99A1-432E-8406-382F8DE1389F}" dt="2020-04-15T19:06:29.662" v="70" actId="1076"/>
          <ac:picMkLst>
            <pc:docMk/>
            <pc:sldMk cId="3860627327" sldId="260"/>
            <ac:picMk id="5" creationId="{DDCBEC05-3775-43C1-B0E8-4227DA24E5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1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0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0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3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0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7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1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9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8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6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ECF712-6FC3-4FFA-AA2B-103D8303D873}" type="datetimeFigureOut">
              <a:rPr lang="hu-HU" smtClean="0"/>
              <a:t>2020. 04. 15.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3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40F74-B8B5-4836-A387-38D9D1AC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Pizza </a:t>
            </a:r>
            <a:r>
              <a:rPr lang="hu-HU" dirty="0" err="1"/>
              <a:t>Kingz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B661D6-9D5D-48C5-80E9-262D416A9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Tóth Zoltán</a:t>
            </a:r>
          </a:p>
          <a:p>
            <a:r>
              <a:rPr lang="hu-HU" dirty="0"/>
              <a:t>Kondorosi Attila</a:t>
            </a:r>
          </a:p>
        </p:txBody>
      </p:sp>
    </p:spTree>
    <p:extLst>
      <p:ext uri="{BB962C8B-B14F-4D97-AF65-F5344CB8AC3E}">
        <p14:creationId xmlns:p14="http://schemas.microsoft.com/office/powerpoint/2010/main" val="23039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2928DBAA-DB01-498E-9000-BF70BD2EC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81050"/>
            <a:ext cx="9372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DCBEC05-3775-43C1-B0E8-4227DA24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82" y="593387"/>
            <a:ext cx="5295918" cy="307667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240A68-9850-40B4-8343-EABA93CD2374}"/>
              </a:ext>
            </a:extLst>
          </p:cNvPr>
          <p:cNvSpPr txBox="1"/>
          <p:nvPr/>
        </p:nvSpPr>
        <p:spPr>
          <a:xfrm>
            <a:off x="7033098" y="787940"/>
            <a:ext cx="4854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már meglévő file-</a:t>
            </a:r>
            <a:r>
              <a:rPr lang="hu-HU" dirty="0" err="1"/>
              <a:t>ból</a:t>
            </a:r>
            <a:r>
              <a:rPr lang="hu-HU" dirty="0"/>
              <a:t> lesznek beolvasva a különböző pizzák, kvázi az étlap.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Bal oldali gördülő listában lesz olvasható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pizzákra a </a:t>
            </a:r>
            <a:r>
              <a:rPr lang="hu-HU" dirty="0" err="1"/>
              <a:t>feltéteik</a:t>
            </a:r>
            <a:r>
              <a:rPr lang="hu-HU" dirty="0"/>
              <a:t> alapján rá lehet szűrni (</a:t>
            </a:r>
            <a:r>
              <a:rPr lang="hu-HU" dirty="0" err="1"/>
              <a:t>max</a:t>
            </a:r>
            <a:r>
              <a:rPr lang="hu-HU" dirty="0"/>
              <a:t> 3), ekkor a szűrt lista fog megjelenni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szűrőket a „</a:t>
            </a:r>
            <a:r>
              <a:rPr lang="hu-HU" dirty="0" err="1"/>
              <a:t>reset</a:t>
            </a:r>
            <a:r>
              <a:rPr lang="hu-HU" dirty="0"/>
              <a:t>” gombbal lehet kitörölni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megrendelni kívánt pizzákat ki kell jelölni(egér v </a:t>
            </a:r>
            <a:r>
              <a:rPr lang="hu-HU" dirty="0" err="1"/>
              <a:t>checkbox</a:t>
            </a:r>
            <a:r>
              <a:rPr lang="hu-HU" dirty="0"/>
              <a:t>), majd a „hozzáad”-</a:t>
            </a:r>
            <a:r>
              <a:rPr lang="hu-HU" dirty="0" err="1"/>
              <a:t>ra</a:t>
            </a:r>
            <a:r>
              <a:rPr lang="hu-HU" dirty="0"/>
              <a:t> kell kattintani ami elmenti a kosárba.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kosár a második fülön található</a:t>
            </a:r>
          </a:p>
        </p:txBody>
      </p:sp>
    </p:spTree>
    <p:extLst>
      <p:ext uri="{BB962C8B-B14F-4D97-AF65-F5344CB8AC3E}">
        <p14:creationId xmlns:p14="http://schemas.microsoft.com/office/powerpoint/2010/main" val="38606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3F29003-EAE9-459E-8418-DE92C4D3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790575"/>
            <a:ext cx="9410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8E22483-6A83-41F6-9323-0AC5C845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0" y="790575"/>
            <a:ext cx="4705350" cy="26384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16BB801-6AE7-4AFA-8FB1-142B412A3796}"/>
              </a:ext>
            </a:extLst>
          </p:cNvPr>
          <p:cNvSpPr txBox="1"/>
          <p:nvPr/>
        </p:nvSpPr>
        <p:spPr>
          <a:xfrm>
            <a:off x="7334655" y="1070043"/>
            <a:ext cx="43482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Bal oldalt szintén egy legördülő listában jelenik meg a kosár tartalma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Jobb oldalon a rendelő adatait kell megadni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„Mentés” gomb meg a kosarat és az adatokat együtt elmenti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Alul látható még a kosár tartalmának összértéke valamint a kosarat is itt </a:t>
            </a:r>
            <a:r>
              <a:rPr lang="hu-HU"/>
              <a:t>lehet törölni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51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129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Retrospektív</vt:lpstr>
      <vt:lpstr>Pizza Kingz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Kingz</dc:title>
  <dc:creator>Attila Kondorosi</dc:creator>
  <cp:lastModifiedBy>Attila Kondorosi</cp:lastModifiedBy>
  <cp:revision>1</cp:revision>
  <dcterms:created xsi:type="dcterms:W3CDTF">2020-04-15T18:56:47Z</dcterms:created>
  <dcterms:modified xsi:type="dcterms:W3CDTF">2020-04-15T19:37:00Z</dcterms:modified>
</cp:coreProperties>
</file>