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8946-100A-7441-BF8C-5C20286AE173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DF8E-6D05-B046-AD49-FA9C650509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TubeWithBl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1549400" cy="4648200"/>
          </a:xfrm>
          <a:prstGeom prst="rect">
            <a:avLst/>
          </a:prstGeom>
        </p:spPr>
      </p:pic>
      <p:pic>
        <p:nvPicPr>
          <p:cNvPr id="7" name="Picture 6" descr="image.ax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362200"/>
            <a:ext cx="3620462" cy="302895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27104" y="1524000"/>
          <a:ext cx="1874104" cy="3711469"/>
        </p:xfrm>
        <a:graphic>
          <a:graphicData uri="http://schemas.openxmlformats.org/drawingml/2006/table">
            <a:tbl>
              <a:tblPr/>
              <a:tblGrid>
                <a:gridCol w="1874104"/>
              </a:tblGrid>
              <a:tr h="3711469">
                <a:tc>
                  <a:txBody>
                    <a:bodyPr/>
                    <a:lstStyle/>
                    <a:p>
                      <a:r>
                        <a:rPr lang="en-US" dirty="0" smtClean="0"/>
                        <a:t>GATTAATAGGATTA</a:t>
                      </a:r>
                    </a:p>
                    <a:p>
                      <a:r>
                        <a:rPr lang="en-US" dirty="0" smtClean="0"/>
                        <a:t>GAAGGATGATTAA</a:t>
                      </a:r>
                    </a:p>
                    <a:p>
                      <a:r>
                        <a:rPr lang="en-US" dirty="0" smtClean="0"/>
                        <a:t>AGAGAACGATAAT</a:t>
                      </a:r>
                    </a:p>
                    <a:p>
                      <a:r>
                        <a:rPr lang="en-US" dirty="0" smtClean="0"/>
                        <a:t>AGAGAAGAAGAC</a:t>
                      </a:r>
                    </a:p>
                    <a:p>
                      <a:r>
                        <a:rPr lang="en-US" dirty="0" smtClean="0"/>
                        <a:t>AAACAACGGAGT</a:t>
                      </a: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778000" y="3962400"/>
            <a:ext cx="660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969000" y="3962400"/>
            <a:ext cx="6604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Aspyn Palatnick</dc:creator>
  <cp:lastModifiedBy>Aspyn Palatnick</cp:lastModifiedBy>
  <cp:revision>3</cp:revision>
  <dcterms:created xsi:type="dcterms:W3CDTF">2014-09-30T03:14:37Z</dcterms:created>
  <dcterms:modified xsi:type="dcterms:W3CDTF">2014-09-30T03:46:23Z</dcterms:modified>
</cp:coreProperties>
</file>