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9" r:id="rId2"/>
  </p:sldMasterIdLst>
  <p:notesMasterIdLst>
    <p:notesMasterId r:id="rId55"/>
  </p:notesMasterIdLst>
  <p:sldIdLst>
    <p:sldId id="362" r:id="rId3"/>
    <p:sldId id="365" r:id="rId4"/>
    <p:sldId id="368" r:id="rId5"/>
    <p:sldId id="373" r:id="rId6"/>
    <p:sldId id="377" r:id="rId7"/>
    <p:sldId id="378" r:id="rId8"/>
    <p:sldId id="379" r:id="rId9"/>
    <p:sldId id="441" r:id="rId10"/>
    <p:sldId id="442" r:id="rId11"/>
    <p:sldId id="443" r:id="rId12"/>
    <p:sldId id="444" r:id="rId13"/>
    <p:sldId id="445" r:id="rId14"/>
    <p:sldId id="446" r:id="rId15"/>
    <p:sldId id="449" r:id="rId16"/>
    <p:sldId id="450" r:id="rId17"/>
    <p:sldId id="437" r:id="rId18"/>
    <p:sldId id="403" r:id="rId19"/>
    <p:sldId id="404" r:id="rId20"/>
    <p:sldId id="405" r:id="rId21"/>
    <p:sldId id="406" r:id="rId22"/>
    <p:sldId id="409" r:id="rId23"/>
    <p:sldId id="412" r:id="rId24"/>
    <p:sldId id="418" r:id="rId25"/>
    <p:sldId id="419" r:id="rId26"/>
    <p:sldId id="422" r:id="rId27"/>
    <p:sldId id="423" r:id="rId28"/>
    <p:sldId id="425" r:id="rId29"/>
    <p:sldId id="431" r:id="rId30"/>
    <p:sldId id="432" r:id="rId31"/>
    <p:sldId id="433" r:id="rId32"/>
    <p:sldId id="434" r:id="rId33"/>
    <p:sldId id="363" r:id="rId34"/>
    <p:sldId id="394" r:id="rId35"/>
    <p:sldId id="438" r:id="rId36"/>
    <p:sldId id="439" r:id="rId37"/>
    <p:sldId id="440" r:id="rId38"/>
    <p:sldId id="452" r:id="rId39"/>
    <p:sldId id="453" r:id="rId40"/>
    <p:sldId id="451" r:id="rId41"/>
    <p:sldId id="395" r:id="rId42"/>
    <p:sldId id="396" r:id="rId43"/>
    <p:sldId id="397" r:id="rId44"/>
    <p:sldId id="398" r:id="rId45"/>
    <p:sldId id="399" r:id="rId46"/>
    <p:sldId id="400" r:id="rId47"/>
    <p:sldId id="401" r:id="rId48"/>
    <p:sldId id="428" r:id="rId49"/>
    <p:sldId id="427" r:id="rId50"/>
    <p:sldId id="420" r:id="rId51"/>
    <p:sldId id="426" r:id="rId52"/>
    <p:sldId id="435" r:id="rId53"/>
    <p:sldId id="36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89317" autoAdjust="0"/>
  </p:normalViewPr>
  <p:slideViewPr>
    <p:cSldViewPr>
      <p:cViewPr varScale="1">
        <p:scale>
          <a:sx n="107" d="100"/>
          <a:sy n="107" d="100"/>
        </p:scale>
        <p:origin x="155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8AB5D-8E60-484A-8AF7-0ABD10B53A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AEE3892-875C-48DD-8F1D-3A794494F3AE}">
      <dgm:prSet/>
      <dgm:spPr/>
      <dgm:t>
        <a:bodyPr/>
        <a:lstStyle/>
        <a:p>
          <a:r>
            <a:rPr lang="en-US" dirty="0"/>
            <a:t>&lt;html&gt;</a:t>
          </a:r>
        </a:p>
      </dgm:t>
    </dgm:pt>
    <dgm:pt modelId="{A0E476D1-9BA0-44D0-848F-28878899DE9F}" type="parTrans" cxnId="{7B6AC7D4-2A42-4C4A-8EF7-4390B5B8B1A7}">
      <dgm:prSet/>
      <dgm:spPr/>
      <dgm:t>
        <a:bodyPr/>
        <a:lstStyle/>
        <a:p>
          <a:endParaRPr lang="en-US"/>
        </a:p>
      </dgm:t>
    </dgm:pt>
    <dgm:pt modelId="{E1C6AAA1-4156-4C1B-A5F1-304AD7FFE214}" type="sibTrans" cxnId="{7B6AC7D4-2A42-4C4A-8EF7-4390B5B8B1A7}">
      <dgm:prSet/>
      <dgm:spPr/>
      <dgm:t>
        <a:bodyPr/>
        <a:lstStyle/>
        <a:p>
          <a:endParaRPr lang="en-US"/>
        </a:p>
      </dgm:t>
    </dgm:pt>
    <dgm:pt modelId="{2B1B3C85-C5B3-435B-9C75-943CC747401B}">
      <dgm:prSet/>
      <dgm:spPr/>
      <dgm:t>
        <a:bodyPr/>
        <a:lstStyle/>
        <a:p>
          <a:r>
            <a:rPr lang="en-US" dirty="0"/>
            <a:t>&lt;body&gt;</a:t>
          </a:r>
        </a:p>
      </dgm:t>
    </dgm:pt>
    <dgm:pt modelId="{1DD777CD-4CF2-47FF-A7C1-336F535ACB85}" type="parTrans" cxnId="{C1A6E284-EC59-4BB4-9259-E7F121B2873A}">
      <dgm:prSet/>
      <dgm:spPr/>
      <dgm:t>
        <a:bodyPr/>
        <a:lstStyle/>
        <a:p>
          <a:endParaRPr lang="en-US"/>
        </a:p>
      </dgm:t>
    </dgm:pt>
    <dgm:pt modelId="{10D7B29D-2A78-4A70-98D2-BD1CFB8842FA}" type="sibTrans" cxnId="{C1A6E284-EC59-4BB4-9259-E7F121B2873A}">
      <dgm:prSet/>
      <dgm:spPr/>
      <dgm:t>
        <a:bodyPr/>
        <a:lstStyle/>
        <a:p>
          <a:endParaRPr lang="en-US"/>
        </a:p>
      </dgm:t>
    </dgm:pt>
    <dgm:pt modelId="{B2DE4DD0-94CC-4C40-85A9-E10B6C368E86}">
      <dgm:prSet/>
      <dgm:spPr/>
      <dgm:t>
        <a:bodyPr/>
        <a:lstStyle/>
        <a:p>
          <a:r>
            <a:rPr lang="en-US" dirty="0"/>
            <a:t>document</a:t>
          </a:r>
        </a:p>
      </dgm:t>
    </dgm:pt>
    <dgm:pt modelId="{0ABF8EAC-A331-40F7-95F6-0B284EC8C3A5}" type="parTrans" cxnId="{466DE316-8553-4925-A408-02987B3F94AE}">
      <dgm:prSet/>
      <dgm:spPr/>
      <dgm:t>
        <a:bodyPr/>
        <a:lstStyle/>
        <a:p>
          <a:endParaRPr lang="en-US"/>
        </a:p>
      </dgm:t>
    </dgm:pt>
    <dgm:pt modelId="{B96077B8-36F9-477F-8BAF-FE669CE6117C}" type="sibTrans" cxnId="{466DE316-8553-4925-A408-02987B3F94AE}">
      <dgm:prSet/>
      <dgm:spPr/>
      <dgm:t>
        <a:bodyPr/>
        <a:lstStyle/>
        <a:p>
          <a:endParaRPr lang="en-US"/>
        </a:p>
      </dgm:t>
    </dgm:pt>
    <dgm:pt modelId="{9A704A12-B12C-4BB1-8A45-4E5937E61FAC}">
      <dgm:prSet/>
      <dgm:spPr/>
      <dgm:t>
        <a:bodyPr/>
        <a:lstStyle/>
        <a:p>
          <a:r>
            <a:rPr lang="en-US" dirty="0"/>
            <a:t>&lt;table&gt;</a:t>
          </a:r>
        </a:p>
      </dgm:t>
    </dgm:pt>
    <dgm:pt modelId="{F7112479-F2D8-4BEB-A10D-8F6DEB537FD4}" type="parTrans" cxnId="{764199B5-BD1C-44A6-B7F5-54522B3AC3FA}">
      <dgm:prSet/>
      <dgm:spPr/>
      <dgm:t>
        <a:bodyPr/>
        <a:lstStyle/>
        <a:p>
          <a:endParaRPr lang="en-US"/>
        </a:p>
      </dgm:t>
    </dgm:pt>
    <dgm:pt modelId="{DCAF41C4-997E-4193-B511-4435257C70EB}" type="sibTrans" cxnId="{764199B5-BD1C-44A6-B7F5-54522B3AC3FA}">
      <dgm:prSet/>
      <dgm:spPr/>
      <dgm:t>
        <a:bodyPr/>
        <a:lstStyle/>
        <a:p>
          <a:endParaRPr lang="en-US"/>
        </a:p>
      </dgm:t>
    </dgm:pt>
    <dgm:pt modelId="{E9687648-0917-468F-A011-85286A85CA33}">
      <dgm:prSet/>
      <dgm:spPr/>
      <dgm:t>
        <a:bodyPr/>
        <a:lstStyle/>
        <a:p>
          <a:r>
            <a:rPr lang="en-US" dirty="0"/>
            <a:t>&lt;</a:t>
          </a:r>
          <a:r>
            <a:rPr lang="en-US" dirty="0" err="1"/>
            <a:t>tbody</a:t>
          </a:r>
          <a:r>
            <a:rPr lang="en-US" dirty="0"/>
            <a:t>&gt;</a:t>
          </a:r>
        </a:p>
      </dgm:t>
    </dgm:pt>
    <dgm:pt modelId="{7012B201-528B-4CEF-9DF1-93A4BAFD45F3}" type="parTrans" cxnId="{CE01DAE8-5652-4299-811B-E2E7516C8801}">
      <dgm:prSet/>
      <dgm:spPr/>
      <dgm:t>
        <a:bodyPr/>
        <a:lstStyle/>
        <a:p>
          <a:endParaRPr lang="en-US"/>
        </a:p>
      </dgm:t>
    </dgm:pt>
    <dgm:pt modelId="{707DE68C-6088-4130-8185-FD4B10168CFA}" type="sibTrans" cxnId="{CE01DAE8-5652-4299-811B-E2E7516C8801}">
      <dgm:prSet/>
      <dgm:spPr/>
      <dgm:t>
        <a:bodyPr/>
        <a:lstStyle/>
        <a:p>
          <a:endParaRPr lang="en-US"/>
        </a:p>
      </dgm:t>
    </dgm:pt>
    <dgm:pt modelId="{A9EB270F-EEB5-436D-8892-9E82FE88C507}">
      <dgm:prSet/>
      <dgm:spPr/>
      <dgm:t>
        <a:bodyPr/>
        <a:lstStyle/>
        <a:p>
          <a:r>
            <a:rPr lang="en-US" dirty="0"/>
            <a:t>&lt;</a:t>
          </a:r>
          <a:r>
            <a:rPr lang="en-US" dirty="0" err="1"/>
            <a:t>tr</a:t>
          </a:r>
          <a:r>
            <a:rPr lang="en-US" dirty="0"/>
            <a:t>&gt;</a:t>
          </a:r>
        </a:p>
      </dgm:t>
    </dgm:pt>
    <dgm:pt modelId="{CE403196-4D87-4E0E-A8EC-E7ED9C319D45}" type="parTrans" cxnId="{98CCAE0C-E527-4048-8288-1EA183C03F1F}">
      <dgm:prSet/>
      <dgm:spPr/>
      <dgm:t>
        <a:bodyPr/>
        <a:lstStyle/>
        <a:p>
          <a:endParaRPr lang="en-US"/>
        </a:p>
      </dgm:t>
    </dgm:pt>
    <dgm:pt modelId="{A024D852-9436-46FF-9C1A-966DAE964625}" type="sibTrans" cxnId="{98CCAE0C-E527-4048-8288-1EA183C03F1F}">
      <dgm:prSet/>
      <dgm:spPr/>
      <dgm:t>
        <a:bodyPr/>
        <a:lstStyle/>
        <a:p>
          <a:endParaRPr lang="en-US"/>
        </a:p>
      </dgm:t>
    </dgm:pt>
    <dgm:pt modelId="{1D60F127-5F19-41C2-A341-128B4C9C9682}">
      <dgm:prSet/>
      <dgm:spPr/>
      <dgm:t>
        <a:bodyPr/>
        <a:lstStyle/>
        <a:p>
          <a:r>
            <a:rPr lang="en-US" dirty="0"/>
            <a:t>&lt;td&gt;</a:t>
          </a:r>
        </a:p>
      </dgm:t>
    </dgm:pt>
    <dgm:pt modelId="{40CE9EE1-E69C-4CF9-9F58-796F8A7E4C81}" type="parTrans" cxnId="{D6689369-480A-4EEF-A776-2BE6A9C8E90A}">
      <dgm:prSet/>
      <dgm:spPr/>
      <dgm:t>
        <a:bodyPr/>
        <a:lstStyle/>
        <a:p>
          <a:endParaRPr lang="en-US"/>
        </a:p>
      </dgm:t>
    </dgm:pt>
    <dgm:pt modelId="{97BD6D7B-7443-4AF0-9B33-5CC6DB628B5A}" type="sibTrans" cxnId="{D6689369-480A-4EEF-A776-2BE6A9C8E90A}">
      <dgm:prSet/>
      <dgm:spPr/>
      <dgm:t>
        <a:bodyPr/>
        <a:lstStyle/>
        <a:p>
          <a:endParaRPr lang="en-US"/>
        </a:p>
      </dgm:t>
    </dgm:pt>
    <dgm:pt modelId="{DEF44D0F-09E4-41FE-8062-5FE74D7B7CFF}">
      <dgm:prSet>
        <dgm:style>
          <a:lnRef idx="2">
            <a:schemeClr val="accent1"/>
          </a:lnRef>
          <a:fillRef idx="1">
            <a:schemeClr val="lt1"/>
          </a:fillRef>
          <a:effectRef idx="0">
            <a:schemeClr val="accent1"/>
          </a:effectRef>
          <a:fontRef idx="minor">
            <a:schemeClr val="dk1"/>
          </a:fontRef>
        </dgm:style>
      </dgm:prSet>
      <dgm:spPr/>
      <dgm:t>
        <a:bodyPr/>
        <a:lstStyle/>
        <a:p>
          <a:r>
            <a:rPr lang="en-US" dirty="0"/>
            <a:t>Some</a:t>
          </a:r>
        </a:p>
      </dgm:t>
    </dgm:pt>
    <dgm:pt modelId="{B114296D-E8D6-4FB7-A9CD-5882C4AD7DD8}" type="parTrans" cxnId="{F63B8308-FDF9-4FD0-90FB-6239E1F38253}">
      <dgm:prSet/>
      <dgm:spPr/>
      <dgm:t>
        <a:bodyPr/>
        <a:lstStyle/>
        <a:p>
          <a:endParaRPr lang="en-US"/>
        </a:p>
      </dgm:t>
    </dgm:pt>
    <dgm:pt modelId="{E30A190E-AAB5-46D7-BA48-FD7903B54D54}" type="sibTrans" cxnId="{F63B8308-FDF9-4FD0-90FB-6239E1F38253}">
      <dgm:prSet/>
      <dgm:spPr/>
      <dgm:t>
        <a:bodyPr/>
        <a:lstStyle/>
        <a:p>
          <a:endParaRPr lang="en-US"/>
        </a:p>
      </dgm:t>
    </dgm:pt>
    <dgm:pt modelId="{2BA0FAAC-7DF1-4FB3-BD4F-00A5E46D928D}">
      <dgm:prSet/>
      <dgm:spPr/>
      <dgm:t>
        <a:bodyPr/>
        <a:lstStyle/>
        <a:p>
          <a:r>
            <a:rPr lang="en-US" dirty="0"/>
            <a:t>&lt;td&gt;</a:t>
          </a:r>
        </a:p>
      </dgm:t>
    </dgm:pt>
    <dgm:pt modelId="{86C8EB61-D5C5-4CFA-93FA-919549136FB8}" type="parTrans" cxnId="{8D7868B7-EB1F-44F4-8C99-2C730D1E484C}">
      <dgm:prSet/>
      <dgm:spPr/>
      <dgm:t>
        <a:bodyPr/>
        <a:lstStyle/>
        <a:p>
          <a:endParaRPr lang="en-US"/>
        </a:p>
      </dgm:t>
    </dgm:pt>
    <dgm:pt modelId="{0C81CEF4-D077-4686-9A82-278F611DC464}" type="sibTrans" cxnId="{8D7868B7-EB1F-44F4-8C99-2C730D1E484C}">
      <dgm:prSet/>
      <dgm:spPr/>
      <dgm:t>
        <a:bodyPr/>
        <a:lstStyle/>
        <a:p>
          <a:endParaRPr lang="en-US"/>
        </a:p>
      </dgm:t>
    </dgm:pt>
    <dgm:pt modelId="{A00AEE19-DF82-4A80-9824-3D1249D6F4B4}">
      <dgm:prSet/>
      <dgm:spPr/>
      <dgm:t>
        <a:bodyPr/>
        <a:lstStyle/>
        <a:p>
          <a:r>
            <a:rPr lang="en-US" dirty="0"/>
            <a:t>&lt;</a:t>
          </a:r>
          <a:r>
            <a:rPr lang="en-US" dirty="0" err="1"/>
            <a:t>tr</a:t>
          </a:r>
          <a:r>
            <a:rPr lang="en-US" dirty="0"/>
            <a:t>&gt;</a:t>
          </a:r>
        </a:p>
      </dgm:t>
    </dgm:pt>
    <dgm:pt modelId="{3D34167B-3DFA-4F36-B550-EAA6B10AFD93}" type="parTrans" cxnId="{A6475D08-4DCC-482D-ABD5-C6DD96CA9F9C}">
      <dgm:prSet/>
      <dgm:spPr/>
      <dgm:t>
        <a:bodyPr/>
        <a:lstStyle/>
        <a:p>
          <a:endParaRPr lang="en-US"/>
        </a:p>
      </dgm:t>
    </dgm:pt>
    <dgm:pt modelId="{3E1A5968-0C5D-45A7-A0AB-42363867AD8F}" type="sibTrans" cxnId="{A6475D08-4DCC-482D-ABD5-C6DD96CA9F9C}">
      <dgm:prSet/>
      <dgm:spPr/>
      <dgm:t>
        <a:bodyPr/>
        <a:lstStyle/>
        <a:p>
          <a:endParaRPr lang="en-US"/>
        </a:p>
      </dgm:t>
    </dgm:pt>
    <dgm:pt modelId="{667B1423-6143-4A3C-AE8A-673AAA37D345}">
      <dgm:prSet/>
      <dgm:spPr/>
      <dgm:t>
        <a:bodyPr/>
        <a:lstStyle/>
        <a:p>
          <a:r>
            <a:rPr lang="en-US" dirty="0"/>
            <a:t>&lt;td&gt;</a:t>
          </a:r>
        </a:p>
      </dgm:t>
    </dgm:pt>
    <dgm:pt modelId="{A6CEE7FD-A409-43C9-8089-722840CB8E2A}" type="parTrans" cxnId="{7EC23ACC-015F-48CF-9046-79CB601BC29E}">
      <dgm:prSet/>
      <dgm:spPr/>
      <dgm:t>
        <a:bodyPr/>
        <a:lstStyle/>
        <a:p>
          <a:endParaRPr lang="en-US"/>
        </a:p>
      </dgm:t>
    </dgm:pt>
    <dgm:pt modelId="{FB9CA51F-5F93-4360-9A02-89BAF406C90D}" type="sibTrans" cxnId="{7EC23ACC-015F-48CF-9046-79CB601BC29E}">
      <dgm:prSet/>
      <dgm:spPr/>
      <dgm:t>
        <a:bodyPr/>
        <a:lstStyle/>
        <a:p>
          <a:endParaRPr lang="en-US"/>
        </a:p>
      </dgm:t>
    </dgm:pt>
    <dgm:pt modelId="{64ED3601-8A7A-4C85-BB78-A78176721E48}">
      <dgm:prSet>
        <dgm:style>
          <a:lnRef idx="2">
            <a:schemeClr val="accent1"/>
          </a:lnRef>
          <a:fillRef idx="1">
            <a:schemeClr val="lt1"/>
          </a:fillRef>
          <a:effectRef idx="0">
            <a:schemeClr val="accent1"/>
          </a:effectRef>
          <a:fontRef idx="minor">
            <a:schemeClr val="dk1"/>
          </a:fontRef>
        </dgm:style>
      </dgm:prSet>
      <dgm:spPr/>
      <dgm:t>
        <a:bodyPr/>
        <a:lstStyle/>
        <a:p>
          <a:r>
            <a:rPr lang="en-US" dirty="0"/>
            <a:t>Text</a:t>
          </a:r>
        </a:p>
      </dgm:t>
    </dgm:pt>
    <dgm:pt modelId="{CA384558-8C68-40BD-B353-FD17C6C3B973}" type="parTrans" cxnId="{D1240A46-3E9A-4785-834A-C96D42C85A03}">
      <dgm:prSet/>
      <dgm:spPr/>
      <dgm:t>
        <a:bodyPr/>
        <a:lstStyle/>
        <a:p>
          <a:endParaRPr lang="en-US"/>
        </a:p>
      </dgm:t>
    </dgm:pt>
    <dgm:pt modelId="{774CE2E0-661D-4FB6-A495-409BF8295FB9}" type="sibTrans" cxnId="{D1240A46-3E9A-4785-834A-C96D42C85A03}">
      <dgm:prSet/>
      <dgm:spPr/>
      <dgm:t>
        <a:bodyPr/>
        <a:lstStyle/>
        <a:p>
          <a:endParaRPr lang="en-US"/>
        </a:p>
      </dgm:t>
    </dgm:pt>
    <dgm:pt modelId="{23B5EEC2-960B-40CE-9545-9905FF0ED0BE}">
      <dgm:prSet>
        <dgm:style>
          <a:lnRef idx="2">
            <a:schemeClr val="accent1"/>
          </a:lnRef>
          <a:fillRef idx="1">
            <a:schemeClr val="lt1"/>
          </a:fillRef>
          <a:effectRef idx="0">
            <a:schemeClr val="accent1"/>
          </a:effectRef>
          <a:fontRef idx="minor">
            <a:schemeClr val="dk1"/>
          </a:fontRef>
        </dgm:style>
      </dgm:prSet>
      <dgm:spPr/>
      <dgm:t>
        <a:bodyPr/>
        <a:lstStyle/>
        <a:p>
          <a:r>
            <a:rPr lang="en-US" dirty="0"/>
            <a:t>in a</a:t>
          </a:r>
        </a:p>
      </dgm:t>
    </dgm:pt>
    <dgm:pt modelId="{329B2274-C0A8-4ED0-A2CB-4FCAAA930578}" type="parTrans" cxnId="{50A8DA59-F375-4903-9FA3-C9BA405826C2}">
      <dgm:prSet/>
      <dgm:spPr/>
      <dgm:t>
        <a:bodyPr/>
        <a:lstStyle/>
        <a:p>
          <a:endParaRPr lang="en-US"/>
        </a:p>
      </dgm:t>
    </dgm:pt>
    <dgm:pt modelId="{10048F9E-0601-4707-B946-A1498F7168B3}" type="sibTrans" cxnId="{50A8DA59-F375-4903-9FA3-C9BA405826C2}">
      <dgm:prSet/>
      <dgm:spPr/>
      <dgm:t>
        <a:bodyPr/>
        <a:lstStyle/>
        <a:p>
          <a:endParaRPr lang="en-US"/>
        </a:p>
      </dgm:t>
    </dgm:pt>
    <dgm:pt modelId="{3B3E202A-425B-4A5A-AF88-57A16CFB8EC5}">
      <dgm:prSet/>
      <dgm:spPr/>
      <dgm:t>
        <a:bodyPr/>
        <a:lstStyle/>
        <a:p>
          <a:r>
            <a:rPr lang="en-US" dirty="0"/>
            <a:t>&lt;td&gt;</a:t>
          </a:r>
        </a:p>
      </dgm:t>
    </dgm:pt>
    <dgm:pt modelId="{76CD6078-F044-486A-B1EF-459D7EF3962E}" type="parTrans" cxnId="{300D1C16-5D95-4F17-840E-BED75DADB00A}">
      <dgm:prSet/>
      <dgm:spPr/>
      <dgm:t>
        <a:bodyPr/>
        <a:lstStyle/>
        <a:p>
          <a:endParaRPr lang="en-US"/>
        </a:p>
      </dgm:t>
    </dgm:pt>
    <dgm:pt modelId="{790CCAEE-090E-42D2-AB1C-49FADCE1D433}" type="sibTrans" cxnId="{300D1C16-5D95-4F17-840E-BED75DADB00A}">
      <dgm:prSet/>
      <dgm:spPr/>
      <dgm:t>
        <a:bodyPr/>
        <a:lstStyle/>
        <a:p>
          <a:endParaRPr lang="en-US"/>
        </a:p>
      </dgm:t>
    </dgm:pt>
    <dgm:pt modelId="{2F944F0A-359E-4DBC-ADD4-DF8F1C21A121}">
      <dgm:prSet>
        <dgm:style>
          <a:lnRef idx="2">
            <a:schemeClr val="accent1"/>
          </a:lnRef>
          <a:fillRef idx="1">
            <a:schemeClr val="lt1"/>
          </a:fillRef>
          <a:effectRef idx="0">
            <a:schemeClr val="accent1"/>
          </a:effectRef>
          <a:fontRef idx="minor">
            <a:schemeClr val="dk1"/>
          </a:fontRef>
        </dgm:style>
      </dgm:prSet>
      <dgm:spPr/>
      <dgm:t>
        <a:bodyPr/>
        <a:lstStyle/>
        <a:p>
          <a:r>
            <a:rPr lang="en-US" dirty="0"/>
            <a:t>Table</a:t>
          </a:r>
        </a:p>
      </dgm:t>
    </dgm:pt>
    <dgm:pt modelId="{D8EE4EA0-8DFD-4587-8AAD-30A858476BA1}" type="parTrans" cxnId="{0FB1106A-EBB5-4847-8F82-C55EE575CFC0}">
      <dgm:prSet/>
      <dgm:spPr/>
      <dgm:t>
        <a:bodyPr/>
        <a:lstStyle/>
        <a:p>
          <a:endParaRPr lang="en-US"/>
        </a:p>
      </dgm:t>
    </dgm:pt>
    <dgm:pt modelId="{B7132BF3-DEB6-4771-AEDA-48E7EDA100C6}" type="sibTrans" cxnId="{0FB1106A-EBB5-4847-8F82-C55EE575CFC0}">
      <dgm:prSet/>
      <dgm:spPr/>
      <dgm:t>
        <a:bodyPr/>
        <a:lstStyle/>
        <a:p>
          <a:endParaRPr lang="en-US"/>
        </a:p>
      </dgm:t>
    </dgm:pt>
    <dgm:pt modelId="{F2ACF8EE-FBF7-42BA-B6C6-283AFF98F9E8}">
      <dgm:prSet/>
      <dgm:spPr/>
      <dgm:t>
        <a:bodyPr/>
        <a:lstStyle/>
        <a:p>
          <a:r>
            <a:rPr lang="en-US" dirty="0"/>
            <a:t>&lt;head&gt;</a:t>
          </a:r>
        </a:p>
      </dgm:t>
    </dgm:pt>
    <dgm:pt modelId="{7869D48B-3F0A-413E-80D4-99388BAF9B7C}" type="parTrans" cxnId="{913E2F3D-CCD0-4EA0-BA01-3ABE98308519}">
      <dgm:prSet/>
      <dgm:spPr/>
      <dgm:t>
        <a:bodyPr/>
        <a:lstStyle/>
        <a:p>
          <a:endParaRPr lang="en-US"/>
        </a:p>
      </dgm:t>
    </dgm:pt>
    <dgm:pt modelId="{D29CDCDA-F94B-4922-83C2-1CF2B924563A}" type="sibTrans" cxnId="{913E2F3D-CCD0-4EA0-BA01-3ABE98308519}">
      <dgm:prSet/>
      <dgm:spPr/>
      <dgm:t>
        <a:bodyPr/>
        <a:lstStyle/>
        <a:p>
          <a:endParaRPr lang="en-US"/>
        </a:p>
      </dgm:t>
    </dgm:pt>
    <dgm:pt modelId="{6CBF44D8-4BE2-482D-9E82-24511C6829C2}">
      <dgm:prSet/>
      <dgm:spPr/>
      <dgm:t>
        <a:bodyPr/>
        <a:lstStyle/>
        <a:p>
          <a:r>
            <a:rPr lang="en-US" dirty="0"/>
            <a:t>&lt;title&gt;</a:t>
          </a:r>
        </a:p>
      </dgm:t>
    </dgm:pt>
    <dgm:pt modelId="{3FEF435C-8684-41FA-99B4-82509F65B63D}" type="parTrans" cxnId="{22697B2D-49D0-400E-A9A8-34C169316AFA}">
      <dgm:prSet/>
      <dgm:spPr/>
      <dgm:t>
        <a:bodyPr/>
        <a:lstStyle/>
        <a:p>
          <a:endParaRPr lang="en-US"/>
        </a:p>
      </dgm:t>
    </dgm:pt>
    <dgm:pt modelId="{199272F3-F776-4B90-AFA7-F4BA34D7FCDC}" type="sibTrans" cxnId="{22697B2D-49D0-400E-A9A8-34C169316AFA}">
      <dgm:prSet/>
      <dgm:spPr/>
      <dgm:t>
        <a:bodyPr/>
        <a:lstStyle/>
        <a:p>
          <a:endParaRPr lang="en-US"/>
        </a:p>
      </dgm:t>
    </dgm:pt>
    <dgm:pt modelId="{23942136-653C-49A9-9EA1-C9C6F85F31F0}">
      <dgm:prSet>
        <dgm:style>
          <a:lnRef idx="2">
            <a:schemeClr val="accent1"/>
          </a:lnRef>
          <a:fillRef idx="1">
            <a:schemeClr val="lt1"/>
          </a:fillRef>
          <a:effectRef idx="0">
            <a:schemeClr val="accent1"/>
          </a:effectRef>
          <a:fontRef idx="minor">
            <a:schemeClr val="dk1"/>
          </a:fontRef>
        </dgm:style>
      </dgm:prSet>
      <dgm:spPr/>
      <dgm:t>
        <a:bodyPr/>
        <a:lstStyle/>
        <a:p>
          <a:r>
            <a:rPr lang="en-US" dirty="0"/>
            <a:t>DOM Sample</a:t>
          </a:r>
        </a:p>
      </dgm:t>
    </dgm:pt>
    <dgm:pt modelId="{E5718147-DC68-407A-84BE-05C8C09D2EB7}" type="parTrans" cxnId="{15B71FC8-9958-4D55-9826-DA66CEE4C5DD}">
      <dgm:prSet/>
      <dgm:spPr/>
      <dgm:t>
        <a:bodyPr/>
        <a:lstStyle/>
        <a:p>
          <a:endParaRPr lang="en-US"/>
        </a:p>
      </dgm:t>
    </dgm:pt>
    <dgm:pt modelId="{C08CBAF0-B03E-47BF-A9F1-2DA26673CFDE}" type="sibTrans" cxnId="{15B71FC8-9958-4D55-9826-DA66CEE4C5DD}">
      <dgm:prSet/>
      <dgm:spPr/>
      <dgm:t>
        <a:bodyPr/>
        <a:lstStyle/>
        <a:p>
          <a:endParaRPr lang="en-US"/>
        </a:p>
      </dgm:t>
    </dgm:pt>
    <dgm:pt modelId="{EFB3C6A0-4D32-4740-A621-5A8824D833C4}">
      <dgm:prSet/>
      <dgm:spPr/>
      <dgm:t>
        <a:bodyPr/>
        <a:lstStyle/>
        <a:p>
          <a:r>
            <a:rPr lang="en-US" dirty="0"/>
            <a:t>&lt;style&gt;</a:t>
          </a:r>
        </a:p>
      </dgm:t>
    </dgm:pt>
    <dgm:pt modelId="{8244EA92-7E7C-4FC3-B4FE-8136BBE201F4}" type="parTrans" cxnId="{347EEED2-D8A3-4664-8DB1-9F9B17D7F182}">
      <dgm:prSet/>
      <dgm:spPr/>
      <dgm:t>
        <a:bodyPr/>
        <a:lstStyle/>
        <a:p>
          <a:endParaRPr lang="en-US"/>
        </a:p>
      </dgm:t>
    </dgm:pt>
    <dgm:pt modelId="{B03EBFFF-451B-4D1F-89DB-19718D91E35A}" type="sibTrans" cxnId="{347EEED2-D8A3-4664-8DB1-9F9B17D7F182}">
      <dgm:prSet/>
      <dgm:spPr/>
      <dgm:t>
        <a:bodyPr/>
        <a:lstStyle/>
        <a:p>
          <a:endParaRPr lang="en-US"/>
        </a:p>
      </dgm:t>
    </dgm:pt>
    <dgm:pt modelId="{4879A436-41FD-450C-A07F-E01A891E195C}">
      <dgm:prSet>
        <dgm:style>
          <a:lnRef idx="2">
            <a:schemeClr val="accent1"/>
          </a:lnRef>
          <a:fillRef idx="1">
            <a:schemeClr val="lt1"/>
          </a:fillRef>
          <a:effectRef idx="0">
            <a:schemeClr val="accent1"/>
          </a:effectRef>
          <a:fontRef idx="minor">
            <a:schemeClr val="dk1"/>
          </a:fontRef>
        </dgm:style>
      </dgm:prSet>
      <dgm:spPr/>
      <dgm:t>
        <a:bodyPr/>
        <a:lstStyle/>
        <a:p>
          <a:r>
            <a:rPr lang="en-US" dirty="0"/>
            <a:t>table {…</a:t>
          </a:r>
        </a:p>
      </dgm:t>
    </dgm:pt>
    <dgm:pt modelId="{7C72F0BF-3C5C-46EB-BA3E-65A114071119}" type="parTrans" cxnId="{44EA24D1-AA40-4FEE-BEB4-CBB55979E7A6}">
      <dgm:prSet/>
      <dgm:spPr/>
      <dgm:t>
        <a:bodyPr/>
        <a:lstStyle/>
        <a:p>
          <a:endParaRPr lang="en-US"/>
        </a:p>
      </dgm:t>
    </dgm:pt>
    <dgm:pt modelId="{321CC7F6-73E0-49A1-8C44-3BDC3A0F2E09}" type="sibTrans" cxnId="{44EA24D1-AA40-4FEE-BEB4-CBB55979E7A6}">
      <dgm:prSet/>
      <dgm:spPr/>
      <dgm:t>
        <a:bodyPr/>
        <a:lstStyle/>
        <a:p>
          <a:endParaRPr lang="en-US"/>
        </a:p>
      </dgm:t>
    </dgm:pt>
    <dgm:pt modelId="{FD958DF3-7AA3-4FC7-82A5-BDAF6FA65E15}" type="pres">
      <dgm:prSet presAssocID="{ADF8AB5D-8E60-484A-8AF7-0ABD10B53AB5}" presName="hierChild1" presStyleCnt="0">
        <dgm:presLayoutVars>
          <dgm:orgChart val="1"/>
          <dgm:chPref val="1"/>
          <dgm:dir/>
          <dgm:animOne val="branch"/>
          <dgm:animLvl val="lvl"/>
          <dgm:resizeHandles/>
        </dgm:presLayoutVars>
      </dgm:prSet>
      <dgm:spPr/>
    </dgm:pt>
    <dgm:pt modelId="{F2505E00-9033-4867-9FE9-D9E2EC913B2E}" type="pres">
      <dgm:prSet presAssocID="{B2DE4DD0-94CC-4C40-85A9-E10B6C368E86}" presName="hierRoot1" presStyleCnt="0">
        <dgm:presLayoutVars>
          <dgm:hierBranch val="init"/>
        </dgm:presLayoutVars>
      </dgm:prSet>
      <dgm:spPr/>
    </dgm:pt>
    <dgm:pt modelId="{B43F87F8-6347-41C4-B8F3-BFD91E1F16F3}" type="pres">
      <dgm:prSet presAssocID="{B2DE4DD0-94CC-4C40-85A9-E10B6C368E86}" presName="rootComposite1" presStyleCnt="0"/>
      <dgm:spPr/>
    </dgm:pt>
    <dgm:pt modelId="{288235FE-214C-4E7A-9C27-2FCA414BC7E9}" type="pres">
      <dgm:prSet presAssocID="{B2DE4DD0-94CC-4C40-85A9-E10B6C368E86}" presName="rootText1" presStyleLbl="node0" presStyleIdx="0" presStyleCnt="1" custLinFactX="83893" custLinFactNeighborX="100000" custLinFactNeighborY="-43">
        <dgm:presLayoutVars>
          <dgm:chPref val="3"/>
        </dgm:presLayoutVars>
      </dgm:prSet>
      <dgm:spPr/>
    </dgm:pt>
    <dgm:pt modelId="{2FD3C0A5-B502-4F13-914F-8FC7087B10AC}" type="pres">
      <dgm:prSet presAssocID="{B2DE4DD0-94CC-4C40-85A9-E10B6C368E86}" presName="rootConnector1" presStyleLbl="node1" presStyleIdx="0" presStyleCnt="0"/>
      <dgm:spPr/>
    </dgm:pt>
    <dgm:pt modelId="{2F9AE1E8-7729-42FC-8F5F-DB9285972CC9}" type="pres">
      <dgm:prSet presAssocID="{B2DE4DD0-94CC-4C40-85A9-E10B6C368E86}" presName="hierChild2" presStyleCnt="0"/>
      <dgm:spPr/>
    </dgm:pt>
    <dgm:pt modelId="{7401E067-8B57-4EFB-AF6A-CC394C7AA1A5}" type="pres">
      <dgm:prSet presAssocID="{A0E476D1-9BA0-44D0-848F-28878899DE9F}" presName="Name37" presStyleLbl="parChTrans1D2" presStyleIdx="0" presStyleCnt="1"/>
      <dgm:spPr/>
    </dgm:pt>
    <dgm:pt modelId="{0DF25E94-46E1-4546-9FA4-CD266BE1C15C}" type="pres">
      <dgm:prSet presAssocID="{BAEE3892-875C-48DD-8F1D-3A794494F3AE}" presName="hierRoot2" presStyleCnt="0">
        <dgm:presLayoutVars>
          <dgm:hierBranch val="init"/>
        </dgm:presLayoutVars>
      </dgm:prSet>
      <dgm:spPr/>
    </dgm:pt>
    <dgm:pt modelId="{93401CBF-087C-4998-AAF6-99F43F922C39}" type="pres">
      <dgm:prSet presAssocID="{BAEE3892-875C-48DD-8F1D-3A794494F3AE}" presName="rootComposite" presStyleCnt="0"/>
      <dgm:spPr/>
    </dgm:pt>
    <dgm:pt modelId="{F5FF392E-8114-4BA4-B2EE-58E7FE99B734}" type="pres">
      <dgm:prSet presAssocID="{BAEE3892-875C-48DD-8F1D-3A794494F3AE}" presName="rootText" presStyleLbl="node2" presStyleIdx="0" presStyleCnt="1" custLinFactX="83893" custLinFactNeighborX="100000" custLinFactNeighborY="-38394">
        <dgm:presLayoutVars>
          <dgm:chPref val="3"/>
        </dgm:presLayoutVars>
      </dgm:prSet>
      <dgm:spPr/>
    </dgm:pt>
    <dgm:pt modelId="{BFC243C8-A27B-48C3-BC45-FB7A5040120E}" type="pres">
      <dgm:prSet presAssocID="{BAEE3892-875C-48DD-8F1D-3A794494F3AE}" presName="rootConnector" presStyleLbl="node2" presStyleIdx="0" presStyleCnt="1"/>
      <dgm:spPr/>
    </dgm:pt>
    <dgm:pt modelId="{B8528F6A-253D-489E-B9FC-FF08402572B3}" type="pres">
      <dgm:prSet presAssocID="{BAEE3892-875C-48DD-8F1D-3A794494F3AE}" presName="hierChild4" presStyleCnt="0"/>
      <dgm:spPr/>
    </dgm:pt>
    <dgm:pt modelId="{9E20229A-43C0-4556-8DFB-E272DEFD37F4}" type="pres">
      <dgm:prSet presAssocID="{1DD777CD-4CF2-47FF-A7C1-336F535ACB85}" presName="Name37" presStyleLbl="parChTrans1D3" presStyleIdx="0" presStyleCnt="2"/>
      <dgm:spPr/>
    </dgm:pt>
    <dgm:pt modelId="{82B02749-EDEF-45DC-A33D-1F8272730F04}" type="pres">
      <dgm:prSet presAssocID="{2B1B3C85-C5B3-435B-9C75-943CC747401B}" presName="hierRoot2" presStyleCnt="0">
        <dgm:presLayoutVars>
          <dgm:hierBranch val="init"/>
        </dgm:presLayoutVars>
      </dgm:prSet>
      <dgm:spPr/>
    </dgm:pt>
    <dgm:pt modelId="{D776654B-ABB6-4F6E-99C0-BD227218B7D0}" type="pres">
      <dgm:prSet presAssocID="{2B1B3C85-C5B3-435B-9C75-943CC747401B}" presName="rootComposite" presStyleCnt="0"/>
      <dgm:spPr/>
    </dgm:pt>
    <dgm:pt modelId="{4918B0CB-9A44-45BE-BECA-AC184D95C670}" type="pres">
      <dgm:prSet presAssocID="{2B1B3C85-C5B3-435B-9C75-943CC747401B}" presName="rootText" presStyleLbl="node3" presStyleIdx="0" presStyleCnt="2" custLinFactX="188443" custLinFactNeighborX="200000" custLinFactNeighborY="-49923">
        <dgm:presLayoutVars>
          <dgm:chPref val="3"/>
        </dgm:presLayoutVars>
      </dgm:prSet>
      <dgm:spPr/>
    </dgm:pt>
    <dgm:pt modelId="{1C99101B-ED56-4597-A50E-91EE57910CCE}" type="pres">
      <dgm:prSet presAssocID="{2B1B3C85-C5B3-435B-9C75-943CC747401B}" presName="rootConnector" presStyleLbl="node3" presStyleIdx="0" presStyleCnt="2"/>
      <dgm:spPr/>
    </dgm:pt>
    <dgm:pt modelId="{3044B666-F3C2-43A0-9CCD-2D11C1639DD5}" type="pres">
      <dgm:prSet presAssocID="{2B1B3C85-C5B3-435B-9C75-943CC747401B}" presName="hierChild4" presStyleCnt="0"/>
      <dgm:spPr/>
    </dgm:pt>
    <dgm:pt modelId="{1C441405-0B94-4D82-B0FE-0A157FE2FE7E}" type="pres">
      <dgm:prSet presAssocID="{F7112479-F2D8-4BEB-A10D-8F6DEB537FD4}" presName="Name37" presStyleLbl="parChTrans1D4" presStyleIdx="0" presStyleCnt="16"/>
      <dgm:spPr/>
    </dgm:pt>
    <dgm:pt modelId="{A3F7CBE0-1B3D-49F9-AB2A-18E4294D33BD}" type="pres">
      <dgm:prSet presAssocID="{9A704A12-B12C-4BB1-8A45-4E5937E61FAC}" presName="hierRoot2" presStyleCnt="0">
        <dgm:presLayoutVars>
          <dgm:hierBranch val="init"/>
        </dgm:presLayoutVars>
      </dgm:prSet>
      <dgm:spPr/>
    </dgm:pt>
    <dgm:pt modelId="{D759CC5F-7F28-4165-8904-7C34DB034647}" type="pres">
      <dgm:prSet presAssocID="{9A704A12-B12C-4BB1-8A45-4E5937E61FAC}" presName="rootComposite" presStyleCnt="0"/>
      <dgm:spPr/>
    </dgm:pt>
    <dgm:pt modelId="{AEEDF7F8-8323-47DB-B9B2-32FD3B746251}" type="pres">
      <dgm:prSet presAssocID="{9A704A12-B12C-4BB1-8A45-4E5937E61FAC}" presName="rootText" presStyleLbl="node4" presStyleIdx="0" presStyleCnt="16" custLinFactX="190050" custLinFactNeighborX="200000" custLinFactNeighborY="-74021">
        <dgm:presLayoutVars>
          <dgm:chPref val="3"/>
        </dgm:presLayoutVars>
      </dgm:prSet>
      <dgm:spPr/>
    </dgm:pt>
    <dgm:pt modelId="{8982AB16-1041-4364-A0EC-538B7A9666B9}" type="pres">
      <dgm:prSet presAssocID="{9A704A12-B12C-4BB1-8A45-4E5937E61FAC}" presName="rootConnector" presStyleLbl="node4" presStyleIdx="0" presStyleCnt="16"/>
      <dgm:spPr/>
    </dgm:pt>
    <dgm:pt modelId="{290D1ACF-7703-4803-879F-FCED943880F2}" type="pres">
      <dgm:prSet presAssocID="{9A704A12-B12C-4BB1-8A45-4E5937E61FAC}" presName="hierChild4" presStyleCnt="0"/>
      <dgm:spPr/>
    </dgm:pt>
    <dgm:pt modelId="{FDA30EAD-3357-48D0-A21C-7A24384EA781}" type="pres">
      <dgm:prSet presAssocID="{7012B201-528B-4CEF-9DF1-93A4BAFD45F3}" presName="Name37" presStyleLbl="parChTrans1D4" presStyleIdx="1" presStyleCnt="16"/>
      <dgm:spPr/>
    </dgm:pt>
    <dgm:pt modelId="{2BE8D814-7599-4F12-A609-F1DA0815D97F}" type="pres">
      <dgm:prSet presAssocID="{E9687648-0917-468F-A011-85286A85CA33}" presName="hierRoot2" presStyleCnt="0">
        <dgm:presLayoutVars>
          <dgm:hierBranch val="init"/>
        </dgm:presLayoutVars>
      </dgm:prSet>
      <dgm:spPr/>
    </dgm:pt>
    <dgm:pt modelId="{67F021E2-D440-4611-99E3-B111F4107370}" type="pres">
      <dgm:prSet presAssocID="{E9687648-0917-468F-A011-85286A85CA33}" presName="rootComposite" presStyleCnt="0"/>
      <dgm:spPr/>
    </dgm:pt>
    <dgm:pt modelId="{F9D86EAF-25BB-4407-B375-D4F2947EC87D}" type="pres">
      <dgm:prSet presAssocID="{E9687648-0917-468F-A011-85286A85CA33}" presName="rootText" presStyleLbl="node4" presStyleIdx="1" presStyleCnt="16" custLinFactX="192237" custLinFactNeighborX="200000" custLinFactNeighborY="-98349">
        <dgm:presLayoutVars>
          <dgm:chPref val="3"/>
        </dgm:presLayoutVars>
      </dgm:prSet>
      <dgm:spPr/>
    </dgm:pt>
    <dgm:pt modelId="{5DAD7273-FEF2-4F62-8175-C1BFB44580B9}" type="pres">
      <dgm:prSet presAssocID="{E9687648-0917-468F-A011-85286A85CA33}" presName="rootConnector" presStyleLbl="node4" presStyleIdx="1" presStyleCnt="16"/>
      <dgm:spPr/>
    </dgm:pt>
    <dgm:pt modelId="{D536693B-BD3B-4E9D-9BD4-92CC810BBF83}" type="pres">
      <dgm:prSet presAssocID="{E9687648-0917-468F-A011-85286A85CA33}" presName="hierChild4" presStyleCnt="0"/>
      <dgm:spPr/>
    </dgm:pt>
    <dgm:pt modelId="{8B3D6C61-BD81-445B-AEB6-CF42F4F7129A}" type="pres">
      <dgm:prSet presAssocID="{CE403196-4D87-4E0E-A8EC-E7ED9C319D45}" presName="Name37" presStyleLbl="parChTrans1D4" presStyleIdx="2" presStyleCnt="16"/>
      <dgm:spPr/>
    </dgm:pt>
    <dgm:pt modelId="{60B7A9D2-8C5B-439D-B8C4-E4E08EABE3A3}" type="pres">
      <dgm:prSet presAssocID="{A9EB270F-EEB5-436D-8892-9E82FE88C507}" presName="hierRoot2" presStyleCnt="0">
        <dgm:presLayoutVars>
          <dgm:hierBranch val="init"/>
        </dgm:presLayoutVars>
      </dgm:prSet>
      <dgm:spPr/>
    </dgm:pt>
    <dgm:pt modelId="{32FCF9ED-D698-42FF-9EAA-2AB43D450562}" type="pres">
      <dgm:prSet presAssocID="{A9EB270F-EEB5-436D-8892-9E82FE88C507}" presName="rootComposite" presStyleCnt="0"/>
      <dgm:spPr/>
    </dgm:pt>
    <dgm:pt modelId="{13B066FE-3AB2-477B-BA2B-3EF16722E69D}" type="pres">
      <dgm:prSet presAssocID="{A9EB270F-EEB5-436D-8892-9E82FE88C507}" presName="rootText" presStyleLbl="node4" presStyleIdx="2" presStyleCnt="16" custLinFactX="194168" custLinFactNeighborX="200000" custLinFactNeighborY="-78732">
        <dgm:presLayoutVars>
          <dgm:chPref val="3"/>
        </dgm:presLayoutVars>
      </dgm:prSet>
      <dgm:spPr/>
    </dgm:pt>
    <dgm:pt modelId="{C80896A9-6338-4E2E-8E68-945E9234B050}" type="pres">
      <dgm:prSet presAssocID="{A9EB270F-EEB5-436D-8892-9E82FE88C507}" presName="rootConnector" presStyleLbl="node4" presStyleIdx="2" presStyleCnt="16"/>
      <dgm:spPr/>
    </dgm:pt>
    <dgm:pt modelId="{C397B4D1-A10C-4398-9BEA-4ED8D297C190}" type="pres">
      <dgm:prSet presAssocID="{A9EB270F-EEB5-436D-8892-9E82FE88C507}" presName="hierChild4" presStyleCnt="0"/>
      <dgm:spPr/>
    </dgm:pt>
    <dgm:pt modelId="{E46A30B0-D455-4291-90F0-06F6ECE3AF8B}" type="pres">
      <dgm:prSet presAssocID="{40CE9EE1-E69C-4CF9-9F58-796F8A7E4C81}" presName="Name37" presStyleLbl="parChTrans1D4" presStyleIdx="3" presStyleCnt="16"/>
      <dgm:spPr/>
    </dgm:pt>
    <dgm:pt modelId="{02D55A19-6CE9-4091-989A-90656A94AF58}" type="pres">
      <dgm:prSet presAssocID="{1D60F127-5F19-41C2-A341-128B4C9C9682}" presName="hierRoot2" presStyleCnt="0">
        <dgm:presLayoutVars>
          <dgm:hierBranch val="init"/>
        </dgm:presLayoutVars>
      </dgm:prSet>
      <dgm:spPr/>
    </dgm:pt>
    <dgm:pt modelId="{35BA9AD6-0507-4150-BCBC-E2224B41329E}" type="pres">
      <dgm:prSet presAssocID="{1D60F127-5F19-41C2-A341-128B4C9C9682}" presName="rootComposite" presStyleCnt="0"/>
      <dgm:spPr/>
    </dgm:pt>
    <dgm:pt modelId="{5580E162-63B6-4B7E-BDBF-1DA2A25D0F8D}" type="pres">
      <dgm:prSet presAssocID="{1D60F127-5F19-41C2-A341-128B4C9C9682}" presName="rootText" presStyleLbl="node4" presStyleIdx="3" presStyleCnt="16" custLinFactX="188747" custLinFactNeighborX="200000" custLinFactNeighborY="-66405">
        <dgm:presLayoutVars>
          <dgm:chPref val="3"/>
        </dgm:presLayoutVars>
      </dgm:prSet>
      <dgm:spPr/>
    </dgm:pt>
    <dgm:pt modelId="{6B33B6C2-C20E-4193-B9F8-9D1E47F36685}" type="pres">
      <dgm:prSet presAssocID="{1D60F127-5F19-41C2-A341-128B4C9C9682}" presName="rootConnector" presStyleLbl="node4" presStyleIdx="3" presStyleCnt="16"/>
      <dgm:spPr/>
    </dgm:pt>
    <dgm:pt modelId="{38AD0E8B-9B1F-4B48-A4EB-CCA0E19F8077}" type="pres">
      <dgm:prSet presAssocID="{1D60F127-5F19-41C2-A341-128B4C9C9682}" presName="hierChild4" presStyleCnt="0"/>
      <dgm:spPr/>
    </dgm:pt>
    <dgm:pt modelId="{5CFCE601-C683-4133-9EE0-98CD78A7905B}" type="pres">
      <dgm:prSet presAssocID="{B114296D-E8D6-4FB7-A9CD-5882C4AD7DD8}" presName="Name37" presStyleLbl="parChTrans1D4" presStyleIdx="4" presStyleCnt="16"/>
      <dgm:spPr/>
    </dgm:pt>
    <dgm:pt modelId="{57765077-76FB-4489-8E1E-E422479AF42C}" type="pres">
      <dgm:prSet presAssocID="{DEF44D0F-09E4-41FE-8062-5FE74D7B7CFF}" presName="hierRoot2" presStyleCnt="0">
        <dgm:presLayoutVars>
          <dgm:hierBranch val="init"/>
        </dgm:presLayoutVars>
      </dgm:prSet>
      <dgm:spPr/>
    </dgm:pt>
    <dgm:pt modelId="{F9C4CA0D-FF8A-4349-8FAF-B1800FBE236B}" type="pres">
      <dgm:prSet presAssocID="{DEF44D0F-09E4-41FE-8062-5FE74D7B7CFF}" presName="rootComposite" presStyleCnt="0"/>
      <dgm:spPr/>
    </dgm:pt>
    <dgm:pt modelId="{6FB621DB-FF3B-4F82-A636-431A8AD5B397}" type="pres">
      <dgm:prSet presAssocID="{DEF44D0F-09E4-41FE-8062-5FE74D7B7CFF}" presName="rootText" presStyleLbl="node4" presStyleIdx="4" presStyleCnt="16" custLinFactX="195808" custLinFactNeighborX="200000" custLinFactNeighborY="-32032">
        <dgm:presLayoutVars>
          <dgm:chPref val="3"/>
        </dgm:presLayoutVars>
      </dgm:prSet>
      <dgm:spPr/>
    </dgm:pt>
    <dgm:pt modelId="{74570B4A-5DBB-41E2-9C49-55EADBAE93B6}" type="pres">
      <dgm:prSet presAssocID="{DEF44D0F-09E4-41FE-8062-5FE74D7B7CFF}" presName="rootConnector" presStyleLbl="node4" presStyleIdx="4" presStyleCnt="16"/>
      <dgm:spPr/>
    </dgm:pt>
    <dgm:pt modelId="{912A8847-B0AF-4980-B613-A795111BA222}" type="pres">
      <dgm:prSet presAssocID="{DEF44D0F-09E4-41FE-8062-5FE74D7B7CFF}" presName="hierChild4" presStyleCnt="0"/>
      <dgm:spPr/>
    </dgm:pt>
    <dgm:pt modelId="{441FC656-6BE1-4A72-A8B3-4A0974665BA2}" type="pres">
      <dgm:prSet presAssocID="{DEF44D0F-09E4-41FE-8062-5FE74D7B7CFF}" presName="hierChild5" presStyleCnt="0"/>
      <dgm:spPr/>
    </dgm:pt>
    <dgm:pt modelId="{D92D68A7-42BF-47C7-A0F3-9385DE743738}" type="pres">
      <dgm:prSet presAssocID="{1D60F127-5F19-41C2-A341-128B4C9C9682}" presName="hierChild5" presStyleCnt="0"/>
      <dgm:spPr/>
    </dgm:pt>
    <dgm:pt modelId="{7BB004D1-0417-452A-913C-18D8139BA032}" type="pres">
      <dgm:prSet presAssocID="{86C8EB61-D5C5-4CFA-93FA-919549136FB8}" presName="Name37" presStyleLbl="parChTrans1D4" presStyleIdx="5" presStyleCnt="16"/>
      <dgm:spPr/>
    </dgm:pt>
    <dgm:pt modelId="{0F3C38E9-CE9B-4014-A8C1-4E21CC6E47B9}" type="pres">
      <dgm:prSet presAssocID="{2BA0FAAC-7DF1-4FB3-BD4F-00A5E46D928D}" presName="hierRoot2" presStyleCnt="0">
        <dgm:presLayoutVars>
          <dgm:hierBranch val="init"/>
        </dgm:presLayoutVars>
      </dgm:prSet>
      <dgm:spPr/>
    </dgm:pt>
    <dgm:pt modelId="{DDAF61B1-D998-44BB-A751-A860E7DB93C8}" type="pres">
      <dgm:prSet presAssocID="{2BA0FAAC-7DF1-4FB3-BD4F-00A5E46D928D}" presName="rootComposite" presStyleCnt="0"/>
      <dgm:spPr/>
    </dgm:pt>
    <dgm:pt modelId="{04376E6E-FC73-47BA-BD80-55C759C02A8A}" type="pres">
      <dgm:prSet presAssocID="{2BA0FAAC-7DF1-4FB3-BD4F-00A5E46D928D}" presName="rootText" presStyleLbl="node4" presStyleIdx="5" presStyleCnt="16" custLinFactX="200000" custLinFactNeighborX="204190" custLinFactNeighborY="-66405">
        <dgm:presLayoutVars>
          <dgm:chPref val="3"/>
        </dgm:presLayoutVars>
      </dgm:prSet>
      <dgm:spPr/>
    </dgm:pt>
    <dgm:pt modelId="{20C0FEEC-ABC2-441C-BB85-6D24864A34C8}" type="pres">
      <dgm:prSet presAssocID="{2BA0FAAC-7DF1-4FB3-BD4F-00A5E46D928D}" presName="rootConnector" presStyleLbl="node4" presStyleIdx="5" presStyleCnt="16"/>
      <dgm:spPr/>
    </dgm:pt>
    <dgm:pt modelId="{7153E4AF-6D2C-434A-9B5C-F677100BF5F6}" type="pres">
      <dgm:prSet presAssocID="{2BA0FAAC-7DF1-4FB3-BD4F-00A5E46D928D}" presName="hierChild4" presStyleCnt="0"/>
      <dgm:spPr/>
    </dgm:pt>
    <dgm:pt modelId="{A8C9731A-8F33-4CB5-AEB2-9FF9B0C5B763}" type="pres">
      <dgm:prSet presAssocID="{CA384558-8C68-40BD-B353-FD17C6C3B973}" presName="Name37" presStyleLbl="parChTrans1D4" presStyleIdx="6" presStyleCnt="16"/>
      <dgm:spPr/>
    </dgm:pt>
    <dgm:pt modelId="{412D0F37-8801-4B0A-B946-451C9938C211}" type="pres">
      <dgm:prSet presAssocID="{64ED3601-8A7A-4C85-BB78-A78176721E48}" presName="hierRoot2" presStyleCnt="0">
        <dgm:presLayoutVars>
          <dgm:hierBranch val="init"/>
        </dgm:presLayoutVars>
      </dgm:prSet>
      <dgm:spPr/>
    </dgm:pt>
    <dgm:pt modelId="{2311911E-82BB-4D55-AE10-162CB8520A77}" type="pres">
      <dgm:prSet presAssocID="{64ED3601-8A7A-4C85-BB78-A78176721E48}" presName="rootComposite" presStyleCnt="0"/>
      <dgm:spPr/>
    </dgm:pt>
    <dgm:pt modelId="{7805CA0F-4A16-4327-90ED-B4F392FB0D4C}" type="pres">
      <dgm:prSet presAssocID="{64ED3601-8A7A-4C85-BB78-A78176721E48}" presName="rootText" presStyleLbl="node4" presStyleIdx="6" presStyleCnt="16" custLinFactX="200000" custLinFactNeighborX="207088" custLinFactNeighborY="-32032">
        <dgm:presLayoutVars>
          <dgm:chPref val="3"/>
        </dgm:presLayoutVars>
      </dgm:prSet>
      <dgm:spPr/>
    </dgm:pt>
    <dgm:pt modelId="{44B8AC63-1B22-4F7F-83C3-83DFA1442E4A}" type="pres">
      <dgm:prSet presAssocID="{64ED3601-8A7A-4C85-BB78-A78176721E48}" presName="rootConnector" presStyleLbl="node4" presStyleIdx="6" presStyleCnt="16"/>
      <dgm:spPr/>
    </dgm:pt>
    <dgm:pt modelId="{411BFA15-8FB5-4AC9-BF26-8BD32AE76EEC}" type="pres">
      <dgm:prSet presAssocID="{64ED3601-8A7A-4C85-BB78-A78176721E48}" presName="hierChild4" presStyleCnt="0"/>
      <dgm:spPr/>
    </dgm:pt>
    <dgm:pt modelId="{CB5F252A-61DC-4109-8FFF-BE371EB3E248}" type="pres">
      <dgm:prSet presAssocID="{64ED3601-8A7A-4C85-BB78-A78176721E48}" presName="hierChild5" presStyleCnt="0"/>
      <dgm:spPr/>
    </dgm:pt>
    <dgm:pt modelId="{0F243D62-08D0-4D41-8A09-C9EB45FA7EB8}" type="pres">
      <dgm:prSet presAssocID="{2BA0FAAC-7DF1-4FB3-BD4F-00A5E46D928D}" presName="hierChild5" presStyleCnt="0"/>
      <dgm:spPr/>
    </dgm:pt>
    <dgm:pt modelId="{45CC3902-FE53-4C27-8655-786AFDC45783}" type="pres">
      <dgm:prSet presAssocID="{A9EB270F-EEB5-436D-8892-9E82FE88C507}" presName="hierChild5" presStyleCnt="0"/>
      <dgm:spPr/>
    </dgm:pt>
    <dgm:pt modelId="{B98FB5F5-7AED-49E5-BC67-1956608F0DED}" type="pres">
      <dgm:prSet presAssocID="{3D34167B-3DFA-4F36-B550-EAA6B10AFD93}" presName="Name37" presStyleLbl="parChTrans1D4" presStyleIdx="7" presStyleCnt="16"/>
      <dgm:spPr/>
    </dgm:pt>
    <dgm:pt modelId="{4334F554-3B94-4D2E-95FA-9F9122F1BBF5}" type="pres">
      <dgm:prSet presAssocID="{A00AEE19-DF82-4A80-9824-3D1249D6F4B4}" presName="hierRoot2" presStyleCnt="0">
        <dgm:presLayoutVars>
          <dgm:hierBranch val="init"/>
        </dgm:presLayoutVars>
      </dgm:prSet>
      <dgm:spPr/>
    </dgm:pt>
    <dgm:pt modelId="{B23B79D4-77CA-4351-BC88-E9F36DA7390E}" type="pres">
      <dgm:prSet presAssocID="{A00AEE19-DF82-4A80-9824-3D1249D6F4B4}" presName="rootComposite" presStyleCnt="0"/>
      <dgm:spPr/>
    </dgm:pt>
    <dgm:pt modelId="{8DFD5BF7-7200-42CE-8CF5-23CC6C70D876}" type="pres">
      <dgm:prSet presAssocID="{A00AEE19-DF82-4A80-9824-3D1249D6F4B4}" presName="rootText" presStyleLbl="node4" presStyleIdx="7" presStyleCnt="16" custLinFactX="200000" custLinFactNeighborX="229227" custLinFactNeighborY="-78732">
        <dgm:presLayoutVars>
          <dgm:chPref val="3"/>
        </dgm:presLayoutVars>
      </dgm:prSet>
      <dgm:spPr/>
    </dgm:pt>
    <dgm:pt modelId="{637DF6FE-48E3-4113-B739-73DFD643439D}" type="pres">
      <dgm:prSet presAssocID="{A00AEE19-DF82-4A80-9824-3D1249D6F4B4}" presName="rootConnector" presStyleLbl="node4" presStyleIdx="7" presStyleCnt="16"/>
      <dgm:spPr/>
    </dgm:pt>
    <dgm:pt modelId="{AE9912DF-608F-44A9-A7E6-4CEBF733670D}" type="pres">
      <dgm:prSet presAssocID="{A00AEE19-DF82-4A80-9824-3D1249D6F4B4}" presName="hierChild4" presStyleCnt="0"/>
      <dgm:spPr/>
    </dgm:pt>
    <dgm:pt modelId="{31AFFF5C-3B6E-4C86-8BD2-7D8BAD0022D6}" type="pres">
      <dgm:prSet presAssocID="{A6CEE7FD-A409-43C9-8089-722840CB8E2A}" presName="Name37" presStyleLbl="parChTrans1D4" presStyleIdx="8" presStyleCnt="16"/>
      <dgm:spPr/>
    </dgm:pt>
    <dgm:pt modelId="{88A3397F-8FD7-45CC-84B7-E9003A1B3EAA}" type="pres">
      <dgm:prSet presAssocID="{667B1423-6143-4A3C-AE8A-673AAA37D345}" presName="hierRoot2" presStyleCnt="0">
        <dgm:presLayoutVars>
          <dgm:hierBranch val="init"/>
        </dgm:presLayoutVars>
      </dgm:prSet>
      <dgm:spPr/>
    </dgm:pt>
    <dgm:pt modelId="{7F836AC0-0058-4B8F-93D9-451D48C7E196}" type="pres">
      <dgm:prSet presAssocID="{667B1423-6143-4A3C-AE8A-673AAA37D345}" presName="rootComposite" presStyleCnt="0"/>
      <dgm:spPr/>
    </dgm:pt>
    <dgm:pt modelId="{7FD681CA-5478-4CCE-BA30-F02BA6C092C5}" type="pres">
      <dgm:prSet presAssocID="{667B1423-6143-4A3C-AE8A-673AAA37D345}" presName="rootText" presStyleLbl="node4" presStyleIdx="8" presStyleCnt="16" custLinFactX="200000" custLinFactNeighborX="222111" custLinFactNeighborY="-66405">
        <dgm:presLayoutVars>
          <dgm:chPref val="3"/>
        </dgm:presLayoutVars>
      </dgm:prSet>
      <dgm:spPr/>
    </dgm:pt>
    <dgm:pt modelId="{582FCE2B-1C30-40E6-9199-5D32F47096A3}" type="pres">
      <dgm:prSet presAssocID="{667B1423-6143-4A3C-AE8A-673AAA37D345}" presName="rootConnector" presStyleLbl="node4" presStyleIdx="8" presStyleCnt="16"/>
      <dgm:spPr/>
    </dgm:pt>
    <dgm:pt modelId="{05D0AA75-B4EF-49DC-8198-0F03C7BEF8C4}" type="pres">
      <dgm:prSet presAssocID="{667B1423-6143-4A3C-AE8A-673AAA37D345}" presName="hierChild4" presStyleCnt="0"/>
      <dgm:spPr/>
    </dgm:pt>
    <dgm:pt modelId="{8FE4B019-32ED-4559-90DD-7305D09550E9}" type="pres">
      <dgm:prSet presAssocID="{329B2274-C0A8-4ED0-A2CB-4FCAAA930578}" presName="Name37" presStyleLbl="parChTrans1D4" presStyleIdx="9" presStyleCnt="16"/>
      <dgm:spPr/>
    </dgm:pt>
    <dgm:pt modelId="{AA39B83F-09D9-4013-8434-6D1139D83B14}" type="pres">
      <dgm:prSet presAssocID="{23B5EEC2-960B-40CE-9545-9905FF0ED0BE}" presName="hierRoot2" presStyleCnt="0">
        <dgm:presLayoutVars>
          <dgm:hierBranch val="init"/>
        </dgm:presLayoutVars>
      </dgm:prSet>
      <dgm:spPr/>
    </dgm:pt>
    <dgm:pt modelId="{E5679A4F-318D-4C5F-8F59-4C192A5F35E7}" type="pres">
      <dgm:prSet presAssocID="{23B5EEC2-960B-40CE-9545-9905FF0ED0BE}" presName="rootComposite" presStyleCnt="0"/>
      <dgm:spPr/>
    </dgm:pt>
    <dgm:pt modelId="{BF74DA88-3B48-44D3-B741-076B7982ED28}" type="pres">
      <dgm:prSet presAssocID="{23B5EEC2-960B-40CE-9545-9905FF0ED0BE}" presName="rootText" presStyleLbl="node4" presStyleIdx="9" presStyleCnt="16" custLinFactX="200000" custLinFactNeighborX="230867" custLinFactNeighborY="-32032">
        <dgm:presLayoutVars>
          <dgm:chPref val="3"/>
        </dgm:presLayoutVars>
      </dgm:prSet>
      <dgm:spPr/>
    </dgm:pt>
    <dgm:pt modelId="{24DA5EDF-76C6-4779-BBD8-9BF81F2F5B5A}" type="pres">
      <dgm:prSet presAssocID="{23B5EEC2-960B-40CE-9545-9905FF0ED0BE}" presName="rootConnector" presStyleLbl="node4" presStyleIdx="9" presStyleCnt="16"/>
      <dgm:spPr/>
    </dgm:pt>
    <dgm:pt modelId="{E26899DD-0EBD-4553-AB8A-20AA44C30B25}" type="pres">
      <dgm:prSet presAssocID="{23B5EEC2-960B-40CE-9545-9905FF0ED0BE}" presName="hierChild4" presStyleCnt="0"/>
      <dgm:spPr/>
    </dgm:pt>
    <dgm:pt modelId="{59F5D4B1-4CCE-4866-AE11-97ABFE5C357D}" type="pres">
      <dgm:prSet presAssocID="{23B5EEC2-960B-40CE-9545-9905FF0ED0BE}" presName="hierChild5" presStyleCnt="0"/>
      <dgm:spPr/>
    </dgm:pt>
    <dgm:pt modelId="{0A69CF8D-14D0-49CD-9A3B-B021D2130991}" type="pres">
      <dgm:prSet presAssocID="{667B1423-6143-4A3C-AE8A-673AAA37D345}" presName="hierChild5" presStyleCnt="0"/>
      <dgm:spPr/>
    </dgm:pt>
    <dgm:pt modelId="{D3465E6F-2C26-4D64-8531-9FF6FB3653F1}" type="pres">
      <dgm:prSet presAssocID="{76CD6078-F044-486A-B1EF-459D7EF3962E}" presName="Name37" presStyleLbl="parChTrans1D4" presStyleIdx="10" presStyleCnt="16"/>
      <dgm:spPr/>
    </dgm:pt>
    <dgm:pt modelId="{CA2BF0D6-89F0-456C-956E-CF2F780777DC}" type="pres">
      <dgm:prSet presAssocID="{3B3E202A-425B-4A5A-AF88-57A16CFB8EC5}" presName="hierRoot2" presStyleCnt="0">
        <dgm:presLayoutVars>
          <dgm:hierBranch val="init"/>
        </dgm:presLayoutVars>
      </dgm:prSet>
      <dgm:spPr/>
    </dgm:pt>
    <dgm:pt modelId="{42D57D2C-5EC0-4A08-A15B-69E5F07BF731}" type="pres">
      <dgm:prSet presAssocID="{3B3E202A-425B-4A5A-AF88-57A16CFB8EC5}" presName="rootComposite" presStyleCnt="0"/>
      <dgm:spPr/>
    </dgm:pt>
    <dgm:pt modelId="{DADE795D-1F05-4768-A52F-B43F6E34F10D}" type="pres">
      <dgm:prSet presAssocID="{3B3E202A-425B-4A5A-AF88-57A16CFB8EC5}" presName="rootText" presStyleLbl="node4" presStyleIdx="10" presStyleCnt="16" custLinFactX="200000" custLinFactNeighborX="244414" custLinFactNeighborY="-66405">
        <dgm:presLayoutVars>
          <dgm:chPref val="3"/>
        </dgm:presLayoutVars>
      </dgm:prSet>
      <dgm:spPr/>
    </dgm:pt>
    <dgm:pt modelId="{7650CD46-A580-4CDC-9109-129B41319F7E}" type="pres">
      <dgm:prSet presAssocID="{3B3E202A-425B-4A5A-AF88-57A16CFB8EC5}" presName="rootConnector" presStyleLbl="node4" presStyleIdx="10" presStyleCnt="16"/>
      <dgm:spPr/>
    </dgm:pt>
    <dgm:pt modelId="{ABF08B64-C54A-485A-BEB1-4EADEC5476C8}" type="pres">
      <dgm:prSet presAssocID="{3B3E202A-425B-4A5A-AF88-57A16CFB8EC5}" presName="hierChild4" presStyleCnt="0"/>
      <dgm:spPr/>
    </dgm:pt>
    <dgm:pt modelId="{D8762DDA-05FA-414D-ACBE-BE7DF8A9B686}" type="pres">
      <dgm:prSet presAssocID="{D8EE4EA0-8DFD-4587-8AAD-30A858476BA1}" presName="Name37" presStyleLbl="parChTrans1D4" presStyleIdx="11" presStyleCnt="16"/>
      <dgm:spPr/>
    </dgm:pt>
    <dgm:pt modelId="{991638E7-0765-477D-AFC0-BAF1532FAEA0}" type="pres">
      <dgm:prSet presAssocID="{2F944F0A-359E-4DBC-ADD4-DF8F1C21A121}" presName="hierRoot2" presStyleCnt="0">
        <dgm:presLayoutVars>
          <dgm:hierBranch val="init"/>
        </dgm:presLayoutVars>
      </dgm:prSet>
      <dgm:spPr/>
    </dgm:pt>
    <dgm:pt modelId="{645D16C0-AA19-4930-A144-847020831912}" type="pres">
      <dgm:prSet presAssocID="{2F944F0A-359E-4DBC-ADD4-DF8F1C21A121}" presName="rootComposite" presStyleCnt="0"/>
      <dgm:spPr/>
    </dgm:pt>
    <dgm:pt modelId="{981EF4BB-58C2-47CB-9A23-CA57BB3844E8}" type="pres">
      <dgm:prSet presAssocID="{2F944F0A-359E-4DBC-ADD4-DF8F1C21A121}" presName="rootText" presStyleLbl="node4" presStyleIdx="11" presStyleCnt="16" custLinFactX="200000" custLinFactNeighborX="253171" custLinFactNeighborY="-32032">
        <dgm:presLayoutVars>
          <dgm:chPref val="3"/>
        </dgm:presLayoutVars>
      </dgm:prSet>
      <dgm:spPr/>
    </dgm:pt>
    <dgm:pt modelId="{2E4003CD-AFD3-4284-AF01-A098CCFB78C4}" type="pres">
      <dgm:prSet presAssocID="{2F944F0A-359E-4DBC-ADD4-DF8F1C21A121}" presName="rootConnector" presStyleLbl="node4" presStyleIdx="11" presStyleCnt="16"/>
      <dgm:spPr/>
    </dgm:pt>
    <dgm:pt modelId="{557D8BB1-8DE0-4E7D-8E7C-CB5A5886E4A1}" type="pres">
      <dgm:prSet presAssocID="{2F944F0A-359E-4DBC-ADD4-DF8F1C21A121}" presName="hierChild4" presStyleCnt="0"/>
      <dgm:spPr/>
    </dgm:pt>
    <dgm:pt modelId="{56736F3C-0026-4B4B-B952-1839108FDACE}" type="pres">
      <dgm:prSet presAssocID="{2F944F0A-359E-4DBC-ADD4-DF8F1C21A121}" presName="hierChild5" presStyleCnt="0"/>
      <dgm:spPr/>
    </dgm:pt>
    <dgm:pt modelId="{9A271926-2DAA-4BFF-B711-A4890012ACA2}" type="pres">
      <dgm:prSet presAssocID="{3B3E202A-425B-4A5A-AF88-57A16CFB8EC5}" presName="hierChild5" presStyleCnt="0"/>
      <dgm:spPr/>
    </dgm:pt>
    <dgm:pt modelId="{065BF5EC-22B4-4689-BCA7-2E2297D564C1}" type="pres">
      <dgm:prSet presAssocID="{A00AEE19-DF82-4A80-9824-3D1249D6F4B4}" presName="hierChild5" presStyleCnt="0"/>
      <dgm:spPr/>
    </dgm:pt>
    <dgm:pt modelId="{6D33B590-F940-44C8-B384-9127A807229F}" type="pres">
      <dgm:prSet presAssocID="{E9687648-0917-468F-A011-85286A85CA33}" presName="hierChild5" presStyleCnt="0"/>
      <dgm:spPr/>
    </dgm:pt>
    <dgm:pt modelId="{8111E0B5-29C8-4B56-A300-7088D38913AD}" type="pres">
      <dgm:prSet presAssocID="{9A704A12-B12C-4BB1-8A45-4E5937E61FAC}" presName="hierChild5" presStyleCnt="0"/>
      <dgm:spPr/>
    </dgm:pt>
    <dgm:pt modelId="{9B1825A7-77C2-401B-8777-0B84EB16642A}" type="pres">
      <dgm:prSet presAssocID="{2B1B3C85-C5B3-435B-9C75-943CC747401B}" presName="hierChild5" presStyleCnt="0"/>
      <dgm:spPr/>
    </dgm:pt>
    <dgm:pt modelId="{5C5064A7-A387-4683-972D-24F76138E84D}" type="pres">
      <dgm:prSet presAssocID="{7869D48B-3F0A-413E-80D4-99388BAF9B7C}" presName="Name37" presStyleLbl="parChTrans1D3" presStyleIdx="1" presStyleCnt="2"/>
      <dgm:spPr/>
    </dgm:pt>
    <dgm:pt modelId="{B39B2BB3-2BFE-4550-97E2-E6CC48B37CBA}" type="pres">
      <dgm:prSet presAssocID="{F2ACF8EE-FBF7-42BA-B6C6-283AFF98F9E8}" presName="hierRoot2" presStyleCnt="0">
        <dgm:presLayoutVars>
          <dgm:hierBranch val="init"/>
        </dgm:presLayoutVars>
      </dgm:prSet>
      <dgm:spPr/>
    </dgm:pt>
    <dgm:pt modelId="{4C79DBA9-8168-42DF-8F64-95A961EE90B6}" type="pres">
      <dgm:prSet presAssocID="{F2ACF8EE-FBF7-42BA-B6C6-283AFF98F9E8}" presName="rootComposite" presStyleCnt="0"/>
      <dgm:spPr/>
    </dgm:pt>
    <dgm:pt modelId="{0E2D9AED-505C-4811-8782-9296250B783C}" type="pres">
      <dgm:prSet presAssocID="{F2ACF8EE-FBF7-42BA-B6C6-283AFF98F9E8}" presName="rootText" presStyleLbl="node3" presStyleIdx="1" presStyleCnt="2" custLinFactNeighborX="-50160" custLinFactNeighborY="-49572">
        <dgm:presLayoutVars>
          <dgm:chPref val="3"/>
        </dgm:presLayoutVars>
      </dgm:prSet>
      <dgm:spPr/>
    </dgm:pt>
    <dgm:pt modelId="{AB83A9C5-2B60-48AC-A007-878ABD107AE0}" type="pres">
      <dgm:prSet presAssocID="{F2ACF8EE-FBF7-42BA-B6C6-283AFF98F9E8}" presName="rootConnector" presStyleLbl="node3" presStyleIdx="1" presStyleCnt="2"/>
      <dgm:spPr/>
    </dgm:pt>
    <dgm:pt modelId="{47084B6F-E95F-46CB-989B-BFC4D35AC40E}" type="pres">
      <dgm:prSet presAssocID="{F2ACF8EE-FBF7-42BA-B6C6-283AFF98F9E8}" presName="hierChild4" presStyleCnt="0"/>
      <dgm:spPr/>
    </dgm:pt>
    <dgm:pt modelId="{D48AABDF-F191-4FD1-A438-A78A8637E9D6}" type="pres">
      <dgm:prSet presAssocID="{3FEF435C-8684-41FA-99B4-82509F65B63D}" presName="Name37" presStyleLbl="parChTrans1D4" presStyleIdx="12" presStyleCnt="16"/>
      <dgm:spPr/>
    </dgm:pt>
    <dgm:pt modelId="{2C6AFB9C-434C-481C-AEDE-978104DBD0B7}" type="pres">
      <dgm:prSet presAssocID="{6CBF44D8-4BE2-482D-9E82-24511C6829C2}" presName="hierRoot2" presStyleCnt="0">
        <dgm:presLayoutVars>
          <dgm:hierBranch val="init"/>
        </dgm:presLayoutVars>
      </dgm:prSet>
      <dgm:spPr/>
    </dgm:pt>
    <dgm:pt modelId="{1D0A8947-3B50-4DBF-AAC5-B0B962131EE1}" type="pres">
      <dgm:prSet presAssocID="{6CBF44D8-4BE2-482D-9E82-24511C6829C2}" presName="rootComposite" presStyleCnt="0"/>
      <dgm:spPr/>
    </dgm:pt>
    <dgm:pt modelId="{E95BC69F-0916-4B33-BC47-8E8CECF5464E}" type="pres">
      <dgm:prSet presAssocID="{6CBF44D8-4BE2-482D-9E82-24511C6829C2}" presName="rootText" presStyleLbl="node4" presStyleIdx="12" presStyleCnt="16" custLinFactNeighborX="-72276" custLinFactNeighborY="-59292">
        <dgm:presLayoutVars>
          <dgm:chPref val="3"/>
        </dgm:presLayoutVars>
      </dgm:prSet>
      <dgm:spPr/>
    </dgm:pt>
    <dgm:pt modelId="{155FBCD6-E4D4-47ED-A945-6D08529DC303}" type="pres">
      <dgm:prSet presAssocID="{6CBF44D8-4BE2-482D-9E82-24511C6829C2}" presName="rootConnector" presStyleLbl="node4" presStyleIdx="12" presStyleCnt="16"/>
      <dgm:spPr/>
    </dgm:pt>
    <dgm:pt modelId="{EE7E3EA9-21BD-49E1-A5D4-795C234784C5}" type="pres">
      <dgm:prSet presAssocID="{6CBF44D8-4BE2-482D-9E82-24511C6829C2}" presName="hierChild4" presStyleCnt="0"/>
      <dgm:spPr/>
    </dgm:pt>
    <dgm:pt modelId="{AB2FC8C8-C1A0-4396-8965-FDC35DA58B22}" type="pres">
      <dgm:prSet presAssocID="{E5718147-DC68-407A-84BE-05C8C09D2EB7}" presName="Name37" presStyleLbl="parChTrans1D4" presStyleIdx="13" presStyleCnt="16"/>
      <dgm:spPr/>
    </dgm:pt>
    <dgm:pt modelId="{4164C487-13DA-4E06-8C35-C826FB95E763}" type="pres">
      <dgm:prSet presAssocID="{23942136-653C-49A9-9EA1-C9C6F85F31F0}" presName="hierRoot2" presStyleCnt="0">
        <dgm:presLayoutVars>
          <dgm:hierBranch val="init"/>
        </dgm:presLayoutVars>
      </dgm:prSet>
      <dgm:spPr/>
    </dgm:pt>
    <dgm:pt modelId="{F46DBCFC-4A83-4CF8-A74C-53084583F86C}" type="pres">
      <dgm:prSet presAssocID="{23942136-653C-49A9-9EA1-C9C6F85F31F0}" presName="rootComposite" presStyleCnt="0"/>
      <dgm:spPr/>
    </dgm:pt>
    <dgm:pt modelId="{39F643C1-B186-49F5-8558-5A2AB36D0147}" type="pres">
      <dgm:prSet presAssocID="{23942136-653C-49A9-9EA1-C9C6F85F31F0}" presName="rootText" presStyleLbl="node4" presStyleIdx="13" presStyleCnt="16" custLinFactNeighborX="-70567" custLinFactNeighborY="-91059">
        <dgm:presLayoutVars>
          <dgm:chPref val="3"/>
        </dgm:presLayoutVars>
      </dgm:prSet>
      <dgm:spPr/>
    </dgm:pt>
    <dgm:pt modelId="{5D65C65A-5176-432D-A3A4-CD081ACACD47}" type="pres">
      <dgm:prSet presAssocID="{23942136-653C-49A9-9EA1-C9C6F85F31F0}" presName="rootConnector" presStyleLbl="node4" presStyleIdx="13" presStyleCnt="16"/>
      <dgm:spPr/>
    </dgm:pt>
    <dgm:pt modelId="{390D52A6-9012-4378-BE4B-1084E499B189}" type="pres">
      <dgm:prSet presAssocID="{23942136-653C-49A9-9EA1-C9C6F85F31F0}" presName="hierChild4" presStyleCnt="0"/>
      <dgm:spPr/>
    </dgm:pt>
    <dgm:pt modelId="{88C9E7CF-9932-4AF1-9B20-BF3109449CCD}" type="pres">
      <dgm:prSet presAssocID="{23942136-653C-49A9-9EA1-C9C6F85F31F0}" presName="hierChild5" presStyleCnt="0"/>
      <dgm:spPr/>
    </dgm:pt>
    <dgm:pt modelId="{DD87AAC4-2A6A-49E5-93EE-77AE32653063}" type="pres">
      <dgm:prSet presAssocID="{6CBF44D8-4BE2-482D-9E82-24511C6829C2}" presName="hierChild5" presStyleCnt="0"/>
      <dgm:spPr/>
    </dgm:pt>
    <dgm:pt modelId="{52BCF74F-10AB-4634-8BF5-79AB644CA1FD}" type="pres">
      <dgm:prSet presAssocID="{8244EA92-7E7C-4FC3-B4FE-8136BBE201F4}" presName="Name37" presStyleLbl="parChTrans1D4" presStyleIdx="14" presStyleCnt="16"/>
      <dgm:spPr/>
    </dgm:pt>
    <dgm:pt modelId="{638D593B-E7CA-4236-87D0-81E5760DAB02}" type="pres">
      <dgm:prSet presAssocID="{EFB3C6A0-4D32-4740-A621-5A8824D833C4}" presName="hierRoot2" presStyleCnt="0">
        <dgm:presLayoutVars>
          <dgm:hierBranch val="init"/>
        </dgm:presLayoutVars>
      </dgm:prSet>
      <dgm:spPr/>
    </dgm:pt>
    <dgm:pt modelId="{C24452DF-9224-4B69-864F-C38C3BEEF9AF}" type="pres">
      <dgm:prSet presAssocID="{EFB3C6A0-4D32-4740-A621-5A8824D833C4}" presName="rootComposite" presStyleCnt="0"/>
      <dgm:spPr/>
    </dgm:pt>
    <dgm:pt modelId="{D1F3E94C-4A50-4630-A50B-88130FC4A702}" type="pres">
      <dgm:prSet presAssocID="{EFB3C6A0-4D32-4740-A621-5A8824D833C4}" presName="rootText" presStyleLbl="node4" presStyleIdx="14" presStyleCnt="16" custLinFactNeighborX="-44520" custLinFactNeighborY="-59292">
        <dgm:presLayoutVars>
          <dgm:chPref val="3"/>
        </dgm:presLayoutVars>
      </dgm:prSet>
      <dgm:spPr/>
    </dgm:pt>
    <dgm:pt modelId="{2C29BE7B-2C60-425A-A566-75E04D4A9816}" type="pres">
      <dgm:prSet presAssocID="{EFB3C6A0-4D32-4740-A621-5A8824D833C4}" presName="rootConnector" presStyleLbl="node4" presStyleIdx="14" presStyleCnt="16"/>
      <dgm:spPr/>
    </dgm:pt>
    <dgm:pt modelId="{B3908E44-55DE-4133-B61A-2C674BC0B37F}" type="pres">
      <dgm:prSet presAssocID="{EFB3C6A0-4D32-4740-A621-5A8824D833C4}" presName="hierChild4" presStyleCnt="0"/>
      <dgm:spPr/>
    </dgm:pt>
    <dgm:pt modelId="{D8C53E0F-38BB-4CF7-884F-DB979080A4B9}" type="pres">
      <dgm:prSet presAssocID="{7C72F0BF-3C5C-46EB-BA3E-65A114071119}" presName="Name37" presStyleLbl="parChTrans1D4" presStyleIdx="15" presStyleCnt="16"/>
      <dgm:spPr/>
    </dgm:pt>
    <dgm:pt modelId="{68227120-0F06-49AC-BEBA-062D2152E209}" type="pres">
      <dgm:prSet presAssocID="{4879A436-41FD-450C-A07F-E01A891E195C}" presName="hierRoot2" presStyleCnt="0">
        <dgm:presLayoutVars>
          <dgm:hierBranch val="init"/>
        </dgm:presLayoutVars>
      </dgm:prSet>
      <dgm:spPr/>
    </dgm:pt>
    <dgm:pt modelId="{BE58468A-F081-417A-92E7-1A542965744F}" type="pres">
      <dgm:prSet presAssocID="{4879A436-41FD-450C-A07F-E01A891E195C}" presName="rootComposite" presStyleCnt="0"/>
      <dgm:spPr/>
    </dgm:pt>
    <dgm:pt modelId="{028392EB-02B6-4919-B945-CE6B4CEABB64}" type="pres">
      <dgm:prSet presAssocID="{4879A436-41FD-450C-A07F-E01A891E195C}" presName="rootText" presStyleLbl="node4" presStyleIdx="15" presStyleCnt="16" custLinFactNeighborX="-37240" custLinFactNeighborY="-91059">
        <dgm:presLayoutVars>
          <dgm:chPref val="3"/>
        </dgm:presLayoutVars>
      </dgm:prSet>
      <dgm:spPr/>
    </dgm:pt>
    <dgm:pt modelId="{DE77F2E8-F6AF-4987-9778-B92C81F006D8}" type="pres">
      <dgm:prSet presAssocID="{4879A436-41FD-450C-A07F-E01A891E195C}" presName="rootConnector" presStyleLbl="node4" presStyleIdx="15" presStyleCnt="16"/>
      <dgm:spPr/>
    </dgm:pt>
    <dgm:pt modelId="{7C80F830-1140-408B-BFD8-7358B1ABEA1E}" type="pres">
      <dgm:prSet presAssocID="{4879A436-41FD-450C-A07F-E01A891E195C}" presName="hierChild4" presStyleCnt="0"/>
      <dgm:spPr/>
    </dgm:pt>
    <dgm:pt modelId="{15C95E3A-8824-428C-A31A-800D0CF4D7AA}" type="pres">
      <dgm:prSet presAssocID="{4879A436-41FD-450C-A07F-E01A891E195C}" presName="hierChild5" presStyleCnt="0"/>
      <dgm:spPr/>
    </dgm:pt>
    <dgm:pt modelId="{FBCD1C9F-29F2-48DC-95A6-D96255F47F5D}" type="pres">
      <dgm:prSet presAssocID="{EFB3C6A0-4D32-4740-A621-5A8824D833C4}" presName="hierChild5" presStyleCnt="0"/>
      <dgm:spPr/>
    </dgm:pt>
    <dgm:pt modelId="{34E15BF8-BD9B-484F-8106-22803EFF4516}" type="pres">
      <dgm:prSet presAssocID="{F2ACF8EE-FBF7-42BA-B6C6-283AFF98F9E8}" presName="hierChild5" presStyleCnt="0"/>
      <dgm:spPr/>
    </dgm:pt>
    <dgm:pt modelId="{A6250A4E-9EB4-4154-B23D-7C25256209E8}" type="pres">
      <dgm:prSet presAssocID="{BAEE3892-875C-48DD-8F1D-3A794494F3AE}" presName="hierChild5" presStyleCnt="0"/>
      <dgm:spPr/>
    </dgm:pt>
    <dgm:pt modelId="{1EDB0440-7C19-4A67-B350-6A4DD05A0124}" type="pres">
      <dgm:prSet presAssocID="{B2DE4DD0-94CC-4C40-85A9-E10B6C368E86}" presName="hierChild3" presStyleCnt="0"/>
      <dgm:spPr/>
    </dgm:pt>
  </dgm:ptLst>
  <dgm:cxnLst>
    <dgm:cxn modelId="{43780C03-C2B6-438B-8FA9-1C022BC96D36}" type="presOf" srcId="{2B1B3C85-C5B3-435B-9C75-943CC747401B}" destId="{1C99101B-ED56-4597-A50E-91EE57910CCE}" srcOrd="1" destOrd="0" presId="urn:microsoft.com/office/officeart/2005/8/layout/orgChart1"/>
    <dgm:cxn modelId="{B9653A05-3BB9-4E0A-9439-59B0542C2F17}" type="presOf" srcId="{2BA0FAAC-7DF1-4FB3-BD4F-00A5E46D928D}" destId="{20C0FEEC-ABC2-441C-BB85-6D24864A34C8}" srcOrd="1" destOrd="0" presId="urn:microsoft.com/office/officeart/2005/8/layout/orgChart1"/>
    <dgm:cxn modelId="{C27AC307-33DB-4FA3-91E8-E25D03DB6401}" type="presOf" srcId="{B2DE4DD0-94CC-4C40-85A9-E10B6C368E86}" destId="{2FD3C0A5-B502-4F13-914F-8FC7087B10AC}" srcOrd="1" destOrd="0" presId="urn:microsoft.com/office/officeart/2005/8/layout/orgChart1"/>
    <dgm:cxn modelId="{A6475D08-4DCC-482D-ABD5-C6DD96CA9F9C}" srcId="{E9687648-0917-468F-A011-85286A85CA33}" destId="{A00AEE19-DF82-4A80-9824-3D1249D6F4B4}" srcOrd="1" destOrd="0" parTransId="{3D34167B-3DFA-4F36-B550-EAA6B10AFD93}" sibTransId="{3E1A5968-0C5D-45A7-A0AB-42363867AD8F}"/>
    <dgm:cxn modelId="{ECC07608-541D-4CA1-BE66-2D27857B7BE7}" type="presOf" srcId="{EFB3C6A0-4D32-4740-A621-5A8824D833C4}" destId="{2C29BE7B-2C60-425A-A566-75E04D4A9816}" srcOrd="1" destOrd="0" presId="urn:microsoft.com/office/officeart/2005/8/layout/orgChart1"/>
    <dgm:cxn modelId="{F63B8308-FDF9-4FD0-90FB-6239E1F38253}" srcId="{1D60F127-5F19-41C2-A341-128B4C9C9682}" destId="{DEF44D0F-09E4-41FE-8062-5FE74D7B7CFF}" srcOrd="0" destOrd="0" parTransId="{B114296D-E8D6-4FB7-A9CD-5882C4AD7DD8}" sibTransId="{E30A190E-AAB5-46D7-BA48-FD7903B54D54}"/>
    <dgm:cxn modelId="{EAF54B09-B34B-46F1-AA8D-DF6F7D3045D4}" type="presOf" srcId="{CE403196-4D87-4E0E-A8EC-E7ED9C319D45}" destId="{8B3D6C61-BD81-445B-AEB6-CF42F4F7129A}" srcOrd="0" destOrd="0" presId="urn:microsoft.com/office/officeart/2005/8/layout/orgChart1"/>
    <dgm:cxn modelId="{FA6B030B-FD44-44F8-98B1-EF70A0A26444}" type="presOf" srcId="{EFB3C6A0-4D32-4740-A621-5A8824D833C4}" destId="{D1F3E94C-4A50-4630-A50B-88130FC4A702}" srcOrd="0" destOrd="0" presId="urn:microsoft.com/office/officeart/2005/8/layout/orgChart1"/>
    <dgm:cxn modelId="{98CCAE0C-E527-4048-8288-1EA183C03F1F}" srcId="{E9687648-0917-468F-A011-85286A85CA33}" destId="{A9EB270F-EEB5-436D-8892-9E82FE88C507}" srcOrd="0" destOrd="0" parTransId="{CE403196-4D87-4E0E-A8EC-E7ED9C319D45}" sibTransId="{A024D852-9436-46FF-9C1A-966DAE964625}"/>
    <dgm:cxn modelId="{AB0CDF10-0556-4C55-A269-9FC1404468EE}" type="presOf" srcId="{2F944F0A-359E-4DBC-ADD4-DF8F1C21A121}" destId="{2E4003CD-AFD3-4284-AF01-A098CCFB78C4}" srcOrd="1" destOrd="0" presId="urn:microsoft.com/office/officeart/2005/8/layout/orgChart1"/>
    <dgm:cxn modelId="{300D1C16-5D95-4F17-840E-BED75DADB00A}" srcId="{A00AEE19-DF82-4A80-9824-3D1249D6F4B4}" destId="{3B3E202A-425B-4A5A-AF88-57A16CFB8EC5}" srcOrd="1" destOrd="0" parTransId="{76CD6078-F044-486A-B1EF-459D7EF3962E}" sibTransId="{790CCAEE-090E-42D2-AB1C-49FADCE1D433}"/>
    <dgm:cxn modelId="{466DE316-8553-4925-A408-02987B3F94AE}" srcId="{ADF8AB5D-8E60-484A-8AF7-0ABD10B53AB5}" destId="{B2DE4DD0-94CC-4C40-85A9-E10B6C368E86}" srcOrd="0" destOrd="0" parTransId="{0ABF8EAC-A331-40F7-95F6-0B284EC8C3A5}" sibTransId="{B96077B8-36F9-477F-8BAF-FE669CE6117C}"/>
    <dgm:cxn modelId="{7A421118-EADD-4145-9DC9-868A001004D4}" type="presOf" srcId="{667B1423-6143-4A3C-AE8A-673AAA37D345}" destId="{7FD681CA-5478-4CCE-BA30-F02BA6C092C5}" srcOrd="0" destOrd="0" presId="urn:microsoft.com/office/officeart/2005/8/layout/orgChart1"/>
    <dgm:cxn modelId="{63E73423-ED21-4CE4-B123-363940D64D8A}" type="presOf" srcId="{23942136-653C-49A9-9EA1-C9C6F85F31F0}" destId="{5D65C65A-5176-432D-A3A4-CD081ACACD47}" srcOrd="1" destOrd="0" presId="urn:microsoft.com/office/officeart/2005/8/layout/orgChart1"/>
    <dgm:cxn modelId="{22697B2D-49D0-400E-A9A8-34C169316AFA}" srcId="{F2ACF8EE-FBF7-42BA-B6C6-283AFF98F9E8}" destId="{6CBF44D8-4BE2-482D-9E82-24511C6829C2}" srcOrd="0" destOrd="0" parTransId="{3FEF435C-8684-41FA-99B4-82509F65B63D}" sibTransId="{199272F3-F776-4B90-AFA7-F4BA34D7FCDC}"/>
    <dgm:cxn modelId="{880E6931-BDA8-47B7-982E-AC1001934D1C}" type="presOf" srcId="{BAEE3892-875C-48DD-8F1D-3A794494F3AE}" destId="{F5FF392E-8114-4BA4-B2EE-58E7FE99B734}" srcOrd="0" destOrd="0" presId="urn:microsoft.com/office/officeart/2005/8/layout/orgChart1"/>
    <dgm:cxn modelId="{E2995231-E064-454F-8245-3DC1F4C90C4E}" type="presOf" srcId="{9A704A12-B12C-4BB1-8A45-4E5937E61FAC}" destId="{AEEDF7F8-8323-47DB-B9B2-32FD3B746251}" srcOrd="0" destOrd="0" presId="urn:microsoft.com/office/officeart/2005/8/layout/orgChart1"/>
    <dgm:cxn modelId="{505F4D35-0B2C-4C18-A3F8-BB6DD16F681B}" type="presOf" srcId="{F2ACF8EE-FBF7-42BA-B6C6-283AFF98F9E8}" destId="{AB83A9C5-2B60-48AC-A007-878ABD107AE0}" srcOrd="1" destOrd="0" presId="urn:microsoft.com/office/officeart/2005/8/layout/orgChart1"/>
    <dgm:cxn modelId="{C50BEE35-CBE2-4D69-9EB8-C5DE4998AE73}" type="presOf" srcId="{1DD777CD-4CF2-47FF-A7C1-336F535ACB85}" destId="{9E20229A-43C0-4556-8DFB-E272DEFD37F4}" srcOrd="0" destOrd="0" presId="urn:microsoft.com/office/officeart/2005/8/layout/orgChart1"/>
    <dgm:cxn modelId="{389C1436-3A9D-4C9E-9203-C28F815A4B9B}" type="presOf" srcId="{A9EB270F-EEB5-436D-8892-9E82FE88C507}" destId="{13B066FE-3AB2-477B-BA2B-3EF16722E69D}" srcOrd="0" destOrd="0" presId="urn:microsoft.com/office/officeart/2005/8/layout/orgChart1"/>
    <dgm:cxn modelId="{39FB5036-C955-490D-9C84-7A2219C28B34}" type="presOf" srcId="{6CBF44D8-4BE2-482D-9E82-24511C6829C2}" destId="{155FBCD6-E4D4-47ED-A945-6D08529DC303}" srcOrd="1" destOrd="0" presId="urn:microsoft.com/office/officeart/2005/8/layout/orgChart1"/>
    <dgm:cxn modelId="{B4034838-241C-4170-AD99-A4882EADAD00}" type="presOf" srcId="{3FEF435C-8684-41FA-99B4-82509F65B63D}" destId="{D48AABDF-F191-4FD1-A438-A78A8637E9D6}" srcOrd="0" destOrd="0" presId="urn:microsoft.com/office/officeart/2005/8/layout/orgChart1"/>
    <dgm:cxn modelId="{50232D3D-3E6A-454F-9E95-B16EF26DCCF1}" type="presOf" srcId="{A6CEE7FD-A409-43C9-8089-722840CB8E2A}" destId="{31AFFF5C-3B6E-4C86-8BD2-7D8BAD0022D6}" srcOrd="0" destOrd="0" presId="urn:microsoft.com/office/officeart/2005/8/layout/orgChart1"/>
    <dgm:cxn modelId="{913E2F3D-CCD0-4EA0-BA01-3ABE98308519}" srcId="{BAEE3892-875C-48DD-8F1D-3A794494F3AE}" destId="{F2ACF8EE-FBF7-42BA-B6C6-283AFF98F9E8}" srcOrd="1" destOrd="0" parTransId="{7869D48B-3F0A-413E-80D4-99388BAF9B7C}" sibTransId="{D29CDCDA-F94B-4922-83C2-1CF2B924563A}"/>
    <dgm:cxn modelId="{1F7A5440-BE13-4932-AA1A-26135433B106}" type="presOf" srcId="{64ED3601-8A7A-4C85-BB78-A78176721E48}" destId="{44B8AC63-1B22-4F7F-83C3-83DFA1442E4A}" srcOrd="1" destOrd="0" presId="urn:microsoft.com/office/officeart/2005/8/layout/orgChart1"/>
    <dgm:cxn modelId="{CCC2735F-0505-4511-B79A-A57DA94B489E}" type="presOf" srcId="{A0E476D1-9BA0-44D0-848F-28878899DE9F}" destId="{7401E067-8B57-4EFB-AF6A-CC394C7AA1A5}" srcOrd="0" destOrd="0" presId="urn:microsoft.com/office/officeart/2005/8/layout/orgChart1"/>
    <dgm:cxn modelId="{34F66A60-40A4-481B-A975-65A3F1587203}" type="presOf" srcId="{86C8EB61-D5C5-4CFA-93FA-919549136FB8}" destId="{7BB004D1-0417-452A-913C-18D8139BA032}" srcOrd="0" destOrd="0" presId="urn:microsoft.com/office/officeart/2005/8/layout/orgChart1"/>
    <dgm:cxn modelId="{2F689961-331F-46F5-B7FC-E5277D1C0142}" type="presOf" srcId="{2B1B3C85-C5B3-435B-9C75-943CC747401B}" destId="{4918B0CB-9A44-45BE-BECA-AC184D95C670}" srcOrd="0" destOrd="0" presId="urn:microsoft.com/office/officeart/2005/8/layout/orgChart1"/>
    <dgm:cxn modelId="{E2962762-FF4B-4622-A979-31661864BFC0}" type="presOf" srcId="{23B5EEC2-960B-40CE-9545-9905FF0ED0BE}" destId="{BF74DA88-3B48-44D3-B741-076B7982ED28}" srcOrd="0" destOrd="0" presId="urn:microsoft.com/office/officeart/2005/8/layout/orgChart1"/>
    <dgm:cxn modelId="{5F51D363-54EE-4F34-991F-5A99715CCE3A}" type="presOf" srcId="{DEF44D0F-09E4-41FE-8062-5FE74D7B7CFF}" destId="{6FB621DB-FF3B-4F82-A636-431A8AD5B397}" srcOrd="0" destOrd="0" presId="urn:microsoft.com/office/officeart/2005/8/layout/orgChart1"/>
    <dgm:cxn modelId="{E1BE5E44-6E4D-4468-B60B-15B574C20FCC}" type="presOf" srcId="{9A704A12-B12C-4BB1-8A45-4E5937E61FAC}" destId="{8982AB16-1041-4364-A0EC-538B7A9666B9}" srcOrd="1" destOrd="0" presId="urn:microsoft.com/office/officeart/2005/8/layout/orgChart1"/>
    <dgm:cxn modelId="{E076EB44-75D2-4AC0-A048-7C84C01F197F}" type="presOf" srcId="{E5718147-DC68-407A-84BE-05C8C09D2EB7}" destId="{AB2FC8C8-C1A0-4396-8965-FDC35DA58B22}" srcOrd="0" destOrd="0" presId="urn:microsoft.com/office/officeart/2005/8/layout/orgChart1"/>
    <dgm:cxn modelId="{4E45EC44-5BA9-4815-BEE7-584A462EA605}" type="presOf" srcId="{B114296D-E8D6-4FB7-A9CD-5882C4AD7DD8}" destId="{5CFCE601-C683-4133-9EE0-98CD78A7905B}" srcOrd="0" destOrd="0" presId="urn:microsoft.com/office/officeart/2005/8/layout/orgChart1"/>
    <dgm:cxn modelId="{D1240A46-3E9A-4785-834A-C96D42C85A03}" srcId="{2BA0FAAC-7DF1-4FB3-BD4F-00A5E46D928D}" destId="{64ED3601-8A7A-4C85-BB78-A78176721E48}" srcOrd="0" destOrd="0" parTransId="{CA384558-8C68-40BD-B353-FD17C6C3B973}" sibTransId="{774CE2E0-661D-4FB6-A495-409BF8295FB9}"/>
    <dgm:cxn modelId="{49955168-B21D-4112-9DE4-D5C4C568E122}" type="presOf" srcId="{D8EE4EA0-8DFD-4587-8AAD-30A858476BA1}" destId="{D8762DDA-05FA-414D-ACBE-BE7DF8A9B686}" srcOrd="0" destOrd="0" presId="urn:microsoft.com/office/officeart/2005/8/layout/orgChart1"/>
    <dgm:cxn modelId="{D6689369-480A-4EEF-A776-2BE6A9C8E90A}" srcId="{A9EB270F-EEB5-436D-8892-9E82FE88C507}" destId="{1D60F127-5F19-41C2-A341-128B4C9C9682}" srcOrd="0" destOrd="0" parTransId="{40CE9EE1-E69C-4CF9-9F58-796F8A7E4C81}" sibTransId="{97BD6D7B-7443-4AF0-9B33-5CC6DB628B5A}"/>
    <dgm:cxn modelId="{0FB1106A-EBB5-4847-8F82-C55EE575CFC0}" srcId="{3B3E202A-425B-4A5A-AF88-57A16CFB8EC5}" destId="{2F944F0A-359E-4DBC-ADD4-DF8F1C21A121}" srcOrd="0" destOrd="0" parTransId="{D8EE4EA0-8DFD-4587-8AAD-30A858476BA1}" sibTransId="{B7132BF3-DEB6-4771-AEDA-48E7EDA100C6}"/>
    <dgm:cxn modelId="{54C9DA4A-A74F-4D4A-8D2F-9C465B277967}" type="presOf" srcId="{B2DE4DD0-94CC-4C40-85A9-E10B6C368E86}" destId="{288235FE-214C-4E7A-9C27-2FCA414BC7E9}" srcOrd="0" destOrd="0" presId="urn:microsoft.com/office/officeart/2005/8/layout/orgChart1"/>
    <dgm:cxn modelId="{3774BC6C-6769-4A37-A291-77D5AA675809}" type="presOf" srcId="{7012B201-528B-4CEF-9DF1-93A4BAFD45F3}" destId="{FDA30EAD-3357-48D0-A21C-7A24384EA781}" srcOrd="0" destOrd="0" presId="urn:microsoft.com/office/officeart/2005/8/layout/orgChart1"/>
    <dgm:cxn modelId="{E7B53650-1813-4DEC-A340-02295BAEBCE4}" type="presOf" srcId="{23942136-653C-49A9-9EA1-C9C6F85F31F0}" destId="{39F643C1-B186-49F5-8558-5A2AB36D0147}" srcOrd="0" destOrd="0" presId="urn:microsoft.com/office/officeart/2005/8/layout/orgChart1"/>
    <dgm:cxn modelId="{9F7DB852-9874-4967-AFB2-BBCB95CE5A29}" type="presOf" srcId="{1D60F127-5F19-41C2-A341-128B4C9C9682}" destId="{6B33B6C2-C20E-4193-B9F8-9D1E47F36685}" srcOrd="1" destOrd="0" presId="urn:microsoft.com/office/officeart/2005/8/layout/orgChart1"/>
    <dgm:cxn modelId="{201ACB74-714B-415C-82A4-8264263B61B8}" type="presOf" srcId="{2F944F0A-359E-4DBC-ADD4-DF8F1C21A121}" destId="{981EF4BB-58C2-47CB-9A23-CA57BB3844E8}" srcOrd="0" destOrd="0" presId="urn:microsoft.com/office/officeart/2005/8/layout/orgChart1"/>
    <dgm:cxn modelId="{634E8775-4D66-48EB-991D-812D8F50B618}" type="presOf" srcId="{76CD6078-F044-486A-B1EF-459D7EF3962E}" destId="{D3465E6F-2C26-4D64-8531-9FF6FB3653F1}" srcOrd="0" destOrd="0" presId="urn:microsoft.com/office/officeart/2005/8/layout/orgChart1"/>
    <dgm:cxn modelId="{069F5A57-0974-4828-B717-68446BDFE8F5}" type="presOf" srcId="{6CBF44D8-4BE2-482D-9E82-24511C6829C2}" destId="{E95BC69F-0916-4B33-BC47-8E8CECF5464E}" srcOrd="0" destOrd="0" presId="urn:microsoft.com/office/officeart/2005/8/layout/orgChart1"/>
    <dgm:cxn modelId="{50A8DA59-F375-4903-9FA3-C9BA405826C2}" srcId="{667B1423-6143-4A3C-AE8A-673AAA37D345}" destId="{23B5EEC2-960B-40CE-9545-9905FF0ED0BE}" srcOrd="0" destOrd="0" parTransId="{329B2274-C0A8-4ED0-A2CB-4FCAAA930578}" sibTransId="{10048F9E-0601-4707-B946-A1498F7168B3}"/>
    <dgm:cxn modelId="{27E6327B-EF55-409A-830D-CC908F32C9EB}" type="presOf" srcId="{2BA0FAAC-7DF1-4FB3-BD4F-00A5E46D928D}" destId="{04376E6E-FC73-47BA-BD80-55C759C02A8A}" srcOrd="0" destOrd="0" presId="urn:microsoft.com/office/officeart/2005/8/layout/orgChart1"/>
    <dgm:cxn modelId="{3C674784-F175-447C-B4AB-D41EA4194148}" type="presOf" srcId="{64ED3601-8A7A-4C85-BB78-A78176721E48}" destId="{7805CA0F-4A16-4327-90ED-B4F392FB0D4C}" srcOrd="0" destOrd="0" presId="urn:microsoft.com/office/officeart/2005/8/layout/orgChart1"/>
    <dgm:cxn modelId="{DE255384-0093-44FA-8CE1-D5518E47CDA7}" type="presOf" srcId="{4879A436-41FD-450C-A07F-E01A891E195C}" destId="{DE77F2E8-F6AF-4987-9778-B92C81F006D8}" srcOrd="1" destOrd="0" presId="urn:microsoft.com/office/officeart/2005/8/layout/orgChart1"/>
    <dgm:cxn modelId="{C1A6E284-EC59-4BB4-9259-E7F121B2873A}" srcId="{BAEE3892-875C-48DD-8F1D-3A794494F3AE}" destId="{2B1B3C85-C5B3-435B-9C75-943CC747401B}" srcOrd="0" destOrd="0" parTransId="{1DD777CD-4CF2-47FF-A7C1-336F535ACB85}" sibTransId="{10D7B29D-2A78-4A70-98D2-BD1CFB8842FA}"/>
    <dgm:cxn modelId="{DA25828E-AC4D-448A-B8F8-5FC50F45BA90}" type="presOf" srcId="{A9EB270F-EEB5-436D-8892-9E82FE88C507}" destId="{C80896A9-6338-4E2E-8E68-945E9234B050}" srcOrd="1" destOrd="0" presId="urn:microsoft.com/office/officeart/2005/8/layout/orgChart1"/>
    <dgm:cxn modelId="{8363F595-B5C2-4ED8-B886-EC504CEE045C}" type="presOf" srcId="{E9687648-0917-468F-A011-85286A85CA33}" destId="{5DAD7273-FEF2-4F62-8175-C1BFB44580B9}" srcOrd="1" destOrd="0" presId="urn:microsoft.com/office/officeart/2005/8/layout/orgChart1"/>
    <dgm:cxn modelId="{9A4E4C9A-95C6-4690-A7C2-077438B9EFC7}" type="presOf" srcId="{329B2274-C0A8-4ED0-A2CB-4FCAAA930578}" destId="{8FE4B019-32ED-4559-90DD-7305D09550E9}" srcOrd="0" destOrd="0" presId="urn:microsoft.com/office/officeart/2005/8/layout/orgChart1"/>
    <dgm:cxn modelId="{6DCC57A0-84CC-4CFF-BD50-DA190847882A}" type="presOf" srcId="{40CE9EE1-E69C-4CF9-9F58-796F8A7E4C81}" destId="{E46A30B0-D455-4291-90F0-06F6ECE3AF8B}" srcOrd="0" destOrd="0" presId="urn:microsoft.com/office/officeart/2005/8/layout/orgChart1"/>
    <dgm:cxn modelId="{228F4FB0-57FD-4568-BD0C-547104B0BCC3}" type="presOf" srcId="{E9687648-0917-468F-A011-85286A85CA33}" destId="{F9D86EAF-25BB-4407-B375-D4F2947EC87D}" srcOrd="0" destOrd="0" presId="urn:microsoft.com/office/officeart/2005/8/layout/orgChart1"/>
    <dgm:cxn modelId="{59F0A4B0-9F40-459A-BC9F-ED7935B04569}" type="presOf" srcId="{8244EA92-7E7C-4FC3-B4FE-8136BBE201F4}" destId="{52BCF74F-10AB-4634-8BF5-79AB644CA1FD}" srcOrd="0" destOrd="0" presId="urn:microsoft.com/office/officeart/2005/8/layout/orgChart1"/>
    <dgm:cxn modelId="{690118B3-2CFB-44B6-882E-0BBD38D6D3D3}" type="presOf" srcId="{23B5EEC2-960B-40CE-9545-9905FF0ED0BE}" destId="{24DA5EDF-76C6-4779-BBD8-9BF81F2F5B5A}" srcOrd="1" destOrd="0" presId="urn:microsoft.com/office/officeart/2005/8/layout/orgChart1"/>
    <dgm:cxn modelId="{32A252B3-1D8D-44BB-AC5B-7D232185DFBC}" type="presOf" srcId="{4879A436-41FD-450C-A07F-E01A891E195C}" destId="{028392EB-02B6-4919-B945-CE6B4CEABB64}" srcOrd="0" destOrd="0" presId="urn:microsoft.com/office/officeart/2005/8/layout/orgChart1"/>
    <dgm:cxn modelId="{764199B5-BD1C-44A6-B7F5-54522B3AC3FA}" srcId="{2B1B3C85-C5B3-435B-9C75-943CC747401B}" destId="{9A704A12-B12C-4BB1-8A45-4E5937E61FAC}" srcOrd="0" destOrd="0" parTransId="{F7112479-F2D8-4BEB-A10D-8F6DEB537FD4}" sibTransId="{DCAF41C4-997E-4193-B511-4435257C70EB}"/>
    <dgm:cxn modelId="{8D7868B7-EB1F-44F4-8C99-2C730D1E484C}" srcId="{A9EB270F-EEB5-436D-8892-9E82FE88C507}" destId="{2BA0FAAC-7DF1-4FB3-BD4F-00A5E46D928D}" srcOrd="1" destOrd="0" parTransId="{86C8EB61-D5C5-4CFA-93FA-919549136FB8}" sibTransId="{0C81CEF4-D077-4686-9A82-278F611DC464}"/>
    <dgm:cxn modelId="{898794B9-4DDE-4ABB-850C-D331321DA2A1}" type="presOf" srcId="{DEF44D0F-09E4-41FE-8062-5FE74D7B7CFF}" destId="{74570B4A-5DBB-41E2-9C49-55EADBAE93B6}" srcOrd="1" destOrd="0" presId="urn:microsoft.com/office/officeart/2005/8/layout/orgChart1"/>
    <dgm:cxn modelId="{25C401C1-D749-4963-8405-DBA62870C9F2}" type="presOf" srcId="{ADF8AB5D-8E60-484A-8AF7-0ABD10B53AB5}" destId="{FD958DF3-7AA3-4FC7-82A5-BDAF6FA65E15}" srcOrd="0" destOrd="0" presId="urn:microsoft.com/office/officeart/2005/8/layout/orgChart1"/>
    <dgm:cxn modelId="{244E9DC5-2B93-48E1-B4F3-BF43FEDADBCD}" type="presOf" srcId="{A00AEE19-DF82-4A80-9824-3D1249D6F4B4}" destId="{637DF6FE-48E3-4113-B739-73DFD643439D}" srcOrd="1" destOrd="0" presId="urn:microsoft.com/office/officeart/2005/8/layout/orgChart1"/>
    <dgm:cxn modelId="{15B71FC8-9958-4D55-9826-DA66CEE4C5DD}" srcId="{6CBF44D8-4BE2-482D-9E82-24511C6829C2}" destId="{23942136-653C-49A9-9EA1-C9C6F85F31F0}" srcOrd="0" destOrd="0" parTransId="{E5718147-DC68-407A-84BE-05C8C09D2EB7}" sibTransId="{C08CBAF0-B03E-47BF-A9F1-2DA26673CFDE}"/>
    <dgm:cxn modelId="{200049CB-9601-47D1-8D1A-4102FCA008F1}" type="presOf" srcId="{A00AEE19-DF82-4A80-9824-3D1249D6F4B4}" destId="{8DFD5BF7-7200-42CE-8CF5-23CC6C70D876}" srcOrd="0" destOrd="0" presId="urn:microsoft.com/office/officeart/2005/8/layout/orgChart1"/>
    <dgm:cxn modelId="{7EC23ACC-015F-48CF-9046-79CB601BC29E}" srcId="{A00AEE19-DF82-4A80-9824-3D1249D6F4B4}" destId="{667B1423-6143-4A3C-AE8A-673AAA37D345}" srcOrd="0" destOrd="0" parTransId="{A6CEE7FD-A409-43C9-8089-722840CB8E2A}" sibTransId="{FB9CA51F-5F93-4360-9A02-89BAF406C90D}"/>
    <dgm:cxn modelId="{1EBA25CD-DE24-45DE-B4B1-407777F8FABB}" type="presOf" srcId="{1D60F127-5F19-41C2-A341-128B4C9C9682}" destId="{5580E162-63B6-4B7E-BDBF-1DA2A25D0F8D}" srcOrd="0" destOrd="0" presId="urn:microsoft.com/office/officeart/2005/8/layout/orgChart1"/>
    <dgm:cxn modelId="{6ECDC0D0-54BA-4C79-B7D0-372C1AF16FA3}" type="presOf" srcId="{7869D48B-3F0A-413E-80D4-99388BAF9B7C}" destId="{5C5064A7-A387-4683-972D-24F76138E84D}" srcOrd="0" destOrd="0" presId="urn:microsoft.com/office/officeart/2005/8/layout/orgChart1"/>
    <dgm:cxn modelId="{44EA24D1-AA40-4FEE-BEB4-CBB55979E7A6}" srcId="{EFB3C6A0-4D32-4740-A621-5A8824D833C4}" destId="{4879A436-41FD-450C-A07F-E01A891E195C}" srcOrd="0" destOrd="0" parTransId="{7C72F0BF-3C5C-46EB-BA3E-65A114071119}" sibTransId="{321CC7F6-73E0-49A1-8C44-3BDC3A0F2E09}"/>
    <dgm:cxn modelId="{347EEED2-D8A3-4664-8DB1-9F9B17D7F182}" srcId="{F2ACF8EE-FBF7-42BA-B6C6-283AFF98F9E8}" destId="{EFB3C6A0-4D32-4740-A621-5A8824D833C4}" srcOrd="1" destOrd="0" parTransId="{8244EA92-7E7C-4FC3-B4FE-8136BBE201F4}" sibTransId="{B03EBFFF-451B-4D1F-89DB-19718D91E35A}"/>
    <dgm:cxn modelId="{F28777D3-F139-4948-8769-CD18D257F840}" type="presOf" srcId="{3D34167B-3DFA-4F36-B550-EAA6B10AFD93}" destId="{B98FB5F5-7AED-49E5-BC67-1956608F0DED}" srcOrd="0" destOrd="0" presId="urn:microsoft.com/office/officeart/2005/8/layout/orgChart1"/>
    <dgm:cxn modelId="{551CE0D3-FFBB-4A21-8D98-808013461029}" type="presOf" srcId="{BAEE3892-875C-48DD-8F1D-3A794494F3AE}" destId="{BFC243C8-A27B-48C3-BC45-FB7A5040120E}" srcOrd="1" destOrd="0" presId="urn:microsoft.com/office/officeart/2005/8/layout/orgChart1"/>
    <dgm:cxn modelId="{7B6AC7D4-2A42-4C4A-8EF7-4390B5B8B1A7}" srcId="{B2DE4DD0-94CC-4C40-85A9-E10B6C368E86}" destId="{BAEE3892-875C-48DD-8F1D-3A794494F3AE}" srcOrd="0" destOrd="0" parTransId="{A0E476D1-9BA0-44D0-848F-28878899DE9F}" sibTransId="{E1C6AAA1-4156-4C1B-A5F1-304AD7FFE214}"/>
    <dgm:cxn modelId="{8C4C1AD6-F81C-4414-B9F9-57ECB83EABC7}" type="presOf" srcId="{F7112479-F2D8-4BEB-A10D-8F6DEB537FD4}" destId="{1C441405-0B94-4D82-B0FE-0A157FE2FE7E}" srcOrd="0" destOrd="0" presId="urn:microsoft.com/office/officeart/2005/8/layout/orgChart1"/>
    <dgm:cxn modelId="{DA8593DE-DDB3-41BF-8BD0-708F82C03CA6}" type="presOf" srcId="{667B1423-6143-4A3C-AE8A-673AAA37D345}" destId="{582FCE2B-1C30-40E6-9199-5D32F47096A3}" srcOrd="1" destOrd="0" presId="urn:microsoft.com/office/officeart/2005/8/layout/orgChart1"/>
    <dgm:cxn modelId="{0CD743DF-E65A-4368-80B9-9EFEC0B9C6D5}" type="presOf" srcId="{3B3E202A-425B-4A5A-AF88-57A16CFB8EC5}" destId="{DADE795D-1F05-4768-A52F-B43F6E34F10D}" srcOrd="0" destOrd="0" presId="urn:microsoft.com/office/officeart/2005/8/layout/orgChart1"/>
    <dgm:cxn modelId="{2D224EE5-88BC-4C96-8592-B11AD2502E6D}" type="presOf" srcId="{F2ACF8EE-FBF7-42BA-B6C6-283AFF98F9E8}" destId="{0E2D9AED-505C-4811-8782-9296250B783C}" srcOrd="0" destOrd="0" presId="urn:microsoft.com/office/officeart/2005/8/layout/orgChart1"/>
    <dgm:cxn modelId="{48FD1EE7-B254-4330-AB2F-573F08AA3B7D}" type="presOf" srcId="{7C72F0BF-3C5C-46EB-BA3E-65A114071119}" destId="{D8C53E0F-38BB-4CF7-884F-DB979080A4B9}" srcOrd="0" destOrd="0" presId="urn:microsoft.com/office/officeart/2005/8/layout/orgChart1"/>
    <dgm:cxn modelId="{CE01DAE8-5652-4299-811B-E2E7516C8801}" srcId="{9A704A12-B12C-4BB1-8A45-4E5937E61FAC}" destId="{E9687648-0917-468F-A011-85286A85CA33}" srcOrd="0" destOrd="0" parTransId="{7012B201-528B-4CEF-9DF1-93A4BAFD45F3}" sibTransId="{707DE68C-6088-4130-8185-FD4B10168CFA}"/>
    <dgm:cxn modelId="{DB5B29EB-367C-424B-9B6C-CF4E483238B9}" type="presOf" srcId="{3B3E202A-425B-4A5A-AF88-57A16CFB8EC5}" destId="{7650CD46-A580-4CDC-9109-129B41319F7E}" srcOrd="1" destOrd="0" presId="urn:microsoft.com/office/officeart/2005/8/layout/orgChart1"/>
    <dgm:cxn modelId="{91EC53F5-92F5-491A-A106-26081620E48E}" type="presOf" srcId="{CA384558-8C68-40BD-B353-FD17C6C3B973}" destId="{A8C9731A-8F33-4CB5-AEB2-9FF9B0C5B763}" srcOrd="0" destOrd="0" presId="urn:microsoft.com/office/officeart/2005/8/layout/orgChart1"/>
    <dgm:cxn modelId="{F92AAAE8-10E6-4B7A-B537-50E73682E447}" type="presParOf" srcId="{FD958DF3-7AA3-4FC7-82A5-BDAF6FA65E15}" destId="{F2505E00-9033-4867-9FE9-D9E2EC913B2E}" srcOrd="0" destOrd="0" presId="urn:microsoft.com/office/officeart/2005/8/layout/orgChart1"/>
    <dgm:cxn modelId="{E597F785-5458-46F2-8B54-CD9364BFC3DE}" type="presParOf" srcId="{F2505E00-9033-4867-9FE9-D9E2EC913B2E}" destId="{B43F87F8-6347-41C4-B8F3-BFD91E1F16F3}" srcOrd="0" destOrd="0" presId="urn:microsoft.com/office/officeart/2005/8/layout/orgChart1"/>
    <dgm:cxn modelId="{0536000B-D47F-4B21-BF71-26FE7A771F70}" type="presParOf" srcId="{B43F87F8-6347-41C4-B8F3-BFD91E1F16F3}" destId="{288235FE-214C-4E7A-9C27-2FCA414BC7E9}" srcOrd="0" destOrd="0" presId="urn:microsoft.com/office/officeart/2005/8/layout/orgChart1"/>
    <dgm:cxn modelId="{F1EB36BB-DDFA-42FD-8888-AEFC975DB799}" type="presParOf" srcId="{B43F87F8-6347-41C4-B8F3-BFD91E1F16F3}" destId="{2FD3C0A5-B502-4F13-914F-8FC7087B10AC}" srcOrd="1" destOrd="0" presId="urn:microsoft.com/office/officeart/2005/8/layout/orgChart1"/>
    <dgm:cxn modelId="{70BDC0B5-77A1-4383-B0E6-027603A8B735}" type="presParOf" srcId="{F2505E00-9033-4867-9FE9-D9E2EC913B2E}" destId="{2F9AE1E8-7729-42FC-8F5F-DB9285972CC9}" srcOrd="1" destOrd="0" presId="urn:microsoft.com/office/officeart/2005/8/layout/orgChart1"/>
    <dgm:cxn modelId="{60714800-D270-4311-9531-0A9E941414AF}" type="presParOf" srcId="{2F9AE1E8-7729-42FC-8F5F-DB9285972CC9}" destId="{7401E067-8B57-4EFB-AF6A-CC394C7AA1A5}" srcOrd="0" destOrd="0" presId="urn:microsoft.com/office/officeart/2005/8/layout/orgChart1"/>
    <dgm:cxn modelId="{8C4E4E3B-6986-46C4-94AC-AA5652257B82}" type="presParOf" srcId="{2F9AE1E8-7729-42FC-8F5F-DB9285972CC9}" destId="{0DF25E94-46E1-4546-9FA4-CD266BE1C15C}" srcOrd="1" destOrd="0" presId="urn:microsoft.com/office/officeart/2005/8/layout/orgChart1"/>
    <dgm:cxn modelId="{DB6DF0B3-2847-4A17-9704-DF091F70B621}" type="presParOf" srcId="{0DF25E94-46E1-4546-9FA4-CD266BE1C15C}" destId="{93401CBF-087C-4998-AAF6-99F43F922C39}" srcOrd="0" destOrd="0" presId="urn:microsoft.com/office/officeart/2005/8/layout/orgChart1"/>
    <dgm:cxn modelId="{255A2C73-A42D-426D-860C-01AB12F69B00}" type="presParOf" srcId="{93401CBF-087C-4998-AAF6-99F43F922C39}" destId="{F5FF392E-8114-4BA4-B2EE-58E7FE99B734}" srcOrd="0" destOrd="0" presId="urn:microsoft.com/office/officeart/2005/8/layout/orgChart1"/>
    <dgm:cxn modelId="{35C8E62C-1F0B-4BEE-96C2-C301C90F4ACA}" type="presParOf" srcId="{93401CBF-087C-4998-AAF6-99F43F922C39}" destId="{BFC243C8-A27B-48C3-BC45-FB7A5040120E}" srcOrd="1" destOrd="0" presId="urn:microsoft.com/office/officeart/2005/8/layout/orgChart1"/>
    <dgm:cxn modelId="{594BD8D4-EE76-4594-ADF3-0E32ED782B38}" type="presParOf" srcId="{0DF25E94-46E1-4546-9FA4-CD266BE1C15C}" destId="{B8528F6A-253D-489E-B9FC-FF08402572B3}" srcOrd="1" destOrd="0" presId="urn:microsoft.com/office/officeart/2005/8/layout/orgChart1"/>
    <dgm:cxn modelId="{0E914906-3FB2-4343-909B-0F305CF2931D}" type="presParOf" srcId="{B8528F6A-253D-489E-B9FC-FF08402572B3}" destId="{9E20229A-43C0-4556-8DFB-E272DEFD37F4}" srcOrd="0" destOrd="0" presId="urn:microsoft.com/office/officeart/2005/8/layout/orgChart1"/>
    <dgm:cxn modelId="{965C6D2F-28A1-4779-89B2-4E7BBCE5CA79}" type="presParOf" srcId="{B8528F6A-253D-489E-B9FC-FF08402572B3}" destId="{82B02749-EDEF-45DC-A33D-1F8272730F04}" srcOrd="1" destOrd="0" presId="urn:microsoft.com/office/officeart/2005/8/layout/orgChart1"/>
    <dgm:cxn modelId="{B553EBC1-7B56-4347-A8D9-9C298C89DF42}" type="presParOf" srcId="{82B02749-EDEF-45DC-A33D-1F8272730F04}" destId="{D776654B-ABB6-4F6E-99C0-BD227218B7D0}" srcOrd="0" destOrd="0" presId="urn:microsoft.com/office/officeart/2005/8/layout/orgChart1"/>
    <dgm:cxn modelId="{380477C2-A510-40D2-A50A-1F79F25CDC77}" type="presParOf" srcId="{D776654B-ABB6-4F6E-99C0-BD227218B7D0}" destId="{4918B0CB-9A44-45BE-BECA-AC184D95C670}" srcOrd="0" destOrd="0" presId="urn:microsoft.com/office/officeart/2005/8/layout/orgChart1"/>
    <dgm:cxn modelId="{7C8A985F-CC0E-4ACC-AF96-674DD8A6EFEB}" type="presParOf" srcId="{D776654B-ABB6-4F6E-99C0-BD227218B7D0}" destId="{1C99101B-ED56-4597-A50E-91EE57910CCE}" srcOrd="1" destOrd="0" presId="urn:microsoft.com/office/officeart/2005/8/layout/orgChart1"/>
    <dgm:cxn modelId="{15DBF8D3-0A73-4036-95C4-EFF35CD53421}" type="presParOf" srcId="{82B02749-EDEF-45DC-A33D-1F8272730F04}" destId="{3044B666-F3C2-43A0-9CCD-2D11C1639DD5}" srcOrd="1" destOrd="0" presId="urn:microsoft.com/office/officeart/2005/8/layout/orgChart1"/>
    <dgm:cxn modelId="{9CE79794-5861-461E-AF84-2395E7C09910}" type="presParOf" srcId="{3044B666-F3C2-43A0-9CCD-2D11C1639DD5}" destId="{1C441405-0B94-4D82-B0FE-0A157FE2FE7E}" srcOrd="0" destOrd="0" presId="urn:microsoft.com/office/officeart/2005/8/layout/orgChart1"/>
    <dgm:cxn modelId="{5D04AFD2-D2C8-4AFC-A73D-3844A3F326D2}" type="presParOf" srcId="{3044B666-F3C2-43A0-9CCD-2D11C1639DD5}" destId="{A3F7CBE0-1B3D-49F9-AB2A-18E4294D33BD}" srcOrd="1" destOrd="0" presId="urn:microsoft.com/office/officeart/2005/8/layout/orgChart1"/>
    <dgm:cxn modelId="{C2A543F4-9CA7-4AC2-B7F2-3FC275E59AA2}" type="presParOf" srcId="{A3F7CBE0-1B3D-49F9-AB2A-18E4294D33BD}" destId="{D759CC5F-7F28-4165-8904-7C34DB034647}" srcOrd="0" destOrd="0" presId="urn:microsoft.com/office/officeart/2005/8/layout/orgChart1"/>
    <dgm:cxn modelId="{1C45E9E0-1EEE-437F-A034-765C0FB37180}" type="presParOf" srcId="{D759CC5F-7F28-4165-8904-7C34DB034647}" destId="{AEEDF7F8-8323-47DB-B9B2-32FD3B746251}" srcOrd="0" destOrd="0" presId="urn:microsoft.com/office/officeart/2005/8/layout/orgChart1"/>
    <dgm:cxn modelId="{E464359D-1F74-4A08-BB56-8A17ACEAB8CA}" type="presParOf" srcId="{D759CC5F-7F28-4165-8904-7C34DB034647}" destId="{8982AB16-1041-4364-A0EC-538B7A9666B9}" srcOrd="1" destOrd="0" presId="urn:microsoft.com/office/officeart/2005/8/layout/orgChart1"/>
    <dgm:cxn modelId="{6A3B9E8E-C495-48D7-A355-D1EF903C570C}" type="presParOf" srcId="{A3F7CBE0-1B3D-49F9-AB2A-18E4294D33BD}" destId="{290D1ACF-7703-4803-879F-FCED943880F2}" srcOrd="1" destOrd="0" presId="urn:microsoft.com/office/officeart/2005/8/layout/orgChart1"/>
    <dgm:cxn modelId="{56840B4C-6292-460C-91A1-FDD8C4CC9732}" type="presParOf" srcId="{290D1ACF-7703-4803-879F-FCED943880F2}" destId="{FDA30EAD-3357-48D0-A21C-7A24384EA781}" srcOrd="0" destOrd="0" presId="urn:microsoft.com/office/officeart/2005/8/layout/orgChart1"/>
    <dgm:cxn modelId="{100A5231-52ED-49CC-AD97-2D2FC021FA67}" type="presParOf" srcId="{290D1ACF-7703-4803-879F-FCED943880F2}" destId="{2BE8D814-7599-4F12-A609-F1DA0815D97F}" srcOrd="1" destOrd="0" presId="urn:microsoft.com/office/officeart/2005/8/layout/orgChart1"/>
    <dgm:cxn modelId="{0D9D0C74-E44A-42AB-B3EB-727ABB3A27D5}" type="presParOf" srcId="{2BE8D814-7599-4F12-A609-F1DA0815D97F}" destId="{67F021E2-D440-4611-99E3-B111F4107370}" srcOrd="0" destOrd="0" presId="urn:microsoft.com/office/officeart/2005/8/layout/orgChart1"/>
    <dgm:cxn modelId="{A9641553-DF47-4552-9E17-1B2A373BFBCB}" type="presParOf" srcId="{67F021E2-D440-4611-99E3-B111F4107370}" destId="{F9D86EAF-25BB-4407-B375-D4F2947EC87D}" srcOrd="0" destOrd="0" presId="urn:microsoft.com/office/officeart/2005/8/layout/orgChart1"/>
    <dgm:cxn modelId="{7119CB14-72BE-4A89-85EF-FED0BE05A674}" type="presParOf" srcId="{67F021E2-D440-4611-99E3-B111F4107370}" destId="{5DAD7273-FEF2-4F62-8175-C1BFB44580B9}" srcOrd="1" destOrd="0" presId="urn:microsoft.com/office/officeart/2005/8/layout/orgChart1"/>
    <dgm:cxn modelId="{43922348-0D0A-4615-81A9-9C47DAC8144F}" type="presParOf" srcId="{2BE8D814-7599-4F12-A609-F1DA0815D97F}" destId="{D536693B-BD3B-4E9D-9BD4-92CC810BBF83}" srcOrd="1" destOrd="0" presId="urn:microsoft.com/office/officeart/2005/8/layout/orgChart1"/>
    <dgm:cxn modelId="{9D2520C1-2F1D-4A5D-9D16-D5EDEB0D17E6}" type="presParOf" srcId="{D536693B-BD3B-4E9D-9BD4-92CC810BBF83}" destId="{8B3D6C61-BD81-445B-AEB6-CF42F4F7129A}" srcOrd="0" destOrd="0" presId="urn:microsoft.com/office/officeart/2005/8/layout/orgChart1"/>
    <dgm:cxn modelId="{6F0D0CD6-B427-4958-B12B-B4A407D0DD64}" type="presParOf" srcId="{D536693B-BD3B-4E9D-9BD4-92CC810BBF83}" destId="{60B7A9D2-8C5B-439D-B8C4-E4E08EABE3A3}" srcOrd="1" destOrd="0" presId="urn:microsoft.com/office/officeart/2005/8/layout/orgChart1"/>
    <dgm:cxn modelId="{49F9666D-62CB-4E07-8F6F-FBEE5EF82B3D}" type="presParOf" srcId="{60B7A9D2-8C5B-439D-B8C4-E4E08EABE3A3}" destId="{32FCF9ED-D698-42FF-9EAA-2AB43D450562}" srcOrd="0" destOrd="0" presId="urn:microsoft.com/office/officeart/2005/8/layout/orgChart1"/>
    <dgm:cxn modelId="{41350665-99DE-4C90-9058-996067F6D02A}" type="presParOf" srcId="{32FCF9ED-D698-42FF-9EAA-2AB43D450562}" destId="{13B066FE-3AB2-477B-BA2B-3EF16722E69D}" srcOrd="0" destOrd="0" presId="urn:microsoft.com/office/officeart/2005/8/layout/orgChart1"/>
    <dgm:cxn modelId="{6D1B94A5-3385-47B4-B059-B69C60E662E5}" type="presParOf" srcId="{32FCF9ED-D698-42FF-9EAA-2AB43D450562}" destId="{C80896A9-6338-4E2E-8E68-945E9234B050}" srcOrd="1" destOrd="0" presId="urn:microsoft.com/office/officeart/2005/8/layout/orgChart1"/>
    <dgm:cxn modelId="{D15809A0-F616-425F-BFD0-C8413AA12723}" type="presParOf" srcId="{60B7A9D2-8C5B-439D-B8C4-E4E08EABE3A3}" destId="{C397B4D1-A10C-4398-9BEA-4ED8D297C190}" srcOrd="1" destOrd="0" presId="urn:microsoft.com/office/officeart/2005/8/layout/orgChart1"/>
    <dgm:cxn modelId="{7AC3C974-BA49-4609-81B6-4616B6C32A07}" type="presParOf" srcId="{C397B4D1-A10C-4398-9BEA-4ED8D297C190}" destId="{E46A30B0-D455-4291-90F0-06F6ECE3AF8B}" srcOrd="0" destOrd="0" presId="urn:microsoft.com/office/officeart/2005/8/layout/orgChart1"/>
    <dgm:cxn modelId="{EB0DF73A-D401-4834-9287-326C1D03BEB3}" type="presParOf" srcId="{C397B4D1-A10C-4398-9BEA-4ED8D297C190}" destId="{02D55A19-6CE9-4091-989A-90656A94AF58}" srcOrd="1" destOrd="0" presId="urn:microsoft.com/office/officeart/2005/8/layout/orgChart1"/>
    <dgm:cxn modelId="{361253D8-3094-45E0-AB10-A9CB935A54A7}" type="presParOf" srcId="{02D55A19-6CE9-4091-989A-90656A94AF58}" destId="{35BA9AD6-0507-4150-BCBC-E2224B41329E}" srcOrd="0" destOrd="0" presId="urn:microsoft.com/office/officeart/2005/8/layout/orgChart1"/>
    <dgm:cxn modelId="{C68B4555-8EF2-423A-9160-65DE35FF8B52}" type="presParOf" srcId="{35BA9AD6-0507-4150-BCBC-E2224B41329E}" destId="{5580E162-63B6-4B7E-BDBF-1DA2A25D0F8D}" srcOrd="0" destOrd="0" presId="urn:microsoft.com/office/officeart/2005/8/layout/orgChart1"/>
    <dgm:cxn modelId="{F4BF8B87-5AD5-46DA-A091-B4799237EE42}" type="presParOf" srcId="{35BA9AD6-0507-4150-BCBC-E2224B41329E}" destId="{6B33B6C2-C20E-4193-B9F8-9D1E47F36685}" srcOrd="1" destOrd="0" presId="urn:microsoft.com/office/officeart/2005/8/layout/orgChart1"/>
    <dgm:cxn modelId="{E5352FD7-F1A8-49B8-B937-5BF9F3DC5593}" type="presParOf" srcId="{02D55A19-6CE9-4091-989A-90656A94AF58}" destId="{38AD0E8B-9B1F-4B48-A4EB-CCA0E19F8077}" srcOrd="1" destOrd="0" presId="urn:microsoft.com/office/officeart/2005/8/layout/orgChart1"/>
    <dgm:cxn modelId="{90E1BA51-6B46-4F6B-8057-8E78A04DEFA8}" type="presParOf" srcId="{38AD0E8B-9B1F-4B48-A4EB-CCA0E19F8077}" destId="{5CFCE601-C683-4133-9EE0-98CD78A7905B}" srcOrd="0" destOrd="0" presId="urn:microsoft.com/office/officeart/2005/8/layout/orgChart1"/>
    <dgm:cxn modelId="{38EE23EA-F358-4868-A9AC-E50106FB77F4}" type="presParOf" srcId="{38AD0E8B-9B1F-4B48-A4EB-CCA0E19F8077}" destId="{57765077-76FB-4489-8E1E-E422479AF42C}" srcOrd="1" destOrd="0" presId="urn:microsoft.com/office/officeart/2005/8/layout/orgChart1"/>
    <dgm:cxn modelId="{55D29AAD-747C-4648-896E-504EA2A434A8}" type="presParOf" srcId="{57765077-76FB-4489-8E1E-E422479AF42C}" destId="{F9C4CA0D-FF8A-4349-8FAF-B1800FBE236B}" srcOrd="0" destOrd="0" presId="urn:microsoft.com/office/officeart/2005/8/layout/orgChart1"/>
    <dgm:cxn modelId="{96F46162-BE1D-4CAF-9C94-B29015957F2D}" type="presParOf" srcId="{F9C4CA0D-FF8A-4349-8FAF-B1800FBE236B}" destId="{6FB621DB-FF3B-4F82-A636-431A8AD5B397}" srcOrd="0" destOrd="0" presId="urn:microsoft.com/office/officeart/2005/8/layout/orgChart1"/>
    <dgm:cxn modelId="{B54FED77-47C5-41D5-B851-E85F5084992A}" type="presParOf" srcId="{F9C4CA0D-FF8A-4349-8FAF-B1800FBE236B}" destId="{74570B4A-5DBB-41E2-9C49-55EADBAE93B6}" srcOrd="1" destOrd="0" presId="urn:microsoft.com/office/officeart/2005/8/layout/orgChart1"/>
    <dgm:cxn modelId="{E679B11A-D574-4FE5-9C51-0E2B2B85F82D}" type="presParOf" srcId="{57765077-76FB-4489-8E1E-E422479AF42C}" destId="{912A8847-B0AF-4980-B613-A795111BA222}" srcOrd="1" destOrd="0" presId="urn:microsoft.com/office/officeart/2005/8/layout/orgChart1"/>
    <dgm:cxn modelId="{DD90DD8F-4D98-4D0A-B278-8C10D0E50830}" type="presParOf" srcId="{57765077-76FB-4489-8E1E-E422479AF42C}" destId="{441FC656-6BE1-4A72-A8B3-4A0974665BA2}" srcOrd="2" destOrd="0" presId="urn:microsoft.com/office/officeart/2005/8/layout/orgChart1"/>
    <dgm:cxn modelId="{ECC240FA-6E66-4FA7-9466-1083F65D4E75}" type="presParOf" srcId="{02D55A19-6CE9-4091-989A-90656A94AF58}" destId="{D92D68A7-42BF-47C7-A0F3-9385DE743738}" srcOrd="2" destOrd="0" presId="urn:microsoft.com/office/officeart/2005/8/layout/orgChart1"/>
    <dgm:cxn modelId="{7D3B9F98-3E66-4F29-AD99-4E900581DC0F}" type="presParOf" srcId="{C397B4D1-A10C-4398-9BEA-4ED8D297C190}" destId="{7BB004D1-0417-452A-913C-18D8139BA032}" srcOrd="2" destOrd="0" presId="urn:microsoft.com/office/officeart/2005/8/layout/orgChart1"/>
    <dgm:cxn modelId="{05D3F657-1D4B-425D-93E3-39E8F0540EE0}" type="presParOf" srcId="{C397B4D1-A10C-4398-9BEA-4ED8D297C190}" destId="{0F3C38E9-CE9B-4014-A8C1-4E21CC6E47B9}" srcOrd="3" destOrd="0" presId="urn:microsoft.com/office/officeart/2005/8/layout/orgChart1"/>
    <dgm:cxn modelId="{69E8D2BE-2A2D-4560-9C31-FA70765C9A15}" type="presParOf" srcId="{0F3C38E9-CE9B-4014-A8C1-4E21CC6E47B9}" destId="{DDAF61B1-D998-44BB-A751-A860E7DB93C8}" srcOrd="0" destOrd="0" presId="urn:microsoft.com/office/officeart/2005/8/layout/orgChart1"/>
    <dgm:cxn modelId="{C9F91A21-9AAD-418C-9CA0-BCE6AF4F297A}" type="presParOf" srcId="{DDAF61B1-D998-44BB-A751-A860E7DB93C8}" destId="{04376E6E-FC73-47BA-BD80-55C759C02A8A}" srcOrd="0" destOrd="0" presId="urn:microsoft.com/office/officeart/2005/8/layout/orgChart1"/>
    <dgm:cxn modelId="{B4F834E7-2ACE-4811-84DB-BDF85A475DD0}" type="presParOf" srcId="{DDAF61B1-D998-44BB-A751-A860E7DB93C8}" destId="{20C0FEEC-ABC2-441C-BB85-6D24864A34C8}" srcOrd="1" destOrd="0" presId="urn:microsoft.com/office/officeart/2005/8/layout/orgChart1"/>
    <dgm:cxn modelId="{AE73B12E-935D-4C39-A201-CD75D4CD67BD}" type="presParOf" srcId="{0F3C38E9-CE9B-4014-A8C1-4E21CC6E47B9}" destId="{7153E4AF-6D2C-434A-9B5C-F677100BF5F6}" srcOrd="1" destOrd="0" presId="urn:microsoft.com/office/officeart/2005/8/layout/orgChart1"/>
    <dgm:cxn modelId="{1C2800CA-09C1-4484-A5E4-47910C292152}" type="presParOf" srcId="{7153E4AF-6D2C-434A-9B5C-F677100BF5F6}" destId="{A8C9731A-8F33-4CB5-AEB2-9FF9B0C5B763}" srcOrd="0" destOrd="0" presId="urn:microsoft.com/office/officeart/2005/8/layout/orgChart1"/>
    <dgm:cxn modelId="{552F03F1-7101-420C-9390-87712841CCCE}" type="presParOf" srcId="{7153E4AF-6D2C-434A-9B5C-F677100BF5F6}" destId="{412D0F37-8801-4B0A-B946-451C9938C211}" srcOrd="1" destOrd="0" presId="urn:microsoft.com/office/officeart/2005/8/layout/orgChart1"/>
    <dgm:cxn modelId="{1DA257FB-510D-4A8B-99D7-36A8D55B6299}" type="presParOf" srcId="{412D0F37-8801-4B0A-B946-451C9938C211}" destId="{2311911E-82BB-4D55-AE10-162CB8520A77}" srcOrd="0" destOrd="0" presId="urn:microsoft.com/office/officeart/2005/8/layout/orgChart1"/>
    <dgm:cxn modelId="{3E0C26F8-28AD-49AB-98A6-9F7A3583C6BB}" type="presParOf" srcId="{2311911E-82BB-4D55-AE10-162CB8520A77}" destId="{7805CA0F-4A16-4327-90ED-B4F392FB0D4C}" srcOrd="0" destOrd="0" presId="urn:microsoft.com/office/officeart/2005/8/layout/orgChart1"/>
    <dgm:cxn modelId="{2773BFE6-EA41-42E7-ABC7-CE3A2AC92752}" type="presParOf" srcId="{2311911E-82BB-4D55-AE10-162CB8520A77}" destId="{44B8AC63-1B22-4F7F-83C3-83DFA1442E4A}" srcOrd="1" destOrd="0" presId="urn:microsoft.com/office/officeart/2005/8/layout/orgChart1"/>
    <dgm:cxn modelId="{2EA9B920-80E5-4B8C-AE17-DD157FF32A97}" type="presParOf" srcId="{412D0F37-8801-4B0A-B946-451C9938C211}" destId="{411BFA15-8FB5-4AC9-BF26-8BD32AE76EEC}" srcOrd="1" destOrd="0" presId="urn:microsoft.com/office/officeart/2005/8/layout/orgChart1"/>
    <dgm:cxn modelId="{758119D8-9A99-4EC8-B04B-EC378D1FC3F2}" type="presParOf" srcId="{412D0F37-8801-4B0A-B946-451C9938C211}" destId="{CB5F252A-61DC-4109-8FFF-BE371EB3E248}" srcOrd="2" destOrd="0" presId="urn:microsoft.com/office/officeart/2005/8/layout/orgChart1"/>
    <dgm:cxn modelId="{8E8241F9-08F7-4FCF-8E85-B213F6456F74}" type="presParOf" srcId="{0F3C38E9-CE9B-4014-A8C1-4E21CC6E47B9}" destId="{0F243D62-08D0-4D41-8A09-C9EB45FA7EB8}" srcOrd="2" destOrd="0" presId="urn:microsoft.com/office/officeart/2005/8/layout/orgChart1"/>
    <dgm:cxn modelId="{B409413F-FBE8-4309-A72E-683C3A6810D0}" type="presParOf" srcId="{60B7A9D2-8C5B-439D-B8C4-E4E08EABE3A3}" destId="{45CC3902-FE53-4C27-8655-786AFDC45783}" srcOrd="2" destOrd="0" presId="urn:microsoft.com/office/officeart/2005/8/layout/orgChart1"/>
    <dgm:cxn modelId="{06FA665D-395D-461E-AB8F-F9668506A951}" type="presParOf" srcId="{D536693B-BD3B-4E9D-9BD4-92CC810BBF83}" destId="{B98FB5F5-7AED-49E5-BC67-1956608F0DED}" srcOrd="2" destOrd="0" presId="urn:microsoft.com/office/officeart/2005/8/layout/orgChart1"/>
    <dgm:cxn modelId="{E30771A6-20F4-4B5B-802E-387E7D2C8EAD}" type="presParOf" srcId="{D536693B-BD3B-4E9D-9BD4-92CC810BBF83}" destId="{4334F554-3B94-4D2E-95FA-9F9122F1BBF5}" srcOrd="3" destOrd="0" presId="urn:microsoft.com/office/officeart/2005/8/layout/orgChart1"/>
    <dgm:cxn modelId="{D4065ADD-31B6-4204-8526-E4D7742A2C30}" type="presParOf" srcId="{4334F554-3B94-4D2E-95FA-9F9122F1BBF5}" destId="{B23B79D4-77CA-4351-BC88-E9F36DA7390E}" srcOrd="0" destOrd="0" presId="urn:microsoft.com/office/officeart/2005/8/layout/orgChart1"/>
    <dgm:cxn modelId="{47AB71A5-1E95-41A5-B011-185960F48F03}" type="presParOf" srcId="{B23B79D4-77CA-4351-BC88-E9F36DA7390E}" destId="{8DFD5BF7-7200-42CE-8CF5-23CC6C70D876}" srcOrd="0" destOrd="0" presId="urn:microsoft.com/office/officeart/2005/8/layout/orgChart1"/>
    <dgm:cxn modelId="{ECB1292C-9467-4169-B3B8-11A943303C5F}" type="presParOf" srcId="{B23B79D4-77CA-4351-BC88-E9F36DA7390E}" destId="{637DF6FE-48E3-4113-B739-73DFD643439D}" srcOrd="1" destOrd="0" presId="urn:microsoft.com/office/officeart/2005/8/layout/orgChart1"/>
    <dgm:cxn modelId="{5385B7CD-4BEE-4E21-A01C-D73E7909BB73}" type="presParOf" srcId="{4334F554-3B94-4D2E-95FA-9F9122F1BBF5}" destId="{AE9912DF-608F-44A9-A7E6-4CEBF733670D}" srcOrd="1" destOrd="0" presId="urn:microsoft.com/office/officeart/2005/8/layout/orgChart1"/>
    <dgm:cxn modelId="{16CC1BEA-28F8-4D41-8FFE-40A2D7B1B499}" type="presParOf" srcId="{AE9912DF-608F-44A9-A7E6-4CEBF733670D}" destId="{31AFFF5C-3B6E-4C86-8BD2-7D8BAD0022D6}" srcOrd="0" destOrd="0" presId="urn:microsoft.com/office/officeart/2005/8/layout/orgChart1"/>
    <dgm:cxn modelId="{33DEEFE1-3E2C-4A47-9003-823DEB632F29}" type="presParOf" srcId="{AE9912DF-608F-44A9-A7E6-4CEBF733670D}" destId="{88A3397F-8FD7-45CC-84B7-E9003A1B3EAA}" srcOrd="1" destOrd="0" presId="urn:microsoft.com/office/officeart/2005/8/layout/orgChart1"/>
    <dgm:cxn modelId="{E55B6938-1F8A-42B1-B110-3E5D5F1E9EED}" type="presParOf" srcId="{88A3397F-8FD7-45CC-84B7-E9003A1B3EAA}" destId="{7F836AC0-0058-4B8F-93D9-451D48C7E196}" srcOrd="0" destOrd="0" presId="urn:microsoft.com/office/officeart/2005/8/layout/orgChart1"/>
    <dgm:cxn modelId="{C1E6BD0D-A0B2-4536-93A2-A3AC4B127FA4}" type="presParOf" srcId="{7F836AC0-0058-4B8F-93D9-451D48C7E196}" destId="{7FD681CA-5478-4CCE-BA30-F02BA6C092C5}" srcOrd="0" destOrd="0" presId="urn:microsoft.com/office/officeart/2005/8/layout/orgChart1"/>
    <dgm:cxn modelId="{70219A08-258D-460A-98B0-23A2579C4226}" type="presParOf" srcId="{7F836AC0-0058-4B8F-93D9-451D48C7E196}" destId="{582FCE2B-1C30-40E6-9199-5D32F47096A3}" srcOrd="1" destOrd="0" presId="urn:microsoft.com/office/officeart/2005/8/layout/orgChart1"/>
    <dgm:cxn modelId="{D98AC517-6FEE-464C-8AB6-12B305A4F2F1}" type="presParOf" srcId="{88A3397F-8FD7-45CC-84B7-E9003A1B3EAA}" destId="{05D0AA75-B4EF-49DC-8198-0F03C7BEF8C4}" srcOrd="1" destOrd="0" presId="urn:microsoft.com/office/officeart/2005/8/layout/orgChart1"/>
    <dgm:cxn modelId="{E35A2C2C-6594-4FAA-8B03-17AD8CC117EE}" type="presParOf" srcId="{05D0AA75-B4EF-49DC-8198-0F03C7BEF8C4}" destId="{8FE4B019-32ED-4559-90DD-7305D09550E9}" srcOrd="0" destOrd="0" presId="urn:microsoft.com/office/officeart/2005/8/layout/orgChart1"/>
    <dgm:cxn modelId="{4C40835A-146B-4021-8FA4-014249DEA047}" type="presParOf" srcId="{05D0AA75-B4EF-49DC-8198-0F03C7BEF8C4}" destId="{AA39B83F-09D9-4013-8434-6D1139D83B14}" srcOrd="1" destOrd="0" presId="urn:microsoft.com/office/officeart/2005/8/layout/orgChart1"/>
    <dgm:cxn modelId="{39C569A1-0DF9-41EA-9411-862F336BD91E}" type="presParOf" srcId="{AA39B83F-09D9-4013-8434-6D1139D83B14}" destId="{E5679A4F-318D-4C5F-8F59-4C192A5F35E7}" srcOrd="0" destOrd="0" presId="urn:microsoft.com/office/officeart/2005/8/layout/orgChart1"/>
    <dgm:cxn modelId="{A171814E-3224-438F-A33E-7CEF0423DABC}" type="presParOf" srcId="{E5679A4F-318D-4C5F-8F59-4C192A5F35E7}" destId="{BF74DA88-3B48-44D3-B741-076B7982ED28}" srcOrd="0" destOrd="0" presId="urn:microsoft.com/office/officeart/2005/8/layout/orgChart1"/>
    <dgm:cxn modelId="{5986F5A1-87A2-4C83-A059-B0855BA1EBB4}" type="presParOf" srcId="{E5679A4F-318D-4C5F-8F59-4C192A5F35E7}" destId="{24DA5EDF-76C6-4779-BBD8-9BF81F2F5B5A}" srcOrd="1" destOrd="0" presId="urn:microsoft.com/office/officeart/2005/8/layout/orgChart1"/>
    <dgm:cxn modelId="{250DBEBC-90E6-4E22-9276-1121E8A62679}" type="presParOf" srcId="{AA39B83F-09D9-4013-8434-6D1139D83B14}" destId="{E26899DD-0EBD-4553-AB8A-20AA44C30B25}" srcOrd="1" destOrd="0" presId="urn:microsoft.com/office/officeart/2005/8/layout/orgChart1"/>
    <dgm:cxn modelId="{C68066D3-9999-4A56-A32E-696648536D9C}" type="presParOf" srcId="{AA39B83F-09D9-4013-8434-6D1139D83B14}" destId="{59F5D4B1-4CCE-4866-AE11-97ABFE5C357D}" srcOrd="2" destOrd="0" presId="urn:microsoft.com/office/officeart/2005/8/layout/orgChart1"/>
    <dgm:cxn modelId="{73C9FCDD-F16B-4FF3-98F0-9BA120BC28BD}" type="presParOf" srcId="{88A3397F-8FD7-45CC-84B7-E9003A1B3EAA}" destId="{0A69CF8D-14D0-49CD-9A3B-B021D2130991}" srcOrd="2" destOrd="0" presId="urn:microsoft.com/office/officeart/2005/8/layout/orgChart1"/>
    <dgm:cxn modelId="{7E5D67BA-17F3-403C-A1CD-23A83213AA0A}" type="presParOf" srcId="{AE9912DF-608F-44A9-A7E6-4CEBF733670D}" destId="{D3465E6F-2C26-4D64-8531-9FF6FB3653F1}" srcOrd="2" destOrd="0" presId="urn:microsoft.com/office/officeart/2005/8/layout/orgChart1"/>
    <dgm:cxn modelId="{9974A311-9DF6-4B4B-8987-54AC735F6C36}" type="presParOf" srcId="{AE9912DF-608F-44A9-A7E6-4CEBF733670D}" destId="{CA2BF0D6-89F0-456C-956E-CF2F780777DC}" srcOrd="3" destOrd="0" presId="urn:microsoft.com/office/officeart/2005/8/layout/orgChart1"/>
    <dgm:cxn modelId="{61AF7F12-930E-485B-ADB7-E6208CD7835C}" type="presParOf" srcId="{CA2BF0D6-89F0-456C-956E-CF2F780777DC}" destId="{42D57D2C-5EC0-4A08-A15B-69E5F07BF731}" srcOrd="0" destOrd="0" presId="urn:microsoft.com/office/officeart/2005/8/layout/orgChart1"/>
    <dgm:cxn modelId="{DA70F04D-FE64-4899-A6DA-66D712BF8112}" type="presParOf" srcId="{42D57D2C-5EC0-4A08-A15B-69E5F07BF731}" destId="{DADE795D-1F05-4768-A52F-B43F6E34F10D}" srcOrd="0" destOrd="0" presId="urn:microsoft.com/office/officeart/2005/8/layout/orgChart1"/>
    <dgm:cxn modelId="{82A18BCE-DBDD-4D49-9C0D-76464D6CD9B2}" type="presParOf" srcId="{42D57D2C-5EC0-4A08-A15B-69E5F07BF731}" destId="{7650CD46-A580-4CDC-9109-129B41319F7E}" srcOrd="1" destOrd="0" presId="urn:microsoft.com/office/officeart/2005/8/layout/orgChart1"/>
    <dgm:cxn modelId="{AF115DE7-6BF6-4111-B7A2-5552956C289D}" type="presParOf" srcId="{CA2BF0D6-89F0-456C-956E-CF2F780777DC}" destId="{ABF08B64-C54A-485A-BEB1-4EADEC5476C8}" srcOrd="1" destOrd="0" presId="urn:microsoft.com/office/officeart/2005/8/layout/orgChart1"/>
    <dgm:cxn modelId="{43D882FB-CE4F-4B48-9DBB-75A4319D856C}" type="presParOf" srcId="{ABF08B64-C54A-485A-BEB1-4EADEC5476C8}" destId="{D8762DDA-05FA-414D-ACBE-BE7DF8A9B686}" srcOrd="0" destOrd="0" presId="urn:microsoft.com/office/officeart/2005/8/layout/orgChart1"/>
    <dgm:cxn modelId="{DEF0FA44-C580-49A9-AF88-6D7393BC5B5F}" type="presParOf" srcId="{ABF08B64-C54A-485A-BEB1-4EADEC5476C8}" destId="{991638E7-0765-477D-AFC0-BAF1532FAEA0}" srcOrd="1" destOrd="0" presId="urn:microsoft.com/office/officeart/2005/8/layout/orgChart1"/>
    <dgm:cxn modelId="{B2F3135E-763F-4C89-8DCD-4CA1AF7C8A0E}" type="presParOf" srcId="{991638E7-0765-477D-AFC0-BAF1532FAEA0}" destId="{645D16C0-AA19-4930-A144-847020831912}" srcOrd="0" destOrd="0" presId="urn:microsoft.com/office/officeart/2005/8/layout/orgChart1"/>
    <dgm:cxn modelId="{35FDA1EB-8B4B-4DE4-A3B0-FA8DEF361920}" type="presParOf" srcId="{645D16C0-AA19-4930-A144-847020831912}" destId="{981EF4BB-58C2-47CB-9A23-CA57BB3844E8}" srcOrd="0" destOrd="0" presId="urn:microsoft.com/office/officeart/2005/8/layout/orgChart1"/>
    <dgm:cxn modelId="{E95D4C18-A33E-4C98-9437-5D8F6BD3F82E}" type="presParOf" srcId="{645D16C0-AA19-4930-A144-847020831912}" destId="{2E4003CD-AFD3-4284-AF01-A098CCFB78C4}" srcOrd="1" destOrd="0" presId="urn:microsoft.com/office/officeart/2005/8/layout/orgChart1"/>
    <dgm:cxn modelId="{20BF9648-5423-48F0-9A9A-B67FC2FFB592}" type="presParOf" srcId="{991638E7-0765-477D-AFC0-BAF1532FAEA0}" destId="{557D8BB1-8DE0-4E7D-8E7C-CB5A5886E4A1}" srcOrd="1" destOrd="0" presId="urn:microsoft.com/office/officeart/2005/8/layout/orgChart1"/>
    <dgm:cxn modelId="{7215EF13-9C15-4BA7-96B5-D6C07D3C0866}" type="presParOf" srcId="{991638E7-0765-477D-AFC0-BAF1532FAEA0}" destId="{56736F3C-0026-4B4B-B952-1839108FDACE}" srcOrd="2" destOrd="0" presId="urn:microsoft.com/office/officeart/2005/8/layout/orgChart1"/>
    <dgm:cxn modelId="{46193D00-8B44-452C-B4FB-28E302F70F31}" type="presParOf" srcId="{CA2BF0D6-89F0-456C-956E-CF2F780777DC}" destId="{9A271926-2DAA-4BFF-B711-A4890012ACA2}" srcOrd="2" destOrd="0" presId="urn:microsoft.com/office/officeart/2005/8/layout/orgChart1"/>
    <dgm:cxn modelId="{CACDBF48-A339-41A0-8BD0-EBA823592B31}" type="presParOf" srcId="{4334F554-3B94-4D2E-95FA-9F9122F1BBF5}" destId="{065BF5EC-22B4-4689-BCA7-2E2297D564C1}" srcOrd="2" destOrd="0" presId="urn:microsoft.com/office/officeart/2005/8/layout/orgChart1"/>
    <dgm:cxn modelId="{E7A5F91D-33C0-439E-A846-3D32E69E5D2E}" type="presParOf" srcId="{2BE8D814-7599-4F12-A609-F1DA0815D97F}" destId="{6D33B590-F940-44C8-B384-9127A807229F}" srcOrd="2" destOrd="0" presId="urn:microsoft.com/office/officeart/2005/8/layout/orgChart1"/>
    <dgm:cxn modelId="{902EB461-1591-485D-AE9D-77057DE40212}" type="presParOf" srcId="{A3F7CBE0-1B3D-49F9-AB2A-18E4294D33BD}" destId="{8111E0B5-29C8-4B56-A300-7088D38913AD}" srcOrd="2" destOrd="0" presId="urn:microsoft.com/office/officeart/2005/8/layout/orgChart1"/>
    <dgm:cxn modelId="{33D2C12C-71BE-45F4-A6D8-35532BA6DB72}" type="presParOf" srcId="{82B02749-EDEF-45DC-A33D-1F8272730F04}" destId="{9B1825A7-77C2-401B-8777-0B84EB16642A}" srcOrd="2" destOrd="0" presId="urn:microsoft.com/office/officeart/2005/8/layout/orgChart1"/>
    <dgm:cxn modelId="{89B7AEDC-1522-4C54-B43A-65397CB2EE4A}" type="presParOf" srcId="{B8528F6A-253D-489E-B9FC-FF08402572B3}" destId="{5C5064A7-A387-4683-972D-24F76138E84D}" srcOrd="2" destOrd="0" presId="urn:microsoft.com/office/officeart/2005/8/layout/orgChart1"/>
    <dgm:cxn modelId="{E63EF262-1DB7-4F83-AF97-CE1C71ED3C13}" type="presParOf" srcId="{B8528F6A-253D-489E-B9FC-FF08402572B3}" destId="{B39B2BB3-2BFE-4550-97E2-E6CC48B37CBA}" srcOrd="3" destOrd="0" presId="urn:microsoft.com/office/officeart/2005/8/layout/orgChart1"/>
    <dgm:cxn modelId="{9D52E700-6699-4F70-A2E0-3BBDDA16A755}" type="presParOf" srcId="{B39B2BB3-2BFE-4550-97E2-E6CC48B37CBA}" destId="{4C79DBA9-8168-42DF-8F64-95A961EE90B6}" srcOrd="0" destOrd="0" presId="urn:microsoft.com/office/officeart/2005/8/layout/orgChart1"/>
    <dgm:cxn modelId="{0EA18286-538A-442D-904B-0493166C3A73}" type="presParOf" srcId="{4C79DBA9-8168-42DF-8F64-95A961EE90B6}" destId="{0E2D9AED-505C-4811-8782-9296250B783C}" srcOrd="0" destOrd="0" presId="urn:microsoft.com/office/officeart/2005/8/layout/orgChart1"/>
    <dgm:cxn modelId="{8BA59C17-4030-42E6-9F6B-6A67FD237764}" type="presParOf" srcId="{4C79DBA9-8168-42DF-8F64-95A961EE90B6}" destId="{AB83A9C5-2B60-48AC-A007-878ABD107AE0}" srcOrd="1" destOrd="0" presId="urn:microsoft.com/office/officeart/2005/8/layout/orgChart1"/>
    <dgm:cxn modelId="{A62CE691-9C39-4FC3-8778-BC9C87779D51}" type="presParOf" srcId="{B39B2BB3-2BFE-4550-97E2-E6CC48B37CBA}" destId="{47084B6F-E95F-46CB-989B-BFC4D35AC40E}" srcOrd="1" destOrd="0" presId="urn:microsoft.com/office/officeart/2005/8/layout/orgChart1"/>
    <dgm:cxn modelId="{CC01BEB5-5B18-44D2-ADA6-B7B96EFD2A68}" type="presParOf" srcId="{47084B6F-E95F-46CB-989B-BFC4D35AC40E}" destId="{D48AABDF-F191-4FD1-A438-A78A8637E9D6}" srcOrd="0" destOrd="0" presId="urn:microsoft.com/office/officeart/2005/8/layout/orgChart1"/>
    <dgm:cxn modelId="{66C004DF-6B8B-409D-8429-050B6B2F038F}" type="presParOf" srcId="{47084B6F-E95F-46CB-989B-BFC4D35AC40E}" destId="{2C6AFB9C-434C-481C-AEDE-978104DBD0B7}" srcOrd="1" destOrd="0" presId="urn:microsoft.com/office/officeart/2005/8/layout/orgChart1"/>
    <dgm:cxn modelId="{EF91F8A0-CBAD-4388-9FCB-B5030D4BA17E}" type="presParOf" srcId="{2C6AFB9C-434C-481C-AEDE-978104DBD0B7}" destId="{1D0A8947-3B50-4DBF-AAC5-B0B962131EE1}" srcOrd="0" destOrd="0" presId="urn:microsoft.com/office/officeart/2005/8/layout/orgChart1"/>
    <dgm:cxn modelId="{9F0CA38F-D1F4-4ACD-98E0-BCC8AD0136E5}" type="presParOf" srcId="{1D0A8947-3B50-4DBF-AAC5-B0B962131EE1}" destId="{E95BC69F-0916-4B33-BC47-8E8CECF5464E}" srcOrd="0" destOrd="0" presId="urn:microsoft.com/office/officeart/2005/8/layout/orgChart1"/>
    <dgm:cxn modelId="{63A0E233-8B58-4862-A569-A43C0C8E4956}" type="presParOf" srcId="{1D0A8947-3B50-4DBF-AAC5-B0B962131EE1}" destId="{155FBCD6-E4D4-47ED-A945-6D08529DC303}" srcOrd="1" destOrd="0" presId="urn:microsoft.com/office/officeart/2005/8/layout/orgChart1"/>
    <dgm:cxn modelId="{08D8D68F-20B2-4C73-B511-2BD8AF709170}" type="presParOf" srcId="{2C6AFB9C-434C-481C-AEDE-978104DBD0B7}" destId="{EE7E3EA9-21BD-49E1-A5D4-795C234784C5}" srcOrd="1" destOrd="0" presId="urn:microsoft.com/office/officeart/2005/8/layout/orgChart1"/>
    <dgm:cxn modelId="{13AFCC1A-2C79-4176-9DED-E8A6AB1A89BB}" type="presParOf" srcId="{EE7E3EA9-21BD-49E1-A5D4-795C234784C5}" destId="{AB2FC8C8-C1A0-4396-8965-FDC35DA58B22}" srcOrd="0" destOrd="0" presId="urn:microsoft.com/office/officeart/2005/8/layout/orgChart1"/>
    <dgm:cxn modelId="{9D6E1726-FB9A-425E-A24C-701A5323AEA3}" type="presParOf" srcId="{EE7E3EA9-21BD-49E1-A5D4-795C234784C5}" destId="{4164C487-13DA-4E06-8C35-C826FB95E763}" srcOrd="1" destOrd="0" presId="urn:microsoft.com/office/officeart/2005/8/layout/orgChart1"/>
    <dgm:cxn modelId="{D6B5043D-B952-41F8-836C-A20073C1AB57}" type="presParOf" srcId="{4164C487-13DA-4E06-8C35-C826FB95E763}" destId="{F46DBCFC-4A83-4CF8-A74C-53084583F86C}" srcOrd="0" destOrd="0" presId="urn:microsoft.com/office/officeart/2005/8/layout/orgChart1"/>
    <dgm:cxn modelId="{4B3D9745-2349-4C2E-9CD9-B22D6916B7CD}" type="presParOf" srcId="{F46DBCFC-4A83-4CF8-A74C-53084583F86C}" destId="{39F643C1-B186-49F5-8558-5A2AB36D0147}" srcOrd="0" destOrd="0" presId="urn:microsoft.com/office/officeart/2005/8/layout/orgChart1"/>
    <dgm:cxn modelId="{497F321B-B803-473D-9B71-F2D14EC623DC}" type="presParOf" srcId="{F46DBCFC-4A83-4CF8-A74C-53084583F86C}" destId="{5D65C65A-5176-432D-A3A4-CD081ACACD47}" srcOrd="1" destOrd="0" presId="urn:microsoft.com/office/officeart/2005/8/layout/orgChart1"/>
    <dgm:cxn modelId="{CBD1285F-E44F-4B63-B3BA-6FE5C1C22A42}" type="presParOf" srcId="{4164C487-13DA-4E06-8C35-C826FB95E763}" destId="{390D52A6-9012-4378-BE4B-1084E499B189}" srcOrd="1" destOrd="0" presId="urn:microsoft.com/office/officeart/2005/8/layout/orgChart1"/>
    <dgm:cxn modelId="{F934F4E9-1CC5-4E5C-A16C-4CEDB34DD1A2}" type="presParOf" srcId="{4164C487-13DA-4E06-8C35-C826FB95E763}" destId="{88C9E7CF-9932-4AF1-9B20-BF3109449CCD}" srcOrd="2" destOrd="0" presId="urn:microsoft.com/office/officeart/2005/8/layout/orgChart1"/>
    <dgm:cxn modelId="{6CD3F44A-4CDD-4061-A076-F4668CFB6AE9}" type="presParOf" srcId="{2C6AFB9C-434C-481C-AEDE-978104DBD0B7}" destId="{DD87AAC4-2A6A-49E5-93EE-77AE32653063}" srcOrd="2" destOrd="0" presId="urn:microsoft.com/office/officeart/2005/8/layout/orgChart1"/>
    <dgm:cxn modelId="{8DAF65C6-15C8-41A3-88A2-0C9C5ADB6FB5}" type="presParOf" srcId="{47084B6F-E95F-46CB-989B-BFC4D35AC40E}" destId="{52BCF74F-10AB-4634-8BF5-79AB644CA1FD}" srcOrd="2" destOrd="0" presId="urn:microsoft.com/office/officeart/2005/8/layout/orgChart1"/>
    <dgm:cxn modelId="{573854A9-ECDD-4C92-9032-0C73BD1B77E2}" type="presParOf" srcId="{47084B6F-E95F-46CB-989B-BFC4D35AC40E}" destId="{638D593B-E7CA-4236-87D0-81E5760DAB02}" srcOrd="3" destOrd="0" presId="urn:microsoft.com/office/officeart/2005/8/layout/orgChart1"/>
    <dgm:cxn modelId="{607E1588-D5BD-4DEA-AE45-F63062B8BAAB}" type="presParOf" srcId="{638D593B-E7CA-4236-87D0-81E5760DAB02}" destId="{C24452DF-9224-4B69-864F-C38C3BEEF9AF}" srcOrd="0" destOrd="0" presId="urn:microsoft.com/office/officeart/2005/8/layout/orgChart1"/>
    <dgm:cxn modelId="{F6B24AF7-9E25-493C-90E5-21F8EC89A6ED}" type="presParOf" srcId="{C24452DF-9224-4B69-864F-C38C3BEEF9AF}" destId="{D1F3E94C-4A50-4630-A50B-88130FC4A702}" srcOrd="0" destOrd="0" presId="urn:microsoft.com/office/officeart/2005/8/layout/orgChart1"/>
    <dgm:cxn modelId="{CB94ACFC-D193-4259-ACAE-FDB23F4E24D8}" type="presParOf" srcId="{C24452DF-9224-4B69-864F-C38C3BEEF9AF}" destId="{2C29BE7B-2C60-425A-A566-75E04D4A9816}" srcOrd="1" destOrd="0" presId="urn:microsoft.com/office/officeart/2005/8/layout/orgChart1"/>
    <dgm:cxn modelId="{D462FDF4-C3BD-4C8E-B7D1-E48B580D0913}" type="presParOf" srcId="{638D593B-E7CA-4236-87D0-81E5760DAB02}" destId="{B3908E44-55DE-4133-B61A-2C674BC0B37F}" srcOrd="1" destOrd="0" presId="urn:microsoft.com/office/officeart/2005/8/layout/orgChart1"/>
    <dgm:cxn modelId="{38B68C7A-0D79-4CA2-9704-43217EBEB20B}" type="presParOf" srcId="{B3908E44-55DE-4133-B61A-2C674BC0B37F}" destId="{D8C53E0F-38BB-4CF7-884F-DB979080A4B9}" srcOrd="0" destOrd="0" presId="urn:microsoft.com/office/officeart/2005/8/layout/orgChart1"/>
    <dgm:cxn modelId="{54EF9375-3B47-40A8-B418-8A8C35EB3918}" type="presParOf" srcId="{B3908E44-55DE-4133-B61A-2C674BC0B37F}" destId="{68227120-0F06-49AC-BEBA-062D2152E209}" srcOrd="1" destOrd="0" presId="urn:microsoft.com/office/officeart/2005/8/layout/orgChart1"/>
    <dgm:cxn modelId="{7645CEA5-495C-4358-8CEA-62832866B7C0}" type="presParOf" srcId="{68227120-0F06-49AC-BEBA-062D2152E209}" destId="{BE58468A-F081-417A-92E7-1A542965744F}" srcOrd="0" destOrd="0" presId="urn:microsoft.com/office/officeart/2005/8/layout/orgChart1"/>
    <dgm:cxn modelId="{D32E1709-CFF7-4299-8CAD-7EC420F58A53}" type="presParOf" srcId="{BE58468A-F081-417A-92E7-1A542965744F}" destId="{028392EB-02B6-4919-B945-CE6B4CEABB64}" srcOrd="0" destOrd="0" presId="urn:microsoft.com/office/officeart/2005/8/layout/orgChart1"/>
    <dgm:cxn modelId="{A7CD9B8A-0252-49F1-BB07-AA668FC0AB94}" type="presParOf" srcId="{BE58468A-F081-417A-92E7-1A542965744F}" destId="{DE77F2E8-F6AF-4987-9778-B92C81F006D8}" srcOrd="1" destOrd="0" presId="urn:microsoft.com/office/officeart/2005/8/layout/orgChart1"/>
    <dgm:cxn modelId="{E6FB4A36-781D-4BE6-A986-6808D9F9E013}" type="presParOf" srcId="{68227120-0F06-49AC-BEBA-062D2152E209}" destId="{7C80F830-1140-408B-BFD8-7358B1ABEA1E}" srcOrd="1" destOrd="0" presId="urn:microsoft.com/office/officeart/2005/8/layout/orgChart1"/>
    <dgm:cxn modelId="{9E820D80-B44A-4C8C-ABA6-8676888E1ADE}" type="presParOf" srcId="{68227120-0F06-49AC-BEBA-062D2152E209}" destId="{15C95E3A-8824-428C-A31A-800D0CF4D7AA}" srcOrd="2" destOrd="0" presId="urn:microsoft.com/office/officeart/2005/8/layout/orgChart1"/>
    <dgm:cxn modelId="{90731F6E-D6E1-43F2-AAF8-40B09DD0D4B9}" type="presParOf" srcId="{638D593B-E7CA-4236-87D0-81E5760DAB02}" destId="{FBCD1C9F-29F2-48DC-95A6-D96255F47F5D}" srcOrd="2" destOrd="0" presId="urn:microsoft.com/office/officeart/2005/8/layout/orgChart1"/>
    <dgm:cxn modelId="{D37A4AD0-BFA5-432D-855F-C4DBD4D3B10E}" type="presParOf" srcId="{B39B2BB3-2BFE-4550-97E2-E6CC48B37CBA}" destId="{34E15BF8-BD9B-484F-8106-22803EFF4516}" srcOrd="2" destOrd="0" presId="urn:microsoft.com/office/officeart/2005/8/layout/orgChart1"/>
    <dgm:cxn modelId="{B6F150B6-E2F6-4F2A-973E-16238A6974B7}" type="presParOf" srcId="{0DF25E94-46E1-4546-9FA4-CD266BE1C15C}" destId="{A6250A4E-9EB4-4154-B23D-7C25256209E8}" srcOrd="2" destOrd="0" presId="urn:microsoft.com/office/officeart/2005/8/layout/orgChart1"/>
    <dgm:cxn modelId="{3731776D-8F07-44B0-B67F-82953E37CB5D}" type="presParOf" srcId="{F2505E00-9033-4867-9FE9-D9E2EC913B2E}" destId="{1EDB0440-7C19-4A67-B350-6A4DD05A012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16027-1677-4144-AEB4-940A090EB6D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2AA9D6F-5FD3-426B-82A7-51C2F88529E7}">
      <dgm:prSet/>
      <dgm:spPr/>
      <dgm:t>
        <a:bodyPr/>
        <a:lstStyle/>
        <a:p>
          <a:pPr rtl="0"/>
          <a:r>
            <a:rPr lang="en-US" dirty="0"/>
            <a:t>HTML5 Web Storage provides two new objects for storing data on the client</a:t>
          </a:r>
        </a:p>
      </dgm:t>
    </dgm:pt>
    <dgm:pt modelId="{2EE1814A-0E7C-4941-B54D-0C11C3EF783C}" type="parTrans" cxnId="{1010EE46-BE53-4AEE-A594-7C3A23243085}">
      <dgm:prSet/>
      <dgm:spPr/>
      <dgm:t>
        <a:bodyPr/>
        <a:lstStyle/>
        <a:p>
          <a:endParaRPr lang="en-US"/>
        </a:p>
      </dgm:t>
    </dgm:pt>
    <dgm:pt modelId="{1AC287EC-39BC-48F0-A492-0F38DECF08A8}" type="sibTrans" cxnId="{1010EE46-BE53-4AEE-A594-7C3A23243085}">
      <dgm:prSet/>
      <dgm:spPr/>
      <dgm:t>
        <a:bodyPr/>
        <a:lstStyle/>
        <a:p>
          <a:endParaRPr lang="en-US"/>
        </a:p>
      </dgm:t>
    </dgm:pt>
    <dgm:pt modelId="{74BD9BB8-7D34-42A2-8680-3AEE7088A6BB}">
      <dgm:prSet/>
      <dgm:spPr/>
      <dgm:t>
        <a:bodyPr/>
        <a:lstStyle/>
        <a:p>
          <a:pPr rtl="0"/>
          <a:r>
            <a:rPr lang="en-US" b="1" dirty="0" err="1"/>
            <a:t>window.localStorage</a:t>
          </a:r>
          <a:r>
            <a:rPr lang="en-US" dirty="0"/>
            <a:t> - stores data with no expiration date</a:t>
          </a:r>
        </a:p>
      </dgm:t>
    </dgm:pt>
    <dgm:pt modelId="{1F2299F4-E381-49EA-B535-105107E8B245}" type="parTrans" cxnId="{2024CE02-51FC-4513-84B2-05B5A36871CB}">
      <dgm:prSet/>
      <dgm:spPr/>
      <dgm:t>
        <a:bodyPr/>
        <a:lstStyle/>
        <a:p>
          <a:endParaRPr lang="en-US"/>
        </a:p>
      </dgm:t>
    </dgm:pt>
    <dgm:pt modelId="{750882D1-589A-45EA-9A8C-AFA5D3190A44}" type="sibTrans" cxnId="{2024CE02-51FC-4513-84B2-05B5A36871CB}">
      <dgm:prSet/>
      <dgm:spPr/>
      <dgm:t>
        <a:bodyPr/>
        <a:lstStyle/>
        <a:p>
          <a:endParaRPr lang="en-US"/>
        </a:p>
      </dgm:t>
    </dgm:pt>
    <dgm:pt modelId="{E496E0D7-2FC8-429C-9F86-556AD24647B1}">
      <dgm:prSet/>
      <dgm:spPr/>
      <dgm:t>
        <a:bodyPr/>
        <a:lstStyle/>
        <a:p>
          <a:pPr rtl="0"/>
          <a:r>
            <a:rPr lang="en-US" b="1" dirty="0" err="1"/>
            <a:t>window.sessionStorage</a:t>
          </a:r>
          <a:r>
            <a:rPr lang="en-US" dirty="0"/>
            <a:t> - stores data for one session (data is lost when the tab is closed)</a:t>
          </a:r>
        </a:p>
      </dgm:t>
    </dgm:pt>
    <dgm:pt modelId="{FE3033DB-5D9F-4300-9348-A2FD89899DBA}" type="parTrans" cxnId="{3321172B-F987-424F-B54D-7659C9CEF3BD}">
      <dgm:prSet/>
      <dgm:spPr/>
      <dgm:t>
        <a:bodyPr/>
        <a:lstStyle/>
        <a:p>
          <a:endParaRPr lang="en-US"/>
        </a:p>
      </dgm:t>
    </dgm:pt>
    <dgm:pt modelId="{915233A4-553B-4DE7-820F-B7928B99FA72}" type="sibTrans" cxnId="{3321172B-F987-424F-B54D-7659C9CEF3BD}">
      <dgm:prSet/>
      <dgm:spPr/>
      <dgm:t>
        <a:bodyPr/>
        <a:lstStyle/>
        <a:p>
          <a:endParaRPr lang="en-US"/>
        </a:p>
      </dgm:t>
    </dgm:pt>
    <dgm:pt modelId="{7A260ED3-BB43-4A37-A6EA-09BD02B05893}" type="pres">
      <dgm:prSet presAssocID="{0A816027-1677-4144-AEB4-940A090EB6D3}" presName="Name0" presStyleCnt="0">
        <dgm:presLayoutVars>
          <dgm:dir/>
          <dgm:animLvl val="lvl"/>
          <dgm:resizeHandles val="exact"/>
        </dgm:presLayoutVars>
      </dgm:prSet>
      <dgm:spPr/>
    </dgm:pt>
    <dgm:pt modelId="{E77F1932-A8CC-4B13-994D-5AFE0FDCE6D4}" type="pres">
      <dgm:prSet presAssocID="{02AA9D6F-5FD3-426B-82A7-51C2F88529E7}" presName="linNode" presStyleCnt="0"/>
      <dgm:spPr/>
    </dgm:pt>
    <dgm:pt modelId="{4CBC5BCE-D8A3-46AC-8B65-43ABDA43592E}" type="pres">
      <dgm:prSet presAssocID="{02AA9D6F-5FD3-426B-82A7-51C2F88529E7}" presName="parentText" presStyleLbl="node1" presStyleIdx="0" presStyleCnt="1">
        <dgm:presLayoutVars>
          <dgm:chMax val="1"/>
          <dgm:bulletEnabled val="1"/>
        </dgm:presLayoutVars>
      </dgm:prSet>
      <dgm:spPr/>
    </dgm:pt>
    <dgm:pt modelId="{57DE942A-379B-42C1-BDB7-EAA2FDA510BF}" type="pres">
      <dgm:prSet presAssocID="{02AA9D6F-5FD3-426B-82A7-51C2F88529E7}" presName="descendantText" presStyleLbl="alignAccFollowNode1" presStyleIdx="0" presStyleCnt="1">
        <dgm:presLayoutVars>
          <dgm:bulletEnabled val="1"/>
        </dgm:presLayoutVars>
      </dgm:prSet>
      <dgm:spPr/>
    </dgm:pt>
  </dgm:ptLst>
  <dgm:cxnLst>
    <dgm:cxn modelId="{2024CE02-51FC-4513-84B2-05B5A36871CB}" srcId="{02AA9D6F-5FD3-426B-82A7-51C2F88529E7}" destId="{74BD9BB8-7D34-42A2-8680-3AEE7088A6BB}" srcOrd="0" destOrd="0" parTransId="{1F2299F4-E381-49EA-B535-105107E8B245}" sibTransId="{750882D1-589A-45EA-9A8C-AFA5D3190A44}"/>
    <dgm:cxn modelId="{3321172B-F987-424F-B54D-7659C9CEF3BD}" srcId="{02AA9D6F-5FD3-426B-82A7-51C2F88529E7}" destId="{E496E0D7-2FC8-429C-9F86-556AD24647B1}" srcOrd="1" destOrd="0" parTransId="{FE3033DB-5D9F-4300-9348-A2FD89899DBA}" sibTransId="{915233A4-553B-4DE7-820F-B7928B99FA72}"/>
    <dgm:cxn modelId="{1010EE46-BE53-4AEE-A594-7C3A23243085}" srcId="{0A816027-1677-4144-AEB4-940A090EB6D3}" destId="{02AA9D6F-5FD3-426B-82A7-51C2F88529E7}" srcOrd="0" destOrd="0" parTransId="{2EE1814A-0E7C-4941-B54D-0C11C3EF783C}" sibTransId="{1AC287EC-39BC-48F0-A492-0F38DECF08A8}"/>
    <dgm:cxn modelId="{98FD9F87-ED4D-4A79-8BAD-6922ABB5834B}" type="presOf" srcId="{0A816027-1677-4144-AEB4-940A090EB6D3}" destId="{7A260ED3-BB43-4A37-A6EA-09BD02B05893}" srcOrd="0" destOrd="0" presId="urn:microsoft.com/office/officeart/2005/8/layout/vList5"/>
    <dgm:cxn modelId="{9EF1E5D6-7C3B-4598-8AF4-2F0B2A5B5E00}" type="presOf" srcId="{02AA9D6F-5FD3-426B-82A7-51C2F88529E7}" destId="{4CBC5BCE-D8A3-46AC-8B65-43ABDA43592E}" srcOrd="0" destOrd="0" presId="urn:microsoft.com/office/officeart/2005/8/layout/vList5"/>
    <dgm:cxn modelId="{B9C429DE-EAF5-4537-888A-1B96AA8AD052}" type="presOf" srcId="{74BD9BB8-7D34-42A2-8680-3AEE7088A6BB}" destId="{57DE942A-379B-42C1-BDB7-EAA2FDA510BF}" srcOrd="0" destOrd="0" presId="urn:microsoft.com/office/officeart/2005/8/layout/vList5"/>
    <dgm:cxn modelId="{B724A4F1-2547-4D4F-A2F6-E7B9423D43AE}" type="presOf" srcId="{E496E0D7-2FC8-429C-9F86-556AD24647B1}" destId="{57DE942A-379B-42C1-BDB7-EAA2FDA510BF}" srcOrd="0" destOrd="1" presId="urn:microsoft.com/office/officeart/2005/8/layout/vList5"/>
    <dgm:cxn modelId="{3A5561AE-AE58-4038-99B2-CB3C6913A0D5}" type="presParOf" srcId="{7A260ED3-BB43-4A37-A6EA-09BD02B05893}" destId="{E77F1932-A8CC-4B13-994D-5AFE0FDCE6D4}" srcOrd="0" destOrd="0" presId="urn:microsoft.com/office/officeart/2005/8/layout/vList5"/>
    <dgm:cxn modelId="{5AEC0B1F-2CF0-49F9-BCEB-6BC2B6FBC682}" type="presParOf" srcId="{E77F1932-A8CC-4B13-994D-5AFE0FDCE6D4}" destId="{4CBC5BCE-D8A3-46AC-8B65-43ABDA43592E}" srcOrd="0" destOrd="0" presId="urn:microsoft.com/office/officeart/2005/8/layout/vList5"/>
    <dgm:cxn modelId="{CE7600B9-8098-43B6-89A9-6E22E01E5B23}" type="presParOf" srcId="{E77F1932-A8CC-4B13-994D-5AFE0FDCE6D4}" destId="{57DE942A-379B-42C1-BDB7-EAA2FDA510B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3E0F-38BB-4CF7-884F-DB979080A4B9}">
      <dsp:nvSpPr>
        <dsp:cNvPr id="0" name=""/>
        <dsp:cNvSpPr/>
      </dsp:nvSpPr>
      <dsp:spPr>
        <a:xfrm>
          <a:off x="5062785" y="1931265"/>
          <a:ext cx="184094" cy="248845"/>
        </a:xfrm>
        <a:custGeom>
          <a:avLst/>
          <a:gdLst/>
          <a:ahLst/>
          <a:cxnLst/>
          <a:rect l="0" t="0" r="0" b="0"/>
          <a:pathLst>
            <a:path>
              <a:moveTo>
                <a:pt x="0" y="0"/>
              </a:moveTo>
              <a:lnTo>
                <a:pt x="0" y="248845"/>
              </a:lnTo>
              <a:lnTo>
                <a:pt x="184094" y="2488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CF74F-10AB-4634-8BF5-79AB644CA1FD}">
      <dsp:nvSpPr>
        <dsp:cNvPr id="0" name=""/>
        <dsp:cNvSpPr/>
      </dsp:nvSpPr>
      <dsp:spPr>
        <a:xfrm>
          <a:off x="4846797" y="1384766"/>
          <a:ext cx="546498" cy="133360"/>
        </a:xfrm>
        <a:custGeom>
          <a:avLst/>
          <a:gdLst/>
          <a:ahLst/>
          <a:cxnLst/>
          <a:rect l="0" t="0" r="0" b="0"/>
          <a:pathLst>
            <a:path>
              <a:moveTo>
                <a:pt x="0" y="0"/>
              </a:moveTo>
              <a:lnTo>
                <a:pt x="0" y="46601"/>
              </a:lnTo>
              <a:lnTo>
                <a:pt x="546498" y="46601"/>
              </a:lnTo>
              <a:lnTo>
                <a:pt x="546498" y="1333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2FC8C8-C1A0-4396-8965-FDC35DA58B22}">
      <dsp:nvSpPr>
        <dsp:cNvPr id="0" name=""/>
        <dsp:cNvSpPr/>
      </dsp:nvSpPr>
      <dsp:spPr>
        <a:xfrm>
          <a:off x="3833651" y="1931265"/>
          <a:ext cx="138062" cy="248845"/>
        </a:xfrm>
        <a:custGeom>
          <a:avLst/>
          <a:gdLst/>
          <a:ahLst/>
          <a:cxnLst/>
          <a:rect l="0" t="0" r="0" b="0"/>
          <a:pathLst>
            <a:path>
              <a:moveTo>
                <a:pt x="0" y="0"/>
              </a:moveTo>
              <a:lnTo>
                <a:pt x="0" y="248845"/>
              </a:lnTo>
              <a:lnTo>
                <a:pt x="138062" y="2488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8AABDF-F191-4FD1-A438-A78A8637E9D6}">
      <dsp:nvSpPr>
        <dsp:cNvPr id="0" name=""/>
        <dsp:cNvSpPr/>
      </dsp:nvSpPr>
      <dsp:spPr>
        <a:xfrm>
          <a:off x="4164161" y="1384766"/>
          <a:ext cx="682635" cy="133360"/>
        </a:xfrm>
        <a:custGeom>
          <a:avLst/>
          <a:gdLst/>
          <a:ahLst/>
          <a:cxnLst/>
          <a:rect l="0" t="0" r="0" b="0"/>
          <a:pathLst>
            <a:path>
              <a:moveTo>
                <a:pt x="682635" y="0"/>
              </a:moveTo>
              <a:lnTo>
                <a:pt x="682635" y="46601"/>
              </a:lnTo>
              <a:lnTo>
                <a:pt x="0" y="46601"/>
              </a:lnTo>
              <a:lnTo>
                <a:pt x="0" y="1333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064A7-A387-4683-972D-24F76138E84D}">
      <dsp:nvSpPr>
        <dsp:cNvPr id="0" name=""/>
        <dsp:cNvSpPr/>
      </dsp:nvSpPr>
      <dsp:spPr>
        <a:xfrm>
          <a:off x="4846797" y="844291"/>
          <a:ext cx="1184077" cy="127337"/>
        </a:xfrm>
        <a:custGeom>
          <a:avLst/>
          <a:gdLst/>
          <a:ahLst/>
          <a:cxnLst/>
          <a:rect l="0" t="0" r="0" b="0"/>
          <a:pathLst>
            <a:path>
              <a:moveTo>
                <a:pt x="1184077" y="0"/>
              </a:moveTo>
              <a:lnTo>
                <a:pt x="1184077" y="40578"/>
              </a:lnTo>
              <a:lnTo>
                <a:pt x="0" y="40578"/>
              </a:lnTo>
              <a:lnTo>
                <a:pt x="0" y="1273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762DDA-05FA-414D-ACBE-BE7DF8A9B686}">
      <dsp:nvSpPr>
        <dsp:cNvPr id="0" name=""/>
        <dsp:cNvSpPr/>
      </dsp:nvSpPr>
      <dsp:spPr>
        <a:xfrm>
          <a:off x="7357604" y="3661844"/>
          <a:ext cx="91440" cy="522094"/>
        </a:xfrm>
        <a:custGeom>
          <a:avLst/>
          <a:gdLst/>
          <a:ahLst/>
          <a:cxnLst/>
          <a:rect l="0" t="0" r="0" b="0"/>
          <a:pathLst>
            <a:path>
              <a:moveTo>
                <a:pt x="128347" y="0"/>
              </a:moveTo>
              <a:lnTo>
                <a:pt x="45720" y="522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65E6F-2C26-4D64-8531-9FF6FB3653F1}">
      <dsp:nvSpPr>
        <dsp:cNvPr id="0" name=""/>
        <dsp:cNvSpPr/>
      </dsp:nvSpPr>
      <dsp:spPr>
        <a:xfrm>
          <a:off x="7770742" y="3024261"/>
          <a:ext cx="91440" cy="224445"/>
        </a:xfrm>
        <a:custGeom>
          <a:avLst/>
          <a:gdLst/>
          <a:ahLst/>
          <a:cxnLst/>
          <a:rect l="0" t="0" r="0" b="0"/>
          <a:pathLst>
            <a:path>
              <a:moveTo>
                <a:pt x="45720" y="0"/>
              </a:moveTo>
              <a:lnTo>
                <a:pt x="45720" y="2244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E4B019-32ED-4559-90DD-7305D09550E9}">
      <dsp:nvSpPr>
        <dsp:cNvPr id="0" name=""/>
        <dsp:cNvSpPr/>
      </dsp:nvSpPr>
      <dsp:spPr>
        <a:xfrm>
          <a:off x="7357604" y="3661844"/>
          <a:ext cx="91440" cy="522094"/>
        </a:xfrm>
        <a:custGeom>
          <a:avLst/>
          <a:gdLst/>
          <a:ahLst/>
          <a:cxnLst/>
          <a:rect l="0" t="0" r="0" b="0"/>
          <a:pathLst>
            <a:path>
              <a:moveTo>
                <a:pt x="61147" y="0"/>
              </a:moveTo>
              <a:lnTo>
                <a:pt x="45720" y="522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FFF5C-3B6E-4C86-8BD2-7D8BAD0022D6}">
      <dsp:nvSpPr>
        <dsp:cNvPr id="0" name=""/>
        <dsp:cNvSpPr/>
      </dsp:nvSpPr>
      <dsp:spPr>
        <a:xfrm>
          <a:off x="7703542" y="3024261"/>
          <a:ext cx="91440" cy="224445"/>
        </a:xfrm>
        <a:custGeom>
          <a:avLst/>
          <a:gdLst/>
          <a:ahLst/>
          <a:cxnLst/>
          <a:rect l="0" t="0" r="0" b="0"/>
          <a:pathLst>
            <a:path>
              <a:moveTo>
                <a:pt x="112920" y="0"/>
              </a:moveTo>
              <a:lnTo>
                <a:pt x="112920" y="137686"/>
              </a:lnTo>
              <a:lnTo>
                <a:pt x="45720" y="137686"/>
              </a:lnTo>
              <a:lnTo>
                <a:pt x="45720" y="2244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8FB5F5-7AED-49E5-BC67-1956608F0DED}">
      <dsp:nvSpPr>
        <dsp:cNvPr id="0" name=""/>
        <dsp:cNvSpPr/>
      </dsp:nvSpPr>
      <dsp:spPr>
        <a:xfrm>
          <a:off x="7002524" y="2356561"/>
          <a:ext cx="813938" cy="254562"/>
        </a:xfrm>
        <a:custGeom>
          <a:avLst/>
          <a:gdLst/>
          <a:ahLst/>
          <a:cxnLst/>
          <a:rect l="0" t="0" r="0" b="0"/>
          <a:pathLst>
            <a:path>
              <a:moveTo>
                <a:pt x="0" y="0"/>
              </a:moveTo>
              <a:lnTo>
                <a:pt x="0" y="167804"/>
              </a:lnTo>
              <a:lnTo>
                <a:pt x="813938" y="167804"/>
              </a:lnTo>
              <a:lnTo>
                <a:pt x="813938" y="2545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C9731A-8F33-4CB5-AEB2-9FF9B0C5B763}">
      <dsp:nvSpPr>
        <dsp:cNvPr id="0" name=""/>
        <dsp:cNvSpPr/>
      </dsp:nvSpPr>
      <dsp:spPr>
        <a:xfrm>
          <a:off x="6270882" y="3661844"/>
          <a:ext cx="147886" cy="522094"/>
        </a:xfrm>
        <a:custGeom>
          <a:avLst/>
          <a:gdLst/>
          <a:ahLst/>
          <a:cxnLst/>
          <a:rect l="0" t="0" r="0" b="0"/>
          <a:pathLst>
            <a:path>
              <a:moveTo>
                <a:pt x="0" y="0"/>
              </a:moveTo>
              <a:lnTo>
                <a:pt x="0" y="522094"/>
              </a:lnTo>
              <a:lnTo>
                <a:pt x="147886" y="522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B004D1-0417-452A-913C-18D8139BA032}">
      <dsp:nvSpPr>
        <dsp:cNvPr id="0" name=""/>
        <dsp:cNvSpPr/>
      </dsp:nvSpPr>
      <dsp:spPr>
        <a:xfrm>
          <a:off x="6018686" y="3024261"/>
          <a:ext cx="582705" cy="224445"/>
        </a:xfrm>
        <a:custGeom>
          <a:avLst/>
          <a:gdLst/>
          <a:ahLst/>
          <a:cxnLst/>
          <a:rect l="0" t="0" r="0" b="0"/>
          <a:pathLst>
            <a:path>
              <a:moveTo>
                <a:pt x="0" y="0"/>
              </a:moveTo>
              <a:lnTo>
                <a:pt x="0" y="137686"/>
              </a:lnTo>
              <a:lnTo>
                <a:pt x="582705" y="137686"/>
              </a:lnTo>
              <a:lnTo>
                <a:pt x="582705" y="2244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FCE601-C683-4133-9EE0-98CD78A7905B}">
      <dsp:nvSpPr>
        <dsp:cNvPr id="0" name=""/>
        <dsp:cNvSpPr/>
      </dsp:nvSpPr>
      <dsp:spPr>
        <a:xfrm>
          <a:off x="5143487" y="3661844"/>
          <a:ext cx="182284" cy="522094"/>
        </a:xfrm>
        <a:custGeom>
          <a:avLst/>
          <a:gdLst/>
          <a:ahLst/>
          <a:cxnLst/>
          <a:rect l="0" t="0" r="0" b="0"/>
          <a:pathLst>
            <a:path>
              <a:moveTo>
                <a:pt x="0" y="0"/>
              </a:moveTo>
              <a:lnTo>
                <a:pt x="0" y="522094"/>
              </a:lnTo>
              <a:lnTo>
                <a:pt x="182284" y="52209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6A30B0-D455-4291-90F0-06F6ECE3AF8B}">
      <dsp:nvSpPr>
        <dsp:cNvPr id="0" name=""/>
        <dsp:cNvSpPr/>
      </dsp:nvSpPr>
      <dsp:spPr>
        <a:xfrm>
          <a:off x="5473997" y="3024261"/>
          <a:ext cx="544688" cy="224445"/>
        </a:xfrm>
        <a:custGeom>
          <a:avLst/>
          <a:gdLst/>
          <a:ahLst/>
          <a:cxnLst/>
          <a:rect l="0" t="0" r="0" b="0"/>
          <a:pathLst>
            <a:path>
              <a:moveTo>
                <a:pt x="544688" y="0"/>
              </a:moveTo>
              <a:lnTo>
                <a:pt x="544688" y="137686"/>
              </a:lnTo>
              <a:lnTo>
                <a:pt x="0" y="137686"/>
              </a:lnTo>
              <a:lnTo>
                <a:pt x="0" y="2244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3D6C61-BD81-445B-AEB6-CF42F4F7129A}">
      <dsp:nvSpPr>
        <dsp:cNvPr id="0" name=""/>
        <dsp:cNvSpPr/>
      </dsp:nvSpPr>
      <dsp:spPr>
        <a:xfrm>
          <a:off x="6018686" y="2356561"/>
          <a:ext cx="983837" cy="254562"/>
        </a:xfrm>
        <a:custGeom>
          <a:avLst/>
          <a:gdLst/>
          <a:ahLst/>
          <a:cxnLst/>
          <a:rect l="0" t="0" r="0" b="0"/>
          <a:pathLst>
            <a:path>
              <a:moveTo>
                <a:pt x="983837" y="0"/>
              </a:moveTo>
              <a:lnTo>
                <a:pt x="983837" y="167804"/>
              </a:lnTo>
              <a:lnTo>
                <a:pt x="0" y="167804"/>
              </a:lnTo>
              <a:lnTo>
                <a:pt x="0" y="2545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A30EAD-3357-48D0-A21C-7A24384EA781}">
      <dsp:nvSpPr>
        <dsp:cNvPr id="0" name=""/>
        <dsp:cNvSpPr/>
      </dsp:nvSpPr>
      <dsp:spPr>
        <a:xfrm>
          <a:off x="6938733" y="1824694"/>
          <a:ext cx="91440" cy="91440"/>
        </a:xfrm>
        <a:custGeom>
          <a:avLst/>
          <a:gdLst/>
          <a:ahLst/>
          <a:cxnLst/>
          <a:rect l="0" t="0" r="0" b="0"/>
          <a:pathLst>
            <a:path>
              <a:moveTo>
                <a:pt x="45720" y="45720"/>
              </a:moveTo>
              <a:lnTo>
                <a:pt x="63790" y="45720"/>
              </a:lnTo>
              <a:lnTo>
                <a:pt x="63790" y="1187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41405-0B94-4D82-B0FE-0A157FE2FE7E}">
      <dsp:nvSpPr>
        <dsp:cNvPr id="0" name=""/>
        <dsp:cNvSpPr/>
      </dsp:nvSpPr>
      <dsp:spPr>
        <a:xfrm>
          <a:off x="6925455" y="1337596"/>
          <a:ext cx="91440" cy="91440"/>
        </a:xfrm>
        <a:custGeom>
          <a:avLst/>
          <a:gdLst/>
          <a:ahLst/>
          <a:cxnLst/>
          <a:rect l="0" t="0" r="0" b="0"/>
          <a:pathLst>
            <a:path>
              <a:moveTo>
                <a:pt x="45720" y="45720"/>
              </a:moveTo>
              <a:lnTo>
                <a:pt x="58998" y="45720"/>
              </a:lnTo>
              <a:lnTo>
                <a:pt x="58998" y="1196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0229A-43C0-4556-8DFB-E272DEFD37F4}">
      <dsp:nvSpPr>
        <dsp:cNvPr id="0" name=""/>
        <dsp:cNvSpPr/>
      </dsp:nvSpPr>
      <dsp:spPr>
        <a:xfrm>
          <a:off x="6030874" y="844291"/>
          <a:ext cx="940301" cy="125887"/>
        </a:xfrm>
        <a:custGeom>
          <a:avLst/>
          <a:gdLst/>
          <a:ahLst/>
          <a:cxnLst/>
          <a:rect l="0" t="0" r="0" b="0"/>
          <a:pathLst>
            <a:path>
              <a:moveTo>
                <a:pt x="0" y="0"/>
              </a:moveTo>
              <a:lnTo>
                <a:pt x="0" y="39128"/>
              </a:lnTo>
              <a:lnTo>
                <a:pt x="940301" y="39128"/>
              </a:lnTo>
              <a:lnTo>
                <a:pt x="940301" y="125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01E067-8B57-4EFB-AF6A-CC394C7AA1A5}">
      <dsp:nvSpPr>
        <dsp:cNvPr id="0" name=""/>
        <dsp:cNvSpPr/>
      </dsp:nvSpPr>
      <dsp:spPr>
        <a:xfrm>
          <a:off x="5985154" y="370358"/>
          <a:ext cx="91440" cy="91440"/>
        </a:xfrm>
        <a:custGeom>
          <a:avLst/>
          <a:gdLst/>
          <a:ahLst/>
          <a:cxnLst/>
          <a:rect l="0" t="0" r="0" b="0"/>
          <a:pathLst>
            <a:path>
              <a:moveTo>
                <a:pt x="45720" y="45720"/>
              </a:moveTo>
              <a:lnTo>
                <a:pt x="45720" y="607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235FE-214C-4E7A-9C27-2FCA414BC7E9}">
      <dsp:nvSpPr>
        <dsp:cNvPr id="0" name=""/>
        <dsp:cNvSpPr/>
      </dsp:nvSpPr>
      <dsp:spPr>
        <a:xfrm>
          <a:off x="5617736" y="2941"/>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document</a:t>
          </a:r>
        </a:p>
      </dsp:txBody>
      <dsp:txXfrm>
        <a:off x="5617736" y="2941"/>
        <a:ext cx="826275" cy="413137"/>
      </dsp:txXfrm>
    </dsp:sp>
    <dsp:sp modelId="{F5FF392E-8114-4BA4-B2EE-58E7FE99B734}">
      <dsp:nvSpPr>
        <dsp:cNvPr id="0" name=""/>
        <dsp:cNvSpPr/>
      </dsp:nvSpPr>
      <dsp:spPr>
        <a:xfrm>
          <a:off x="5617736" y="431154"/>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&lt;html&gt;</a:t>
          </a:r>
        </a:p>
      </dsp:txBody>
      <dsp:txXfrm>
        <a:off x="5617736" y="431154"/>
        <a:ext cx="826275" cy="413137"/>
      </dsp:txXfrm>
    </dsp:sp>
    <dsp:sp modelId="{4918B0CB-9A44-45BE-BECA-AC184D95C670}">
      <dsp:nvSpPr>
        <dsp:cNvPr id="0" name=""/>
        <dsp:cNvSpPr/>
      </dsp:nvSpPr>
      <dsp:spPr>
        <a:xfrm>
          <a:off x="6558037" y="970179"/>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&lt;body&gt;</a:t>
          </a:r>
        </a:p>
      </dsp:txBody>
      <dsp:txXfrm>
        <a:off x="6558037" y="970179"/>
        <a:ext cx="826275" cy="413137"/>
      </dsp:txXfrm>
    </dsp:sp>
    <dsp:sp modelId="{AEEDF7F8-8323-47DB-B9B2-32FD3B746251}">
      <dsp:nvSpPr>
        <dsp:cNvPr id="0" name=""/>
        <dsp:cNvSpPr/>
      </dsp:nvSpPr>
      <dsp:spPr>
        <a:xfrm>
          <a:off x="6571316" y="1457276"/>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&lt;table&gt;</a:t>
          </a:r>
        </a:p>
      </dsp:txBody>
      <dsp:txXfrm>
        <a:off x="6571316" y="1457276"/>
        <a:ext cx="826275" cy="413137"/>
      </dsp:txXfrm>
    </dsp:sp>
    <dsp:sp modelId="{F9D86EAF-25BB-4407-B375-D4F2947EC87D}">
      <dsp:nvSpPr>
        <dsp:cNvPr id="0" name=""/>
        <dsp:cNvSpPr/>
      </dsp:nvSpPr>
      <dsp:spPr>
        <a:xfrm>
          <a:off x="6589386" y="1943423"/>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a:t>
          </a:r>
          <a:r>
            <a:rPr lang="en-US" sz="1400" kern="1200" dirty="0" err="1"/>
            <a:t>tbody</a:t>
          </a:r>
          <a:r>
            <a:rPr lang="en-US" sz="1400" kern="1200" dirty="0"/>
            <a:t>&gt;</a:t>
          </a:r>
        </a:p>
      </dsp:txBody>
      <dsp:txXfrm>
        <a:off x="6589386" y="1943423"/>
        <a:ext cx="826275" cy="413137"/>
      </dsp:txXfrm>
    </dsp:sp>
    <dsp:sp modelId="{13B066FE-3AB2-477B-BA2B-3EF16722E69D}">
      <dsp:nvSpPr>
        <dsp:cNvPr id="0" name=""/>
        <dsp:cNvSpPr/>
      </dsp:nvSpPr>
      <dsp:spPr>
        <a:xfrm>
          <a:off x="5605549" y="2611124"/>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a:t>
          </a:r>
          <a:r>
            <a:rPr lang="en-US" sz="1400" kern="1200" dirty="0" err="1"/>
            <a:t>tr</a:t>
          </a:r>
          <a:r>
            <a:rPr lang="en-US" sz="1400" kern="1200" dirty="0"/>
            <a:t>&gt;</a:t>
          </a:r>
        </a:p>
      </dsp:txBody>
      <dsp:txXfrm>
        <a:off x="5605549" y="2611124"/>
        <a:ext cx="826275" cy="413137"/>
      </dsp:txXfrm>
    </dsp:sp>
    <dsp:sp modelId="{5580E162-63B6-4B7E-BDBF-1DA2A25D0F8D}">
      <dsp:nvSpPr>
        <dsp:cNvPr id="0" name=""/>
        <dsp:cNvSpPr/>
      </dsp:nvSpPr>
      <dsp:spPr>
        <a:xfrm>
          <a:off x="5060860" y="3248707"/>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&lt;td&gt;</a:t>
          </a:r>
        </a:p>
      </dsp:txBody>
      <dsp:txXfrm>
        <a:off x="5060860" y="3248707"/>
        <a:ext cx="826275" cy="413137"/>
      </dsp:txXfrm>
    </dsp:sp>
    <dsp:sp modelId="{6FB621DB-FF3B-4F82-A636-431A8AD5B397}">
      <dsp:nvSpPr>
        <dsp:cNvPr id="0" name=""/>
        <dsp:cNvSpPr/>
      </dsp:nvSpPr>
      <dsp:spPr>
        <a:xfrm>
          <a:off x="5325772" y="3977370"/>
          <a:ext cx="826275" cy="41313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Some</a:t>
          </a:r>
        </a:p>
      </dsp:txBody>
      <dsp:txXfrm>
        <a:off x="5325772" y="3977370"/>
        <a:ext cx="826275" cy="413137"/>
      </dsp:txXfrm>
    </dsp:sp>
    <dsp:sp modelId="{04376E6E-FC73-47BA-BD80-55C759C02A8A}">
      <dsp:nvSpPr>
        <dsp:cNvPr id="0" name=""/>
        <dsp:cNvSpPr/>
      </dsp:nvSpPr>
      <dsp:spPr>
        <a:xfrm>
          <a:off x="6188254" y="3248707"/>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&lt;td&gt;</a:t>
          </a:r>
        </a:p>
      </dsp:txBody>
      <dsp:txXfrm>
        <a:off x="6188254" y="3248707"/>
        <a:ext cx="826275" cy="413137"/>
      </dsp:txXfrm>
    </dsp:sp>
    <dsp:sp modelId="{7805CA0F-4A16-4327-90ED-B4F392FB0D4C}">
      <dsp:nvSpPr>
        <dsp:cNvPr id="0" name=""/>
        <dsp:cNvSpPr/>
      </dsp:nvSpPr>
      <dsp:spPr>
        <a:xfrm>
          <a:off x="6418769" y="3977370"/>
          <a:ext cx="826275" cy="41313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Text</a:t>
          </a:r>
        </a:p>
      </dsp:txBody>
      <dsp:txXfrm>
        <a:off x="6418769" y="3977370"/>
        <a:ext cx="826275" cy="413137"/>
      </dsp:txXfrm>
    </dsp:sp>
    <dsp:sp modelId="{8DFD5BF7-7200-42CE-8CF5-23CC6C70D876}">
      <dsp:nvSpPr>
        <dsp:cNvPr id="0" name=""/>
        <dsp:cNvSpPr/>
      </dsp:nvSpPr>
      <dsp:spPr>
        <a:xfrm>
          <a:off x="7403324" y="2611124"/>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a:t>
          </a:r>
          <a:r>
            <a:rPr lang="en-US" sz="1400" kern="1200" dirty="0" err="1"/>
            <a:t>tr</a:t>
          </a:r>
          <a:r>
            <a:rPr lang="en-US" sz="1400" kern="1200" dirty="0"/>
            <a:t>&gt;</a:t>
          </a:r>
        </a:p>
      </dsp:txBody>
      <dsp:txXfrm>
        <a:off x="7403324" y="2611124"/>
        <a:ext cx="826275" cy="413137"/>
      </dsp:txXfrm>
    </dsp:sp>
    <dsp:sp modelId="{7FD681CA-5478-4CCE-BA30-F02BA6C092C5}">
      <dsp:nvSpPr>
        <dsp:cNvPr id="0" name=""/>
        <dsp:cNvSpPr/>
      </dsp:nvSpPr>
      <dsp:spPr>
        <a:xfrm>
          <a:off x="7336124" y="3248707"/>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&lt;td&gt;</a:t>
          </a:r>
        </a:p>
      </dsp:txBody>
      <dsp:txXfrm>
        <a:off x="7336124" y="3248707"/>
        <a:ext cx="826275" cy="413137"/>
      </dsp:txXfrm>
    </dsp:sp>
    <dsp:sp modelId="{BF74DA88-3B48-44D3-B741-076B7982ED28}">
      <dsp:nvSpPr>
        <dsp:cNvPr id="0" name=""/>
        <dsp:cNvSpPr/>
      </dsp:nvSpPr>
      <dsp:spPr>
        <a:xfrm>
          <a:off x="7403324" y="3977370"/>
          <a:ext cx="826275" cy="41313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 a</a:t>
          </a:r>
        </a:p>
      </dsp:txBody>
      <dsp:txXfrm>
        <a:off x="7403324" y="3977370"/>
        <a:ext cx="826275" cy="413137"/>
      </dsp:txXfrm>
    </dsp:sp>
    <dsp:sp modelId="{DADE795D-1F05-4768-A52F-B43F6E34F10D}">
      <dsp:nvSpPr>
        <dsp:cNvPr id="0" name=""/>
        <dsp:cNvSpPr/>
      </dsp:nvSpPr>
      <dsp:spPr>
        <a:xfrm>
          <a:off x="7403324" y="3248707"/>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&lt;td&gt;</a:t>
          </a:r>
        </a:p>
      </dsp:txBody>
      <dsp:txXfrm>
        <a:off x="7403324" y="3248707"/>
        <a:ext cx="826275" cy="413137"/>
      </dsp:txXfrm>
    </dsp:sp>
    <dsp:sp modelId="{981EF4BB-58C2-47CB-9A23-CA57BB3844E8}">
      <dsp:nvSpPr>
        <dsp:cNvPr id="0" name=""/>
        <dsp:cNvSpPr/>
      </dsp:nvSpPr>
      <dsp:spPr>
        <a:xfrm>
          <a:off x="7403324" y="3977370"/>
          <a:ext cx="826275" cy="41313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Table</a:t>
          </a:r>
        </a:p>
      </dsp:txBody>
      <dsp:txXfrm>
        <a:off x="7403324" y="3977370"/>
        <a:ext cx="826275" cy="413137"/>
      </dsp:txXfrm>
    </dsp:sp>
    <dsp:sp modelId="{0E2D9AED-505C-4811-8782-9296250B783C}">
      <dsp:nvSpPr>
        <dsp:cNvPr id="0" name=""/>
        <dsp:cNvSpPr/>
      </dsp:nvSpPr>
      <dsp:spPr>
        <a:xfrm>
          <a:off x="4433659" y="971629"/>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&lt;head&gt;</a:t>
          </a:r>
        </a:p>
      </dsp:txBody>
      <dsp:txXfrm>
        <a:off x="4433659" y="971629"/>
        <a:ext cx="826275" cy="413137"/>
      </dsp:txXfrm>
    </dsp:sp>
    <dsp:sp modelId="{E95BC69F-0916-4B33-BC47-8E8CECF5464E}">
      <dsp:nvSpPr>
        <dsp:cNvPr id="0" name=""/>
        <dsp:cNvSpPr/>
      </dsp:nvSpPr>
      <dsp:spPr>
        <a:xfrm>
          <a:off x="3751024" y="1518127"/>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&lt;title&gt;</a:t>
          </a:r>
        </a:p>
      </dsp:txBody>
      <dsp:txXfrm>
        <a:off x="3751024" y="1518127"/>
        <a:ext cx="826275" cy="413137"/>
      </dsp:txXfrm>
    </dsp:sp>
    <dsp:sp modelId="{39F643C1-B186-49F5-8558-5A2AB36D0147}">
      <dsp:nvSpPr>
        <dsp:cNvPr id="0" name=""/>
        <dsp:cNvSpPr/>
      </dsp:nvSpPr>
      <dsp:spPr>
        <a:xfrm>
          <a:off x="3971713" y="1973541"/>
          <a:ext cx="826275" cy="41313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DOM Sample</a:t>
          </a:r>
        </a:p>
      </dsp:txBody>
      <dsp:txXfrm>
        <a:off x="3971713" y="1973541"/>
        <a:ext cx="826275" cy="413137"/>
      </dsp:txXfrm>
    </dsp:sp>
    <dsp:sp modelId="{D1F3E94C-4A50-4630-A50B-88130FC4A702}">
      <dsp:nvSpPr>
        <dsp:cNvPr id="0" name=""/>
        <dsp:cNvSpPr/>
      </dsp:nvSpPr>
      <dsp:spPr>
        <a:xfrm>
          <a:off x="4980157" y="1518127"/>
          <a:ext cx="826275" cy="4131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&lt;style&gt;</a:t>
          </a:r>
        </a:p>
      </dsp:txBody>
      <dsp:txXfrm>
        <a:off x="4980157" y="1518127"/>
        <a:ext cx="826275" cy="413137"/>
      </dsp:txXfrm>
    </dsp:sp>
    <dsp:sp modelId="{028392EB-02B6-4919-B945-CE6B4CEABB64}">
      <dsp:nvSpPr>
        <dsp:cNvPr id="0" name=""/>
        <dsp:cNvSpPr/>
      </dsp:nvSpPr>
      <dsp:spPr>
        <a:xfrm>
          <a:off x="5246879" y="1973541"/>
          <a:ext cx="826275" cy="413137"/>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table {…</a:t>
          </a:r>
        </a:p>
      </dsp:txBody>
      <dsp:txXfrm>
        <a:off x="5246879" y="1973541"/>
        <a:ext cx="826275" cy="413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E942A-379B-42C1-BDB7-EAA2FDA510BF}">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b="1" kern="1200" dirty="0" err="1"/>
            <a:t>window.localStorage</a:t>
          </a:r>
          <a:r>
            <a:rPr lang="en-US" sz="3100" kern="1200" dirty="0"/>
            <a:t> - stores data with no expiration date</a:t>
          </a:r>
        </a:p>
        <a:p>
          <a:pPr marL="285750" lvl="1" indent="-285750" algn="l" defTabSz="1377950" rtl="0">
            <a:lnSpc>
              <a:spcPct val="90000"/>
            </a:lnSpc>
            <a:spcBef>
              <a:spcPct val="0"/>
            </a:spcBef>
            <a:spcAft>
              <a:spcPct val="15000"/>
            </a:spcAft>
            <a:buChar char="•"/>
          </a:pPr>
          <a:r>
            <a:rPr lang="en-US" sz="3100" b="1" kern="1200" dirty="0" err="1"/>
            <a:t>window.sessionStorage</a:t>
          </a:r>
          <a:r>
            <a:rPr lang="en-US" sz="3100" kern="1200" dirty="0"/>
            <a:t> - stores data for one session (data is lost when the tab is closed)</a:t>
          </a:r>
        </a:p>
      </dsp:txBody>
      <dsp:txXfrm rot="-5400000">
        <a:off x="2962656" y="629347"/>
        <a:ext cx="5090193" cy="3267268"/>
      </dsp:txXfrm>
    </dsp:sp>
    <dsp:sp modelId="{4CBC5BCE-D8A3-46AC-8B65-43ABDA43592E}">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kern="1200" dirty="0"/>
            <a:t>HTML5 Web Storage provides two new objects for storing data on the client</a:t>
          </a:r>
        </a:p>
      </dsp:txBody>
      <dsp:txXfrm>
        <a:off x="144625" y="144625"/>
        <a:ext cx="2673406" cy="42367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4/5/2017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p14="http://schemas.microsoft.com/office/powerpoint/2010/main" val="349645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15B1D7-BD12-436D-91B8-4E9339709C7A}" type="slidenum">
              <a:rPr lang="en-US" smtClean="0">
                <a:solidFill>
                  <a:prstClr val="black"/>
                </a:solidFill>
              </a:rPr>
              <a:pPr fontAlgn="base">
                <a:spcBef>
                  <a:spcPct val="0"/>
                </a:spcBef>
                <a:spcAft>
                  <a:spcPct val="0"/>
                </a:spcAft>
                <a:defRPr/>
              </a:pPr>
              <a:t>1</a:t>
            </a:fld>
            <a:endParaRPr lang="en-US" dirty="0">
              <a:solidFill>
                <a:prstClr val="black"/>
              </a:solidFill>
            </a:endParaRPr>
          </a:p>
        </p:txBody>
      </p:sp>
    </p:spTree>
    <p:extLst>
      <p:ext uri="{BB962C8B-B14F-4D97-AF65-F5344CB8AC3E}">
        <p14:creationId xmlns:p14="http://schemas.microsoft.com/office/powerpoint/2010/main" val="3675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Розглянемо перший спосіб.</a:t>
            </a:r>
          </a:p>
          <a:p>
            <a:endParaRPr lang="uk-UA" altLang="en-US">
              <a:latin typeface="Arial" panose="020B0604020202020204" pitchFamily="34" charset="0"/>
            </a:endParaRPr>
          </a:p>
          <a:p>
            <a:r>
              <a:rPr lang="uk-UA" altLang="en-US">
                <a:latin typeface="Arial" panose="020B0604020202020204" pitchFamily="34" charset="0"/>
              </a:rPr>
              <a:t>Уявіть, що у нас є деякий HTML-елемент, наприклад кнопка </a:t>
            </a:r>
            <a:r>
              <a:rPr lang="en-US" altLang="en-US">
                <a:latin typeface="Arial" panose="020B0604020202020204" pitchFamily="34" charset="0"/>
              </a:rPr>
              <a:t>[1] </a:t>
            </a:r>
            <a:r>
              <a:rPr lang="uk-UA" altLang="en-US">
                <a:latin typeface="Arial" panose="020B0604020202020204" pitchFamily="34" charset="0"/>
              </a:rPr>
              <a:t>і ми хочемо зробити деякі дії, коли користувач натисне на неї.</a:t>
            </a:r>
          </a:p>
          <a:p>
            <a:endParaRPr lang="uk-UA" altLang="en-US">
              <a:latin typeface="Arial" panose="020B0604020202020204" pitchFamily="34" charset="0"/>
            </a:endParaRPr>
          </a:p>
          <a:p>
            <a:r>
              <a:rPr lang="uk-UA" altLang="en-US">
                <a:latin typeface="Arial" panose="020B0604020202020204" pitchFamily="34" charset="0"/>
              </a:rPr>
              <a:t>Для цього потрібно дописати безпосередньо до елементу атрибут </a:t>
            </a:r>
            <a:r>
              <a:rPr lang="en-US" altLang="en-US">
                <a:latin typeface="Arial" panose="020B0604020202020204" pitchFamily="34" charset="0"/>
              </a:rPr>
              <a:t>onclick</a:t>
            </a:r>
            <a:r>
              <a:rPr lang="uk-UA" altLang="en-US">
                <a:latin typeface="Arial" panose="020B0604020202020204" pitchFamily="34" charset="0"/>
              </a:rPr>
              <a:t> та у якості значення назначити певний </a:t>
            </a:r>
            <a:r>
              <a:rPr lang="en-US" altLang="en-US">
                <a:latin typeface="Arial" panose="020B0604020202020204" pitchFamily="34" charset="0"/>
              </a:rPr>
              <a:t>JavaScript-</a:t>
            </a:r>
            <a:r>
              <a:rPr lang="uk-UA" altLang="en-US">
                <a:latin typeface="Arial" panose="020B0604020202020204" pitchFamily="34" charset="0"/>
              </a:rPr>
              <a:t>код.</a:t>
            </a:r>
            <a:r>
              <a:rPr lang="en-US" altLang="en-US">
                <a:latin typeface="Arial" panose="020B0604020202020204" pitchFamily="34" charset="0"/>
              </a:rPr>
              <a:t> </a:t>
            </a:r>
            <a:r>
              <a:rPr lang="uk-UA" altLang="en-US">
                <a:latin typeface="Arial" panose="020B0604020202020204" pitchFamily="34" charset="0"/>
              </a:rPr>
              <a:t>У такому випадку кожне натискання на кнопку бути виконувати назначений код.</a:t>
            </a:r>
          </a:p>
          <a:p>
            <a:endParaRPr lang="uk-UA" altLang="en-US">
              <a:latin typeface="Arial" panose="020B0604020202020204" pitchFamily="34" charset="0"/>
            </a:endParaRPr>
          </a:p>
          <a:p>
            <a:r>
              <a:rPr lang="uk-UA" altLang="en-US">
                <a:latin typeface="Arial" panose="020B0604020202020204" pitchFamily="34" charset="0"/>
              </a:rPr>
              <a:t>Однак, як уже зазначалося, таке рішення не слід використовувати у реальних проектах. Воно впливає і на розмітку сторінки і на </a:t>
            </a:r>
            <a:r>
              <a:rPr lang="en-US" altLang="en-US">
                <a:latin typeface="Arial" panose="020B0604020202020204" pitchFamily="34" charset="0"/>
              </a:rPr>
              <a:t>JavaScript-</a:t>
            </a:r>
            <a:r>
              <a:rPr lang="uk-UA" altLang="en-US">
                <a:latin typeface="Arial" panose="020B0604020202020204" pitchFamily="34" charset="0"/>
              </a:rPr>
              <a:t>код одночасно! Кожна модифікація чи зміна однієї частини буде призводити до змін у іншій. Інакше кажучи, це таке поєднання дуже складно підтримувати.</a:t>
            </a:r>
          </a:p>
          <a:p>
            <a:endParaRPr lang="uk-UA" altLang="en-US">
              <a:latin typeface="Arial" panose="020B0604020202020204" pitchFamily="34" charset="0"/>
            </a:endParaRPr>
          </a:p>
          <a:p>
            <a:r>
              <a:rPr lang="uk-UA" altLang="en-US">
                <a:latin typeface="Arial" panose="020B0604020202020204" pitchFamily="34" charset="0"/>
              </a:rPr>
              <a:t>Отже, перейдемо до альтернатив.</a:t>
            </a:r>
          </a:p>
        </p:txBody>
      </p:sp>
    </p:spTree>
    <p:extLst>
      <p:ext uri="{BB962C8B-B14F-4D97-AF65-F5344CB8AC3E}">
        <p14:creationId xmlns:p14="http://schemas.microsoft.com/office/powerpoint/2010/main" val="199119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Наступний варіант встановлення обробників подій передбачає використання виключно </a:t>
            </a:r>
            <a:r>
              <a:rPr lang="en-US" altLang="en-US">
                <a:latin typeface="Arial" panose="020B0604020202020204" pitchFamily="34" charset="0"/>
              </a:rPr>
              <a:t>JavaScript-</a:t>
            </a:r>
            <a:r>
              <a:rPr lang="uk-UA" altLang="en-US">
                <a:latin typeface="Arial" panose="020B0604020202020204" pitchFamily="34" charset="0"/>
              </a:rPr>
              <a:t>коду без необхідності зміни </a:t>
            </a:r>
            <a:r>
              <a:rPr lang="en-US" altLang="en-US">
                <a:latin typeface="Arial" panose="020B0604020202020204" pitchFamily="34" charset="0"/>
              </a:rPr>
              <a:t>HTML-</a:t>
            </a:r>
            <a:r>
              <a:rPr lang="uk-UA" altLang="en-US">
                <a:latin typeface="Arial" panose="020B0604020202020204" pitchFamily="34" charset="0"/>
              </a:rPr>
              <a:t>розмітки.</a:t>
            </a:r>
          </a:p>
          <a:p>
            <a:endParaRPr lang="uk-UA" altLang="en-US">
              <a:latin typeface="Arial" panose="020B0604020202020204" pitchFamily="34" charset="0"/>
            </a:endParaRPr>
          </a:p>
          <a:p>
            <a:r>
              <a:rPr lang="uk-UA" altLang="en-US">
                <a:latin typeface="Arial" panose="020B0604020202020204" pitchFamily="34" charset="0"/>
              </a:rPr>
              <a:t>Обробник події назначається за рахунок присвоєння атрибуту події, ім'я якої починається з "</a:t>
            </a:r>
            <a:r>
              <a:rPr lang="en-US" altLang="en-US">
                <a:latin typeface="Arial" panose="020B0604020202020204" pitchFamily="34" charset="0"/>
              </a:rPr>
              <a:t>on</a:t>
            </a:r>
            <a:r>
              <a:rPr lang="uk-UA" altLang="en-US">
                <a:latin typeface="Arial" panose="020B0604020202020204" pitchFamily="34" charset="0"/>
              </a:rPr>
              <a:t>"</a:t>
            </a:r>
            <a:r>
              <a:rPr lang="en-US" altLang="en-US">
                <a:latin typeface="Arial" panose="020B0604020202020204" pitchFamily="34" charset="0"/>
              </a:rPr>
              <a:t>, </a:t>
            </a:r>
            <a:r>
              <a:rPr lang="uk-UA" altLang="en-US">
                <a:latin typeface="Arial" panose="020B0604020202020204" pitchFamily="34" charset="0"/>
              </a:rPr>
              <a:t>певної функції, що буде відповідати за обробку події.</a:t>
            </a:r>
            <a:endParaRPr lang="en-US" altLang="en-US">
              <a:latin typeface="Arial" panose="020B0604020202020204" pitchFamily="34" charset="0"/>
            </a:endParaRPr>
          </a:p>
          <a:p>
            <a:r>
              <a:rPr lang="uk-UA" altLang="en-US">
                <a:latin typeface="Arial" panose="020B0604020202020204" pitchFamily="34" charset="0"/>
              </a:rPr>
              <a:t>Щоб доступитися до потрібних елементів сторінки, можна додати до них атрибут </a:t>
            </a:r>
            <a:r>
              <a:rPr lang="en-US" altLang="en-US">
                <a:latin typeface="Arial" panose="020B0604020202020204" pitchFamily="34" charset="0"/>
              </a:rPr>
              <a:t>id</a:t>
            </a:r>
            <a:r>
              <a:rPr lang="uk-UA" altLang="en-US">
                <a:latin typeface="Arial" panose="020B0604020202020204" pitchFamily="34" charset="0"/>
              </a:rPr>
              <a:t>,</a:t>
            </a:r>
            <a:r>
              <a:rPr lang="en-US" altLang="en-US">
                <a:latin typeface="Arial" panose="020B0604020202020204" pitchFamily="34" charset="0"/>
              </a:rPr>
              <a:t> </a:t>
            </a:r>
            <a:r>
              <a:rPr lang="ru-RU" altLang="en-US">
                <a:latin typeface="Arial" panose="020B0604020202020204" pitchFamily="34" charset="0"/>
              </a:rPr>
              <a:t>та у коді автоматично </a:t>
            </a:r>
            <a:r>
              <a:rPr lang="uk-UA" altLang="en-US">
                <a:latin typeface="Arial" panose="020B0604020202020204" pitchFamily="34" charset="0"/>
              </a:rPr>
              <a:t>будуть створені змінні </a:t>
            </a:r>
            <a:r>
              <a:rPr lang="ru-RU" altLang="en-US">
                <a:latin typeface="Arial" panose="020B0604020202020204" pitchFamily="34" charset="0"/>
              </a:rPr>
              <a:t>з таким же як </a:t>
            </a:r>
            <a:r>
              <a:rPr lang="en-US" altLang="en-US">
                <a:latin typeface="Arial" panose="020B0604020202020204" pitchFamily="34" charset="0"/>
              </a:rPr>
              <a:t>id </a:t>
            </a:r>
            <a:r>
              <a:rPr lang="uk-UA" altLang="en-US">
                <a:latin typeface="Arial" panose="020B0604020202020204" pitchFamily="34" charset="0"/>
              </a:rPr>
              <a:t>ім'ям.</a:t>
            </a:r>
          </a:p>
          <a:p>
            <a:endParaRPr lang="uk-UA" altLang="en-US">
              <a:latin typeface="Arial" panose="020B0604020202020204" pitchFamily="34" charset="0"/>
            </a:endParaRPr>
          </a:p>
          <a:p>
            <a:r>
              <a:rPr lang="uk-UA" altLang="en-US">
                <a:latin typeface="Arial" panose="020B0604020202020204" pitchFamily="34" charset="0"/>
              </a:rPr>
              <a:t>Цей метод кращий за попередній, однак має важливий недолік – для обробки події не можна використовувати більш ніж однієї функції, оскільки при спробі призначити новий обробник для тієї ж події, попередній буде затертий.</a:t>
            </a:r>
          </a:p>
        </p:txBody>
      </p:sp>
    </p:spTree>
    <p:extLst>
      <p:ext uri="{BB962C8B-B14F-4D97-AF65-F5344CB8AC3E}">
        <p14:creationId xmlns:p14="http://schemas.microsoft.com/office/powerpoint/2010/main" val="3589305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Однак саме останній метод вільний від цього недоліку.</a:t>
            </a:r>
          </a:p>
          <a:p>
            <a:r>
              <a:rPr lang="uk-UA" altLang="en-US">
                <a:latin typeface="Arial" panose="020B0604020202020204" pitchFamily="34" charset="0"/>
              </a:rPr>
              <a:t>Для зазначення обробника подій необхідно використати спеціальний метод </a:t>
            </a:r>
            <a:r>
              <a:rPr lang="en-US" altLang="en-US">
                <a:latin typeface="Arial" panose="020B0604020202020204" pitchFamily="34" charset="0"/>
              </a:rPr>
              <a:t>addEventListener</a:t>
            </a:r>
            <a:r>
              <a:rPr lang="uk-UA" altLang="en-US">
                <a:latin typeface="Arial" panose="020B0604020202020204" pitchFamily="34" charset="0"/>
              </a:rPr>
              <a:t>, аргументами якого передається ім'я події, функція-обробник та додатковий логічний параметр, смисл якого ми розглянемо далі.</a:t>
            </a:r>
          </a:p>
          <a:p>
            <a:r>
              <a:rPr lang="uk-UA" altLang="en-US">
                <a:latin typeface="Arial" panose="020B0604020202020204" pitchFamily="34" charset="0"/>
              </a:rPr>
              <a:t>Певним недоліком цього підходу є те, що для версій браузеру </a:t>
            </a:r>
            <a:r>
              <a:rPr lang="en-US" altLang="en-US">
                <a:latin typeface="Arial" panose="020B0604020202020204" pitchFamily="34" charset="0"/>
              </a:rPr>
              <a:t>Internet Explorer</a:t>
            </a:r>
            <a:r>
              <a:rPr lang="uk-UA" altLang="en-US">
                <a:latin typeface="Arial" panose="020B0604020202020204" pitchFamily="34" charset="0"/>
              </a:rPr>
              <a:t> до 9-ї слід використовувати інший метод, </a:t>
            </a:r>
            <a:r>
              <a:rPr lang="en-US" altLang="en-US">
                <a:latin typeface="Arial" panose="020B0604020202020204" pitchFamily="34" charset="0"/>
              </a:rPr>
              <a:t>attachEvent, </a:t>
            </a:r>
            <a:r>
              <a:rPr lang="uk-UA" altLang="en-US">
                <a:latin typeface="Arial" panose="020B0604020202020204" pitchFamily="34" charset="0"/>
              </a:rPr>
              <a:t>що має схожий синтаксис, однак не передбачає третього параметру.</a:t>
            </a:r>
          </a:p>
          <a:p>
            <a:r>
              <a:rPr lang="uk-UA" altLang="en-US">
                <a:latin typeface="Arial" panose="020B0604020202020204" pitchFamily="34" charset="0"/>
              </a:rPr>
              <a:t>Також відмінністю у використанні цих методів є те, що у першому випадку події вказуються без префіксу "</a:t>
            </a:r>
            <a:r>
              <a:rPr lang="en-US" altLang="en-US">
                <a:latin typeface="Arial" panose="020B0604020202020204" pitchFamily="34" charset="0"/>
              </a:rPr>
              <a:t>on</a:t>
            </a:r>
            <a:r>
              <a:rPr lang="ru-RU" altLang="en-US">
                <a:latin typeface="Arial" panose="020B0604020202020204" pitchFamily="34" charset="0"/>
              </a:rPr>
              <a:t>", а у другому – його сл</a:t>
            </a:r>
            <a:r>
              <a:rPr lang="uk-UA" altLang="en-US">
                <a:latin typeface="Arial" panose="020B0604020202020204" pitchFamily="34" charset="0"/>
              </a:rPr>
              <a:t>ід зазначати.</a:t>
            </a:r>
            <a:endParaRPr lang="en-US" altLang="en-US">
              <a:latin typeface="Arial" panose="020B0604020202020204" pitchFamily="34" charset="0"/>
            </a:endParaRPr>
          </a:p>
        </p:txBody>
      </p:sp>
    </p:spTree>
    <p:extLst>
      <p:ext uri="{BB962C8B-B14F-4D97-AF65-F5344CB8AC3E}">
        <p14:creationId xmlns:p14="http://schemas.microsoft.com/office/powerpoint/2010/main" val="354833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Для відключення обробників подій використовуються методи </a:t>
            </a:r>
            <a:r>
              <a:rPr lang="en-US" altLang="en-US">
                <a:latin typeface="Arial" panose="020B0604020202020204" pitchFamily="34" charset="0"/>
              </a:rPr>
              <a:t>removeEventListener</a:t>
            </a:r>
            <a:r>
              <a:rPr lang="uk-UA" altLang="en-US">
                <a:latin typeface="Arial" panose="020B0604020202020204" pitchFamily="34" charset="0"/>
              </a:rPr>
              <a:t> та </a:t>
            </a:r>
            <a:r>
              <a:rPr lang="en-US" altLang="en-US">
                <a:latin typeface="Arial" panose="020B0604020202020204" pitchFamily="34" charset="0"/>
              </a:rPr>
              <a:t>detachEvent</a:t>
            </a:r>
            <a:r>
              <a:rPr lang="uk-UA" altLang="en-US">
                <a:latin typeface="Arial" panose="020B0604020202020204" pitchFamily="34" charset="0"/>
              </a:rPr>
              <a:t>, синтаксис яких описаний </a:t>
            </a:r>
            <a:r>
              <a:rPr lang="en-US" altLang="en-US">
                <a:latin typeface="Arial" panose="020B0604020202020204" pitchFamily="34" charset="0"/>
              </a:rPr>
              <a:t>W3C.</a:t>
            </a:r>
            <a:endParaRPr lang="uk-UA" altLang="en-US">
              <a:latin typeface="Arial" panose="020B0604020202020204" pitchFamily="34" charset="0"/>
            </a:endParaRPr>
          </a:p>
          <a:p>
            <a:endParaRPr lang="ru-RU" altLang="en-US">
              <a:latin typeface="Arial" panose="020B0604020202020204" pitchFamily="34" charset="0"/>
            </a:endParaRPr>
          </a:p>
          <a:p>
            <a:r>
              <a:rPr lang="uk-UA" altLang="en-US">
                <a:latin typeface="Arial" panose="020B0604020202020204" pitchFamily="34" charset="0"/>
              </a:rPr>
              <a:t>До речі, вам могло стати цікаво, чому ми звертаємося</a:t>
            </a:r>
            <a:r>
              <a:rPr lang="ru-RU" altLang="en-US">
                <a:latin typeface="Arial" panose="020B0604020202020204" pitchFamily="34" charset="0"/>
              </a:rPr>
              <a:t> до </a:t>
            </a:r>
            <a:r>
              <a:rPr lang="en-US" altLang="en-US">
                <a:latin typeface="Arial" panose="020B0604020202020204" pitchFamily="34" charset="0"/>
              </a:rPr>
              <a:t>W3C, </a:t>
            </a:r>
            <a:r>
              <a:rPr lang="uk-UA" altLang="en-US">
                <a:latin typeface="Arial" panose="020B0604020202020204" pitchFamily="34" charset="0"/>
              </a:rPr>
              <a:t>якщо</a:t>
            </a:r>
            <a:r>
              <a:rPr lang="ru-RU" altLang="en-US">
                <a:latin typeface="Arial" panose="020B0604020202020204" pitchFamily="34" charset="0"/>
              </a:rPr>
              <a:t> </a:t>
            </a:r>
            <a:r>
              <a:rPr lang="en-US" altLang="en-US">
                <a:latin typeface="Arial" panose="020B0604020202020204" pitchFamily="34" charset="0"/>
              </a:rPr>
              <a:t>JavaScript </a:t>
            </a:r>
            <a:r>
              <a:rPr lang="uk-UA" altLang="en-US">
                <a:latin typeface="Arial" panose="020B0604020202020204" pitchFamily="34" charset="0"/>
              </a:rPr>
              <a:t>визначається </a:t>
            </a:r>
            <a:r>
              <a:rPr lang="ru-RU" altLang="en-US">
                <a:latin typeface="Arial" panose="020B0604020202020204" pitchFamily="34" charset="0"/>
              </a:rPr>
              <a:t>стандартом </a:t>
            </a:r>
            <a:r>
              <a:rPr lang="en-US" altLang="en-US">
                <a:latin typeface="Arial" panose="020B0604020202020204" pitchFamily="34" charset="0"/>
              </a:rPr>
              <a:t>ECMA? </a:t>
            </a:r>
            <a:r>
              <a:rPr lang="uk-UA" altLang="en-US">
                <a:latin typeface="Arial" panose="020B0604020202020204" pitchFamily="34" charset="0"/>
              </a:rPr>
              <a:t>Справа у тому, що</a:t>
            </a:r>
            <a:r>
              <a:rPr lang="ru-RU" altLang="en-US">
                <a:latin typeface="Arial" panose="020B0604020202020204" pitchFamily="34" charset="0"/>
              </a:rPr>
              <a:t> </a:t>
            </a:r>
            <a:r>
              <a:rPr lang="en-US" altLang="en-US">
                <a:latin typeface="Arial" panose="020B0604020202020204" pitchFamily="34" charset="0"/>
              </a:rPr>
              <a:t>ECMA </a:t>
            </a:r>
            <a:r>
              <a:rPr lang="uk-UA" altLang="en-US">
                <a:latin typeface="Arial" panose="020B0604020202020204" pitchFamily="34" charset="0"/>
              </a:rPr>
              <a:t>містить опис лише універсальної частини мови і не описує різноманітні</a:t>
            </a:r>
            <a:r>
              <a:rPr lang="ru-RU" altLang="en-US">
                <a:latin typeface="Arial" panose="020B0604020202020204" pitchFamily="34" charset="0"/>
              </a:rPr>
              <a:t> </a:t>
            </a:r>
            <a:r>
              <a:rPr lang="en-US" altLang="en-US">
                <a:latin typeface="Arial" panose="020B0604020202020204" pitchFamily="34" charset="0"/>
              </a:rPr>
              <a:t>API</a:t>
            </a:r>
            <a:r>
              <a:rPr lang="uk-UA" altLang="en-US">
                <a:latin typeface="Arial" panose="020B0604020202020204" pitchFamily="34" charset="0"/>
              </a:rPr>
              <a:t>. Так, наприклад, </a:t>
            </a:r>
            <a:r>
              <a:rPr lang="en-US" altLang="en-US">
                <a:latin typeface="Arial" panose="020B0604020202020204" pitchFamily="34" charset="0"/>
              </a:rPr>
              <a:t>API </a:t>
            </a:r>
            <a:r>
              <a:rPr lang="ru-RU" altLang="en-US">
                <a:latin typeface="Arial" panose="020B0604020202020204" pitchFamily="34" charset="0"/>
              </a:rPr>
              <a:t>браузера описаний стандартами </a:t>
            </a:r>
            <a:r>
              <a:rPr lang="en-US" altLang="en-US">
                <a:latin typeface="Arial" panose="020B0604020202020204" pitchFamily="34" charset="0"/>
              </a:rPr>
              <a:t>W3C. </a:t>
            </a:r>
            <a:r>
              <a:rPr lang="uk-UA" altLang="en-US">
                <a:latin typeface="Arial" panose="020B0604020202020204" pitchFamily="34" charset="0"/>
              </a:rPr>
              <a:t>Це стосується подій</a:t>
            </a:r>
            <a:r>
              <a:rPr lang="ru-RU" altLang="en-US">
                <a:latin typeface="Arial" panose="020B0604020202020204" pitchFamily="34" charset="0"/>
              </a:rPr>
              <a:t>, </a:t>
            </a:r>
            <a:r>
              <a:rPr lang="en-US" altLang="en-US">
                <a:latin typeface="Arial" panose="020B0604020202020204" pitchFamily="34" charset="0"/>
              </a:rPr>
              <a:t>DOM</a:t>
            </a:r>
            <a:r>
              <a:rPr lang="uk-UA" altLang="en-US">
                <a:latin typeface="Arial" panose="020B0604020202020204" pitchFamily="34" charset="0"/>
              </a:rPr>
              <a:t>у</a:t>
            </a:r>
            <a:r>
              <a:rPr lang="en-US" altLang="en-US">
                <a:latin typeface="Arial" panose="020B0604020202020204" pitchFamily="34" charset="0"/>
              </a:rPr>
              <a:t>, </a:t>
            </a:r>
            <a:r>
              <a:rPr lang="uk-UA" altLang="en-US">
                <a:latin typeface="Arial" panose="020B0604020202020204" pitchFamily="34" charset="0"/>
              </a:rPr>
              <a:t>різних</a:t>
            </a:r>
            <a:r>
              <a:rPr lang="ru-RU" altLang="en-US">
                <a:latin typeface="Arial" panose="020B0604020202020204" pitchFamily="34" charset="0"/>
              </a:rPr>
              <a:t> </a:t>
            </a:r>
            <a:r>
              <a:rPr lang="uk-UA" altLang="en-US">
                <a:latin typeface="Arial" panose="020B0604020202020204" pitchFamily="34" charset="0"/>
              </a:rPr>
              <a:t>сховищ, тощо</a:t>
            </a:r>
            <a:r>
              <a:rPr lang="ru-RU" altLang="en-US">
                <a:latin typeface="Arial" panose="020B0604020202020204" pitchFamily="34" charset="0"/>
              </a:rPr>
              <a:t>.</a:t>
            </a:r>
          </a:p>
          <a:p>
            <a:endParaRPr lang="ru-RU"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25154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Ми визначили, яким чином призначаються обробники, тепер перейдемо до такого важливого аспекту як інформація про подію.</a:t>
            </a:r>
          </a:p>
          <a:p>
            <a:r>
              <a:rPr lang="uk-UA" altLang="en-US">
                <a:latin typeface="Arial" panose="020B0604020202020204" pitchFamily="34" charset="0"/>
              </a:rPr>
              <a:t>Для кожної події браузер створює об'єкт типу </a:t>
            </a:r>
            <a:r>
              <a:rPr lang="en-US" altLang="en-US" b="1">
                <a:latin typeface="Arial" panose="020B0604020202020204" pitchFamily="34" charset="0"/>
              </a:rPr>
              <a:t>Event</a:t>
            </a:r>
            <a:r>
              <a:rPr lang="uk-UA" altLang="en-US">
                <a:latin typeface="Arial" panose="020B0604020202020204" pitchFamily="34" charset="0"/>
              </a:rPr>
              <a:t>. Цей об'єкт містить у собі інформацію про те, яка подія сталася, хто її згенерував, яка зараз фаза обробки та ще деякі додаткові дані. </a:t>
            </a:r>
          </a:p>
          <a:p>
            <a:endParaRPr lang="uk-UA" altLang="en-US">
              <a:latin typeface="Arial" panose="020B0604020202020204" pitchFamily="34" charset="0"/>
            </a:endParaRPr>
          </a:p>
          <a:p>
            <a:r>
              <a:rPr lang="uk-UA" altLang="en-US">
                <a:latin typeface="Arial" panose="020B0604020202020204" pitchFamily="34" charset="0"/>
              </a:rPr>
              <a:t>Отримати цей об'єкт у браузерах, що підтримують стандарт </a:t>
            </a:r>
            <a:r>
              <a:rPr lang="en-US" altLang="en-US">
                <a:latin typeface="Arial" panose="020B0604020202020204" pitchFamily="34" charset="0"/>
              </a:rPr>
              <a:t>W3C</a:t>
            </a:r>
            <a:r>
              <a:rPr lang="uk-UA" altLang="en-US">
                <a:latin typeface="Arial" panose="020B0604020202020204" pitchFamily="34" charset="0"/>
              </a:rPr>
              <a:t> дуже легко – цей об'єкт завжди передається у якості першого параметру до функції, що яка повинна обробляти подію.</a:t>
            </a:r>
            <a:endParaRPr lang="en-US" altLang="en-US">
              <a:latin typeface="Arial" panose="020B0604020202020204" pitchFamily="34" charset="0"/>
            </a:endParaRPr>
          </a:p>
        </p:txBody>
      </p:sp>
    </p:spTree>
    <p:extLst>
      <p:ext uri="{BB962C8B-B14F-4D97-AF65-F5344CB8AC3E}">
        <p14:creationId xmlns:p14="http://schemas.microsoft.com/office/powerpoint/2010/main" val="302895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Одним із сценаріїв використання об'єкту типу </a:t>
            </a:r>
            <a:r>
              <a:rPr lang="en-US" altLang="en-US">
                <a:latin typeface="Arial" panose="020B0604020202020204" pitchFamily="34" charset="0"/>
              </a:rPr>
              <a:t>Event</a:t>
            </a:r>
            <a:r>
              <a:rPr lang="uk-UA" altLang="en-US">
                <a:latin typeface="Arial" panose="020B0604020202020204" pitchFamily="34" charset="0"/>
              </a:rPr>
              <a:t> є управління спливанням та зануренням подій. </a:t>
            </a:r>
          </a:p>
          <a:p>
            <a:r>
              <a:rPr lang="en-US" altLang="en-US">
                <a:latin typeface="Arial" panose="020B0604020202020204" pitchFamily="34" charset="0"/>
              </a:rPr>
              <a:t>Event</a:t>
            </a:r>
            <a:r>
              <a:rPr lang="uk-UA" altLang="en-US">
                <a:latin typeface="Arial" panose="020B0604020202020204" pitchFamily="34" charset="0"/>
              </a:rPr>
              <a:t> містить метод </a:t>
            </a:r>
            <a:r>
              <a:rPr lang="en-US" altLang="en-US">
                <a:latin typeface="Arial" panose="020B0604020202020204" pitchFamily="34" charset="0"/>
              </a:rPr>
              <a:t>stopPropagation</a:t>
            </a:r>
            <a:r>
              <a:rPr lang="uk-UA" altLang="en-US">
                <a:latin typeface="Arial" panose="020B0604020202020204" pitchFamily="34" charset="0"/>
              </a:rPr>
              <a:t>, який дозволяє перервати розповсюдження події </a:t>
            </a:r>
            <a:r>
              <a:rPr lang="en-US" altLang="en-US">
                <a:latin typeface="Arial" panose="020B0604020202020204" pitchFamily="34" charset="0"/>
              </a:rPr>
              <a:t>[1]</a:t>
            </a:r>
            <a:r>
              <a:rPr lang="uk-UA" altLang="en-US">
                <a:latin typeface="Arial" panose="020B0604020202020204" pitchFamily="34" charset="0"/>
              </a:rPr>
              <a:t>.</a:t>
            </a:r>
          </a:p>
          <a:p>
            <a:endParaRPr lang="uk-UA" altLang="en-US">
              <a:latin typeface="Arial" panose="020B0604020202020204" pitchFamily="34" charset="0"/>
            </a:endParaRPr>
          </a:p>
          <a:p>
            <a:r>
              <a:rPr lang="uk-UA" altLang="en-US">
                <a:latin typeface="Arial" panose="020B0604020202020204" pitchFamily="34" charset="0"/>
              </a:rPr>
              <a:t>Також деякі події мають додаткову поведінку, яка виконується автоматично: наприклад,  відображення розкритого контекстного меню після натискання правої кнопки миші.</a:t>
            </a:r>
          </a:p>
          <a:p>
            <a:r>
              <a:rPr lang="uk-UA" altLang="en-US">
                <a:latin typeface="Arial" panose="020B0604020202020204" pitchFamily="34" charset="0"/>
              </a:rPr>
              <a:t>Є можливість заборонити браузеру таку поведінку завдяки методу </a:t>
            </a:r>
            <a:r>
              <a:rPr lang="en-US" altLang="en-US">
                <a:latin typeface="Arial" panose="020B0604020202020204" pitchFamily="34" charset="0"/>
              </a:rPr>
              <a:t>preventDefault [2]</a:t>
            </a:r>
            <a:r>
              <a:rPr lang="uk-UA" altLang="en-US">
                <a:latin typeface="Arial" panose="020B0604020202020204" pitchFamily="34" charset="0"/>
              </a:rPr>
              <a:t>.</a:t>
            </a:r>
          </a:p>
          <a:p>
            <a:endParaRPr lang="uk-UA"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67765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Основна</a:t>
            </a:r>
            <a:r>
              <a:rPr lang="uk-UA" baseline="0" dirty="0"/>
              <a:t> ідея </a:t>
            </a:r>
            <a:r>
              <a:rPr lang="en-US" baseline="0" dirty="0"/>
              <a:t>jQuery – </a:t>
            </a:r>
            <a:r>
              <a:rPr lang="uk-UA" baseline="0" dirty="0"/>
              <a:t>пишучи менше, робити більше</a:t>
            </a:r>
          </a:p>
          <a:p>
            <a:r>
              <a:rPr lang="en-US" baseline="0" dirty="0"/>
              <a:t>jQuery – </a:t>
            </a:r>
            <a:r>
              <a:rPr lang="uk-UA" baseline="0" dirty="0"/>
              <a:t>швидка, компактна і багатофункціональна </a:t>
            </a:r>
            <a:r>
              <a:rPr lang="en-US" baseline="0" dirty="0"/>
              <a:t>JavaScript-</a:t>
            </a:r>
            <a:r>
              <a:rPr lang="ru-RU" baseline="0" dirty="0"/>
              <a:t>б</a:t>
            </a:r>
            <a:r>
              <a:rPr lang="uk-UA" baseline="0" dirty="0" err="1"/>
              <a:t>ібліотека</a:t>
            </a:r>
            <a:r>
              <a:rPr lang="uk-UA" baseline="0" dirty="0"/>
              <a:t>.</a:t>
            </a:r>
          </a:p>
          <a:p>
            <a:r>
              <a:rPr lang="uk-UA" baseline="0" dirty="0"/>
              <a:t>Вона робить зручними такі речі, як обхід </a:t>
            </a:r>
            <a:r>
              <a:rPr lang="en-US" baseline="0" dirty="0"/>
              <a:t>HTML-</a:t>
            </a:r>
            <a:r>
              <a:rPr lang="uk-UA" baseline="0" dirty="0"/>
              <a:t>документа та маніпуляція його елементами, обробка подій, анімація та </a:t>
            </a:r>
            <a:r>
              <a:rPr lang="en-US" baseline="0" dirty="0"/>
              <a:t>Ajax-</a:t>
            </a:r>
            <a:r>
              <a:rPr lang="uk-UA" baseline="0" dirty="0"/>
              <a:t>запити. Все це здійснюється за допомогою </a:t>
            </a:r>
            <a:r>
              <a:rPr lang="ru-RU" baseline="0" dirty="0" err="1"/>
              <a:t>зручного</a:t>
            </a:r>
            <a:r>
              <a:rPr lang="ru-RU" baseline="0" dirty="0"/>
              <a:t> </a:t>
            </a:r>
            <a:r>
              <a:rPr lang="en-US" baseline="0" dirty="0"/>
              <a:t>API, </a:t>
            </a:r>
            <a:r>
              <a:rPr lang="uk-UA" baseline="0" dirty="0"/>
              <a:t>який також працює на різних браузерах.</a:t>
            </a:r>
          </a:p>
          <a:p>
            <a:r>
              <a:rPr lang="en-US" baseline="0" dirty="0"/>
              <a:t>jQuery </a:t>
            </a:r>
            <a:r>
              <a:rPr lang="uk-UA" baseline="0" dirty="0"/>
              <a:t>настільки популярна, що її часто розглядають як невід'ємною складовою мови </a:t>
            </a:r>
            <a:r>
              <a:rPr lang="en-US" baseline="0" dirty="0"/>
              <a:t>JavaScript, </a:t>
            </a:r>
            <a:r>
              <a:rPr lang="uk-UA" baseline="0" dirty="0"/>
              <a:t>хоча насправді вона такою не є і має бути підключена як будь-яка інша стороння бібліотека.</a:t>
            </a:r>
          </a:p>
          <a:p>
            <a:endParaRPr lang="uk-UA" baseline="0" dirty="0"/>
          </a:p>
        </p:txBody>
      </p:sp>
    </p:spTree>
    <p:extLst>
      <p:ext uri="{BB962C8B-B14F-4D97-AF65-F5344CB8AC3E}">
        <p14:creationId xmlns:p14="http://schemas.microsoft.com/office/powerpoint/2010/main" val="1595617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Розглянемо, яким чином можна підключити </a:t>
            </a:r>
            <a:r>
              <a:rPr lang="en-US" dirty="0"/>
              <a:t>jQuery </a:t>
            </a:r>
            <a:r>
              <a:rPr lang="uk-UA" dirty="0"/>
              <a:t>до нашого проекту.</a:t>
            </a:r>
          </a:p>
          <a:p>
            <a:r>
              <a:rPr lang="en-US" dirty="0"/>
              <a:t>jQuery </a:t>
            </a:r>
            <a:r>
              <a:rPr lang="uk-UA" dirty="0"/>
              <a:t>доступна на сайті </a:t>
            </a:r>
            <a:r>
              <a:rPr lang="en-US" dirty="0"/>
              <a:t>jQuery.com</a:t>
            </a:r>
          </a:p>
          <a:p>
            <a:r>
              <a:rPr lang="uk-UA" dirty="0"/>
              <a:t>Ви</a:t>
            </a:r>
            <a:r>
              <a:rPr lang="uk-UA" baseline="0" dirty="0"/>
              <a:t> можете завантажити бібліотеку у локальну папку, однак рекомендовано використовувати посилання на онлайн </a:t>
            </a:r>
            <a:r>
              <a:rPr lang="en-US" baseline="0" dirty="0"/>
              <a:t>CDN-</a:t>
            </a:r>
            <a:r>
              <a:rPr lang="uk-UA" baseline="0" dirty="0"/>
              <a:t>джерело. </a:t>
            </a:r>
            <a:r>
              <a:rPr lang="en-US" baseline="0" dirty="0"/>
              <a:t>CDN – </a:t>
            </a:r>
            <a:r>
              <a:rPr lang="uk-UA" baseline="0" dirty="0"/>
              <a:t>це </a:t>
            </a:r>
            <a:r>
              <a:rPr lang="en-US" baseline="0" dirty="0"/>
              <a:t>Content Distribution Network.</a:t>
            </a:r>
            <a:r>
              <a:rPr lang="uk-UA" baseline="0" dirty="0"/>
              <a:t> Є офіційне</a:t>
            </a:r>
            <a:r>
              <a:rPr lang="en-US" baseline="0" dirty="0"/>
              <a:t> CDN-</a:t>
            </a:r>
            <a:r>
              <a:rPr lang="uk-UA" baseline="0" dirty="0"/>
              <a:t>джерело від </a:t>
            </a:r>
            <a:r>
              <a:rPr lang="en-US" baseline="0" dirty="0"/>
              <a:t>jQuery</a:t>
            </a:r>
            <a:r>
              <a:rPr lang="uk-UA" baseline="0" dirty="0"/>
              <a:t>, однак існують також і альтернативні від </a:t>
            </a:r>
            <a:r>
              <a:rPr lang="en-US" baseline="0" dirty="0"/>
              <a:t>Microsoft, Google </a:t>
            </a:r>
            <a:r>
              <a:rPr lang="uk-UA" baseline="0" dirty="0"/>
              <a:t>та інших компаній.</a:t>
            </a:r>
          </a:p>
          <a:p>
            <a:r>
              <a:rPr lang="uk-UA" baseline="0" dirty="0"/>
              <a:t>На слайді наведено, як виглядає посилання на офіційне </a:t>
            </a:r>
            <a:r>
              <a:rPr lang="en-US" baseline="0" dirty="0"/>
              <a:t>CDN-</a:t>
            </a:r>
            <a:r>
              <a:rPr lang="uk-UA" baseline="0" dirty="0"/>
              <a:t>джерело на сайті </a:t>
            </a:r>
            <a:r>
              <a:rPr lang="en-US" baseline="0" dirty="0"/>
              <a:t>code.jquery.com</a:t>
            </a:r>
          </a:p>
          <a:p>
            <a:r>
              <a:rPr lang="uk-UA" baseline="0" dirty="0"/>
              <a:t>Зверніть увагу на наступні важливі зауваження:</a:t>
            </a:r>
          </a:p>
          <a:p>
            <a:pPr marL="171450" indent="-171450">
              <a:buFontTx/>
              <a:buChar char="-"/>
            </a:pPr>
            <a:r>
              <a:rPr lang="uk-UA" baseline="0" dirty="0"/>
              <a:t>обов'язково давайте посилання на конкретну версію </a:t>
            </a:r>
            <a:r>
              <a:rPr lang="en-US" baseline="0" dirty="0"/>
              <a:t>jQuery</a:t>
            </a:r>
            <a:r>
              <a:rPr lang="uk-UA" baseline="0" dirty="0"/>
              <a:t>, де в імені файлу буде чітко зазначено номер версії, використовувати посилання на бібліотеку без номеру версії не рекомендовано, оскільки вона містить найбільш актуальний код, що постійно змінюється і ці зміни можуть 'поламати' ваш проект у майбутньому;</a:t>
            </a:r>
          </a:p>
          <a:p>
            <a:pPr marL="171450" indent="-171450">
              <a:buFontTx/>
              <a:buChar char="-"/>
            </a:pPr>
            <a:r>
              <a:rPr lang="uk-UA" baseline="0" dirty="0"/>
              <a:t>для того, щоб пришвидшити завантаження сторінки, використовуйте спеціальну 'мінімізовану' збірку бібліотеки, однак вам може знадобитися повноцінна бібліотека, якщо ми хочемо </a:t>
            </a:r>
            <a:r>
              <a:rPr lang="uk-UA" baseline="0" dirty="0" err="1"/>
              <a:t>відладжувати</a:t>
            </a:r>
            <a:r>
              <a:rPr lang="uk-UA" baseline="0" dirty="0"/>
              <a:t> наш проект;</a:t>
            </a:r>
          </a:p>
          <a:p>
            <a:pPr marL="171450" indent="-171450">
              <a:buFontTx/>
              <a:buChar char="-"/>
            </a:pPr>
            <a:r>
              <a:rPr lang="uk-UA" baseline="0" dirty="0"/>
              <a:t>зазначене на слайді </a:t>
            </a:r>
            <a:r>
              <a:rPr lang="en-US" baseline="0" dirty="0"/>
              <a:t>CDN-</a:t>
            </a:r>
            <a:r>
              <a:rPr lang="uk-UA" baseline="0" dirty="0"/>
              <a:t>посилання не включає протокол для завантаження бібліотеки, це означає, що буде використовуватися поточний протокол, за допомогою якого завантажена сторінка (</a:t>
            </a:r>
            <a:r>
              <a:rPr lang="en-US" baseline="0" dirty="0"/>
              <a:t>http </a:t>
            </a:r>
            <a:r>
              <a:rPr lang="uk-UA" baseline="0" dirty="0"/>
              <a:t>чи </a:t>
            </a:r>
            <a:r>
              <a:rPr lang="en-US" baseline="0" dirty="0"/>
              <a:t>https), </a:t>
            </a:r>
            <a:r>
              <a:rPr lang="uk-UA" baseline="0" dirty="0"/>
              <a:t>однак бібліотека не зможе бути завантажена, якщо </a:t>
            </a:r>
            <a:r>
              <a:rPr lang="en-US" baseline="0" dirty="0"/>
              <a:t>html-</a:t>
            </a:r>
            <a:r>
              <a:rPr lang="uk-UA" baseline="0" dirty="0"/>
              <a:t>сторінка буде відкриватися з локального файлу, тому іноді слід явно зазначати протокол</a:t>
            </a:r>
          </a:p>
        </p:txBody>
      </p:sp>
    </p:spTree>
    <p:extLst>
      <p:ext uri="{BB962C8B-B14F-4D97-AF65-F5344CB8AC3E}">
        <p14:creationId xmlns:p14="http://schemas.microsoft.com/office/powerpoint/2010/main" val="161836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Псевдонім у вигляді значка долара.</a:t>
            </a:r>
          </a:p>
          <a:p>
            <a:r>
              <a:rPr lang="en-US" dirty="0"/>
              <a:t>jQuery</a:t>
            </a:r>
            <a:r>
              <a:rPr lang="en-US" baseline="0" dirty="0"/>
              <a:t> </a:t>
            </a:r>
            <a:r>
              <a:rPr lang="uk-UA" baseline="0" dirty="0"/>
              <a:t>використовує символ у вигляді знаку долара у якості псевдоніму для об'єкту </a:t>
            </a:r>
            <a:r>
              <a:rPr lang="en-US" baseline="0" dirty="0"/>
              <a:t>'jQuery'</a:t>
            </a:r>
          </a:p>
          <a:p>
            <a:r>
              <a:rPr lang="uk-UA" baseline="0" dirty="0"/>
              <a:t>Цей символ доступний як глобальна змінна</a:t>
            </a:r>
          </a:p>
          <a:p>
            <a:r>
              <a:rPr lang="uk-UA" baseline="0" dirty="0"/>
              <a:t>Ви можете використовувати як символ долара, так і назву бібліотеки </a:t>
            </a:r>
            <a:r>
              <a:rPr lang="en-US" baseline="0" dirty="0"/>
              <a:t>'jQuery', </a:t>
            </a:r>
            <a:r>
              <a:rPr lang="uk-UA" baseline="0" dirty="0"/>
              <a:t>однак використання символу є значно більш поширеним і призводить до чистішого і зрозумілішого коду.</a:t>
            </a:r>
            <a:endParaRPr lang="en-US" dirty="0"/>
          </a:p>
        </p:txBody>
      </p:sp>
    </p:spTree>
    <p:extLst>
      <p:ext uri="{BB962C8B-B14F-4D97-AF65-F5344CB8AC3E}">
        <p14:creationId xmlns:p14="http://schemas.microsoft.com/office/powerpoint/2010/main" val="705742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Базовий</a:t>
            </a:r>
            <a:r>
              <a:rPr lang="uk-UA" baseline="0" dirty="0"/>
              <a:t> синтаксис </a:t>
            </a:r>
            <a:r>
              <a:rPr lang="en-US" baseline="0" dirty="0"/>
              <a:t>jQuery</a:t>
            </a:r>
          </a:p>
          <a:p>
            <a:r>
              <a:rPr lang="uk-UA" dirty="0"/>
              <a:t>Синтаксис</a:t>
            </a:r>
            <a:r>
              <a:rPr lang="uk-UA" baseline="0" dirty="0"/>
              <a:t> </a:t>
            </a:r>
            <a:r>
              <a:rPr lang="en-US" baseline="0" dirty="0"/>
              <a:t>jQuery</a:t>
            </a:r>
            <a:r>
              <a:rPr lang="uk-UA" baseline="0" dirty="0"/>
              <a:t> орієнтований на вибір </a:t>
            </a:r>
            <a:r>
              <a:rPr lang="en-US" baseline="0" dirty="0"/>
              <a:t>html-</a:t>
            </a:r>
            <a:r>
              <a:rPr lang="uk-UA" baseline="0" dirty="0"/>
              <a:t>елементів та виконання певних дій над елементами</a:t>
            </a:r>
          </a:p>
          <a:p>
            <a:r>
              <a:rPr lang="uk-UA" baseline="0" dirty="0"/>
              <a:t>Базовий синтаксис виглядає наступним чином: спочатку пишемо знак долара чи назву бібліотеки </a:t>
            </a:r>
            <a:r>
              <a:rPr lang="en-US" baseline="0" dirty="0"/>
              <a:t>jQuery</a:t>
            </a:r>
            <a:r>
              <a:rPr lang="uk-UA" baseline="0" dirty="0"/>
              <a:t> повністю, далі у дужках зазначаємо селектор – спеціальний запит, який має повернути </a:t>
            </a:r>
            <a:r>
              <a:rPr lang="en-US" baseline="0" dirty="0"/>
              <a:t>html-</a:t>
            </a:r>
            <a:r>
              <a:rPr lang="uk-UA" baseline="0" dirty="0"/>
              <a:t>елементи, що відповідають певній умові, далі через крапку зазначаємо дію – метод бібліотеки, який виконує певну дію.</a:t>
            </a:r>
          </a:p>
          <a:p>
            <a:r>
              <a:rPr lang="uk-UA" baseline="0" dirty="0"/>
              <a:t>Саме за таким синтаксисом будується більшість виразів, які використовують </a:t>
            </a:r>
            <a:r>
              <a:rPr lang="en-US" baseline="0" dirty="0"/>
              <a:t>jQuery. </a:t>
            </a:r>
            <a:r>
              <a:rPr lang="uk-UA" baseline="0" dirty="0"/>
              <a:t>Далі ми розглянемо використання бібліотеки детальніше</a:t>
            </a:r>
            <a:endParaRPr lang="en-US" dirty="0"/>
          </a:p>
        </p:txBody>
      </p:sp>
    </p:spTree>
    <p:extLst>
      <p:ext uri="{BB962C8B-B14F-4D97-AF65-F5344CB8AC3E}">
        <p14:creationId xmlns:p14="http://schemas.microsoft.com/office/powerpoint/2010/main" val="406221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noProof="0" dirty="0"/>
              <a:t>План</a:t>
            </a:r>
            <a:r>
              <a:rPr lang="uk-UA" baseline="0" noProof="0" dirty="0"/>
              <a:t> модуля </a:t>
            </a:r>
          </a:p>
          <a:p>
            <a:r>
              <a:rPr lang="uk-UA" baseline="0" noProof="0" dirty="0"/>
              <a:t>Спочатку почнемо з ознайомлення з тим, що являє собою </a:t>
            </a:r>
            <a:r>
              <a:rPr lang="en-US" baseline="0" noProof="0" dirty="0"/>
              <a:t>DOM. </a:t>
            </a:r>
            <a:r>
              <a:rPr lang="uk-UA" baseline="0" noProof="0" dirty="0"/>
              <a:t>Далі розглянемо, як можна маніпулювати </a:t>
            </a:r>
            <a:r>
              <a:rPr lang="en-US" baseline="0" noProof="0" dirty="0"/>
              <a:t>DOM </a:t>
            </a:r>
            <a:r>
              <a:rPr lang="uk-UA" baseline="0" noProof="0" dirty="0"/>
              <a:t>за допомогою </a:t>
            </a:r>
            <a:r>
              <a:rPr lang="en-US" baseline="0" noProof="0" dirty="0"/>
              <a:t>JavaScript.</a:t>
            </a:r>
          </a:p>
          <a:p>
            <a:r>
              <a:rPr lang="uk-UA" baseline="0" noProof="0" dirty="0"/>
              <a:t>Потім ми розглянемо використання </a:t>
            </a:r>
            <a:r>
              <a:rPr lang="en-US" baseline="0" noProof="0" dirty="0"/>
              <a:t>cookies </a:t>
            </a:r>
            <a:r>
              <a:rPr lang="uk-UA" baseline="0" noProof="0" dirty="0"/>
              <a:t>і сховищ даних. І закінчимо корисними посиланнями.</a:t>
            </a:r>
            <a:endParaRPr lang="en-US" baseline="0" noProof="0" dirty="0"/>
          </a:p>
          <a:p>
            <a:endParaRPr lang="uk-UA" noProof="0" dirty="0"/>
          </a:p>
        </p:txBody>
      </p:sp>
    </p:spTree>
    <p:extLst>
      <p:ext uri="{BB962C8B-B14F-4D97-AF65-F5344CB8AC3E}">
        <p14:creationId xmlns:p14="http://schemas.microsoft.com/office/powerpoint/2010/main" val="114355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Використання події </a:t>
            </a:r>
            <a:r>
              <a:rPr lang="en-US" dirty="0"/>
              <a:t>jQuery</a:t>
            </a:r>
            <a:r>
              <a:rPr lang="en-US" baseline="0" dirty="0"/>
              <a:t> ready</a:t>
            </a:r>
            <a:r>
              <a:rPr lang="uk-UA" baseline="0" dirty="0"/>
              <a:t>.</a:t>
            </a:r>
          </a:p>
          <a:p>
            <a:r>
              <a:rPr lang="uk-UA" baseline="0" dirty="0"/>
              <a:t>Для того, щоб запустити код у той момент, коли документ готовий для того, щоб можна було маніпулювати його елементами, використовується вираз, відомий як подія </a:t>
            </a:r>
            <a:r>
              <a:rPr lang="en-US" baseline="0" dirty="0" err="1"/>
              <a:t>document.ready</a:t>
            </a:r>
            <a:r>
              <a:rPr lang="en-US" baseline="0" dirty="0"/>
              <a:t>()</a:t>
            </a:r>
            <a:r>
              <a:rPr lang="uk-UA" baseline="0" dirty="0"/>
              <a:t>.</a:t>
            </a:r>
          </a:p>
          <a:p>
            <a:r>
              <a:rPr lang="uk-UA" baseline="0" dirty="0"/>
              <a:t>Код на слайді створить обробник події готовності документа, який виведе повідомлення на екран в той момент, коли документ завантажиться.</a:t>
            </a:r>
          </a:p>
          <a:p>
            <a:r>
              <a:rPr lang="uk-UA" baseline="0" dirty="0"/>
              <a:t>Саме цей підхід з використанням бібліотеки </a:t>
            </a:r>
            <a:r>
              <a:rPr lang="en-US" baseline="0" dirty="0"/>
              <a:t>jQuery </a:t>
            </a:r>
            <a:r>
              <a:rPr lang="uk-UA" baseline="0" dirty="0"/>
              <a:t>є рекомендованим, на відміну від задання обробника події </a:t>
            </a:r>
            <a:r>
              <a:rPr lang="en-US" baseline="0" dirty="0" err="1"/>
              <a:t>window.onload</a:t>
            </a:r>
            <a:r>
              <a:rPr lang="en-US" baseline="0" dirty="0"/>
              <a:t>.</a:t>
            </a:r>
          </a:p>
        </p:txBody>
      </p:sp>
    </p:spTree>
    <p:extLst>
      <p:ext uri="{BB962C8B-B14F-4D97-AF65-F5344CB8AC3E}">
        <p14:creationId xmlns:p14="http://schemas.microsoft.com/office/powerpoint/2010/main" val="1633522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Селектор</a:t>
            </a:r>
            <a:r>
              <a:rPr lang="ru-RU" baseline="0" dirty="0"/>
              <a:t> </a:t>
            </a:r>
            <a:r>
              <a:rPr lang="ru-RU" baseline="0" dirty="0" err="1"/>
              <a:t>елементу</a:t>
            </a:r>
            <a:r>
              <a:rPr lang="ru-RU" baseline="0" dirty="0"/>
              <a:t>.</a:t>
            </a:r>
          </a:p>
          <a:p>
            <a:r>
              <a:rPr lang="ru-RU" baseline="0" dirty="0" err="1"/>
              <a:t>Найпрост</a:t>
            </a:r>
            <a:r>
              <a:rPr lang="uk-UA" baseline="0" dirty="0" err="1"/>
              <a:t>іший</a:t>
            </a:r>
            <a:r>
              <a:rPr lang="uk-UA" baseline="0" dirty="0"/>
              <a:t> селектор </a:t>
            </a:r>
            <a:r>
              <a:rPr lang="en-US" baseline="0" dirty="0"/>
              <a:t>jQuery </a:t>
            </a:r>
            <a:r>
              <a:rPr lang="uk-UA" baseline="0" dirty="0"/>
              <a:t>дозволяє обрати </a:t>
            </a:r>
            <a:r>
              <a:rPr lang="en-US" baseline="0" dirty="0"/>
              <a:t>html-</a:t>
            </a:r>
            <a:r>
              <a:rPr lang="uk-UA" baseline="0" dirty="0"/>
              <a:t>елементи, використовуючи їх назву, тобто тег.</a:t>
            </a:r>
          </a:p>
          <a:p>
            <a:r>
              <a:rPr lang="uk-UA" baseline="0" dirty="0"/>
              <a:t>Наприклад, щоб вибрати всі елементи </a:t>
            </a:r>
            <a:r>
              <a:rPr lang="en-US" baseline="0" dirty="0"/>
              <a:t>&lt;div&gt;</a:t>
            </a:r>
            <a:r>
              <a:rPr lang="uk-UA" baseline="0" dirty="0"/>
              <a:t>, ми у якості селектору передаємо рядок із назвою тегу </a:t>
            </a:r>
            <a:r>
              <a:rPr lang="en-US" baseline="0" dirty="0"/>
              <a:t>div</a:t>
            </a:r>
          </a:p>
          <a:p>
            <a:r>
              <a:rPr lang="uk-UA" baseline="0" dirty="0"/>
              <a:t>У наведеному прикладі ми спочатку використовуємо розглянуту раніше подію </a:t>
            </a:r>
            <a:r>
              <a:rPr lang="en-US" baseline="0" dirty="0" err="1"/>
              <a:t>document.ready</a:t>
            </a:r>
            <a:r>
              <a:rPr lang="en-US" baseline="0" dirty="0"/>
              <a:t>() </a:t>
            </a:r>
            <a:r>
              <a:rPr lang="uk-UA" baseline="0" dirty="0"/>
              <a:t>для того, щоб задати обробник, який спрацює, коли документ буде готовий. Далі ми обираємо всі елементи з тегом '</a:t>
            </a:r>
            <a:r>
              <a:rPr lang="en-US" baseline="0" dirty="0"/>
              <a:t>button'</a:t>
            </a:r>
            <a:r>
              <a:rPr lang="uk-UA" baseline="0" dirty="0"/>
              <a:t>, тобто 'кнопка' і задаємо обробник натискання кнопки, який, в свою чергу, обирає всі елементи з тегом '</a:t>
            </a:r>
            <a:r>
              <a:rPr lang="en-US" baseline="0" dirty="0"/>
              <a:t>div</a:t>
            </a:r>
            <a:r>
              <a:rPr lang="ru-RU" baseline="0" dirty="0"/>
              <a:t>' та </a:t>
            </a:r>
            <a:r>
              <a:rPr lang="ru-RU" baseline="0" dirty="0" err="1"/>
              <a:t>викону</a:t>
            </a:r>
            <a:r>
              <a:rPr lang="uk-UA" baseline="0" dirty="0"/>
              <a:t>є дію </a:t>
            </a:r>
            <a:r>
              <a:rPr lang="en-US" baseline="0" dirty="0"/>
              <a:t>hide() </a:t>
            </a:r>
            <a:r>
              <a:rPr lang="uk-UA" baseline="0" dirty="0"/>
              <a:t>– сховати. </a:t>
            </a:r>
          </a:p>
          <a:p>
            <a:r>
              <a:rPr lang="uk-UA" baseline="0" dirty="0"/>
              <a:t>Створення обробників подій і </a:t>
            </a:r>
            <a:r>
              <a:rPr lang="uk-UA" baseline="0" dirty="0" err="1"/>
              <a:t>приховувавання</a:t>
            </a:r>
            <a:r>
              <a:rPr lang="uk-UA" baseline="0" dirty="0"/>
              <a:t> чи відображення елементів ми розглянемо далі.</a:t>
            </a:r>
            <a:endParaRPr lang="en-US" dirty="0"/>
          </a:p>
        </p:txBody>
      </p:sp>
    </p:spTree>
    <p:extLst>
      <p:ext uri="{BB962C8B-B14F-4D97-AF65-F5344CB8AC3E}">
        <p14:creationId xmlns:p14="http://schemas.microsoft.com/office/powerpoint/2010/main" val="2658519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Зчитування</a:t>
            </a:r>
            <a:r>
              <a:rPr lang="uk-UA" baseline="0" dirty="0"/>
              <a:t> та зміна вмісту </a:t>
            </a:r>
            <a:r>
              <a:rPr lang="en-US" baseline="0" dirty="0"/>
              <a:t>HTML </a:t>
            </a:r>
            <a:endParaRPr lang="uk-UA" baseline="0" dirty="0"/>
          </a:p>
          <a:p>
            <a:r>
              <a:rPr lang="uk-UA" baseline="0" dirty="0"/>
              <a:t>Метод </a:t>
            </a:r>
            <a:r>
              <a:rPr lang="en-US" baseline="0" dirty="0"/>
              <a:t>.html() </a:t>
            </a:r>
            <a:r>
              <a:rPr lang="uk-UA" baseline="0" dirty="0"/>
              <a:t>дозволяє зчитувати та записувати </a:t>
            </a:r>
            <a:r>
              <a:rPr lang="en-US" baseline="0" dirty="0"/>
              <a:t>HTML-</a:t>
            </a:r>
            <a:r>
              <a:rPr lang="uk-UA" baseline="0" dirty="0"/>
              <a:t>вміст елементів сторінки.</a:t>
            </a:r>
          </a:p>
          <a:p>
            <a:r>
              <a:rPr lang="uk-UA" baseline="0" dirty="0"/>
              <a:t>Коли цей метод використовується як </a:t>
            </a:r>
            <a:r>
              <a:rPr lang="uk-UA" baseline="0" dirty="0" err="1"/>
              <a:t>геттер</a:t>
            </a:r>
            <a:r>
              <a:rPr lang="uk-UA" baseline="0" dirty="0"/>
              <a:t>, то він не приймає аргументів і повертає вміст першого елементу в наборі.</a:t>
            </a:r>
          </a:p>
          <a:p>
            <a:r>
              <a:rPr lang="uk-UA" baseline="0" dirty="0"/>
              <a:t>У наведеному прикладі у змінну </a:t>
            </a:r>
            <a:r>
              <a:rPr lang="en-US" baseline="0" dirty="0" err="1"/>
              <a:t>htmlString</a:t>
            </a:r>
            <a:r>
              <a:rPr lang="en-US" baseline="0" dirty="0"/>
              <a:t> </a:t>
            </a:r>
            <a:r>
              <a:rPr lang="uk-UA" baseline="0" dirty="0"/>
              <a:t>записується вміст елемента сторінки з </a:t>
            </a:r>
            <a:r>
              <a:rPr lang="en-US" baseline="0" dirty="0"/>
              <a:t>id '</a:t>
            </a:r>
            <a:r>
              <a:rPr lang="en-US" baseline="0" dirty="0" err="1"/>
              <a:t>mydiv</a:t>
            </a:r>
            <a:r>
              <a:rPr lang="en-US" baseline="0" dirty="0"/>
              <a:t>'.</a:t>
            </a:r>
          </a:p>
          <a:p>
            <a:r>
              <a:rPr lang="uk-UA" baseline="0" dirty="0"/>
              <a:t>Коли метод використовується як </a:t>
            </a:r>
            <a:r>
              <a:rPr lang="uk-UA" baseline="0" dirty="0" err="1"/>
              <a:t>сеттер</a:t>
            </a:r>
            <a:r>
              <a:rPr lang="uk-UA" baseline="0" dirty="0"/>
              <a:t>, то він задає </a:t>
            </a:r>
            <a:r>
              <a:rPr lang="en-US" baseline="0" dirty="0"/>
              <a:t>HTML-</a:t>
            </a:r>
            <a:r>
              <a:rPr lang="uk-UA" baseline="0" dirty="0"/>
              <a:t>вміст всіх елементів в наборі. Будь-який попередній вміст цих елементів повністю заміняється новим.</a:t>
            </a:r>
          </a:p>
          <a:p>
            <a:r>
              <a:rPr lang="uk-UA" baseline="0" dirty="0"/>
              <a:t>У наведеному прикладі відбувається заміна вмісту всіх </a:t>
            </a:r>
            <a:r>
              <a:rPr lang="en-US" baseline="0" dirty="0"/>
              <a:t>div-</a:t>
            </a:r>
            <a:r>
              <a:rPr lang="uk-UA" baseline="0" dirty="0"/>
              <a:t>елементів сторінки на абзац, що містить рядок '</a:t>
            </a:r>
            <a:r>
              <a:rPr lang="en-US" baseline="0" dirty="0"/>
              <a:t>Hello!'.</a:t>
            </a:r>
            <a:endParaRPr lang="uk-UA" baseline="0" dirty="0"/>
          </a:p>
        </p:txBody>
      </p:sp>
    </p:spTree>
    <p:extLst>
      <p:ext uri="{BB962C8B-B14F-4D97-AF65-F5344CB8AC3E}">
        <p14:creationId xmlns:p14="http://schemas.microsoft.com/office/powerpoint/2010/main" val="2032796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Читання</a:t>
            </a:r>
            <a:r>
              <a:rPr lang="uk-UA" baseline="0" dirty="0"/>
              <a:t> і зміна інформації про клас</a:t>
            </a:r>
          </a:p>
          <a:p>
            <a:r>
              <a:rPr lang="en-US" baseline="0" dirty="0"/>
              <a:t>jQuery </a:t>
            </a:r>
            <a:r>
              <a:rPr lang="uk-UA" baseline="0" dirty="0"/>
              <a:t>дозволяє читати, додавати, чи видаляти інформацію про клас для довільного елементу. Це може бути корисно для зміни того, як елементи будуть відображатися, виходячи з визначених </a:t>
            </a:r>
            <a:r>
              <a:rPr lang="en-US" baseline="0" dirty="0"/>
              <a:t>CSS-</a:t>
            </a:r>
            <a:r>
              <a:rPr lang="uk-UA" baseline="0" dirty="0"/>
              <a:t>стилів, назначених класу. Звичайно, існують інші ситуації, де це може буде корисно</a:t>
            </a:r>
          </a:p>
          <a:p>
            <a:r>
              <a:rPr lang="uk-UA" baseline="0" dirty="0"/>
              <a:t>Розглянемо конкретні методи.</a:t>
            </a:r>
          </a:p>
          <a:p>
            <a:r>
              <a:rPr lang="uk-UA" baseline="0" dirty="0"/>
              <a:t>По-перше, це метод </a:t>
            </a:r>
            <a:r>
              <a:rPr lang="en-US" baseline="0" dirty="0"/>
              <a:t>.</a:t>
            </a:r>
            <a:r>
              <a:rPr lang="en-US" baseline="0" dirty="0" err="1"/>
              <a:t>addClass</a:t>
            </a:r>
            <a:r>
              <a:rPr lang="en-US" baseline="0" dirty="0"/>
              <a:t>(), </a:t>
            </a:r>
            <a:r>
              <a:rPr lang="uk-UA" baseline="0" dirty="0"/>
              <a:t>який дозволяє додати клас, назва якого передається у якості аргументу.</a:t>
            </a:r>
          </a:p>
          <a:p>
            <a:r>
              <a:rPr lang="uk-UA" baseline="0" dirty="0"/>
              <a:t>Наступним методом є метод </a:t>
            </a:r>
            <a:r>
              <a:rPr lang="en-US" baseline="0" dirty="0"/>
              <a:t>.</a:t>
            </a:r>
            <a:r>
              <a:rPr lang="en-US" baseline="0" dirty="0" err="1"/>
              <a:t>removeClass</a:t>
            </a:r>
            <a:r>
              <a:rPr lang="en-US" baseline="0" dirty="0"/>
              <a:t>(), </a:t>
            </a:r>
            <a:r>
              <a:rPr lang="uk-UA" baseline="0" dirty="0"/>
              <a:t>який працює протилежним чином до попереднього.</a:t>
            </a:r>
          </a:p>
          <a:p>
            <a:r>
              <a:rPr lang="uk-UA" baseline="0" dirty="0"/>
              <a:t>Третій метод - </a:t>
            </a:r>
            <a:r>
              <a:rPr lang="en-US" baseline="0" dirty="0"/>
              <a:t>.</a:t>
            </a:r>
            <a:r>
              <a:rPr lang="en-US" baseline="0" dirty="0" err="1"/>
              <a:t>hasClass</a:t>
            </a:r>
            <a:r>
              <a:rPr lang="en-US" baseline="0" dirty="0"/>
              <a:t>() – </a:t>
            </a:r>
            <a:r>
              <a:rPr lang="uk-UA" baseline="0" dirty="0"/>
              <a:t>він дозволяє визначити, чи назначений елементу певний клас.</a:t>
            </a:r>
          </a:p>
          <a:p>
            <a:r>
              <a:rPr lang="uk-UA" baseline="0" dirty="0"/>
              <a:t>І, нарешті, метод </a:t>
            </a:r>
            <a:r>
              <a:rPr lang="en-US" baseline="0" dirty="0"/>
              <a:t>.</a:t>
            </a:r>
            <a:r>
              <a:rPr lang="en-US" baseline="0" dirty="0" err="1"/>
              <a:t>toggleClass</a:t>
            </a:r>
            <a:r>
              <a:rPr lang="en-US" baseline="0" dirty="0"/>
              <a:t>()</a:t>
            </a:r>
            <a:r>
              <a:rPr lang="uk-UA" baseline="0" dirty="0"/>
              <a:t> – додає клас, якщо його немає, чи, навпаки, видаляє, якщо він є.</a:t>
            </a:r>
          </a:p>
          <a:p>
            <a:r>
              <a:rPr lang="uk-UA" baseline="0" dirty="0"/>
              <a:t>Ці методи, як і інші методи </a:t>
            </a:r>
            <a:r>
              <a:rPr lang="en-US" baseline="0" dirty="0"/>
              <a:t>jQuery</a:t>
            </a:r>
            <a:r>
              <a:rPr lang="uk-UA" baseline="0" dirty="0"/>
              <a:t>, можуть об'єднуватися у ланцюг один до одного, як наведено у прикладі: спочатку за допомогою методу </a:t>
            </a:r>
            <a:r>
              <a:rPr lang="en-US" baseline="0" dirty="0" err="1"/>
              <a:t>removeClass</a:t>
            </a:r>
            <a:r>
              <a:rPr lang="en-US" baseline="0" dirty="0"/>
              <a:t> </a:t>
            </a:r>
            <a:r>
              <a:rPr lang="uk-UA" baseline="0" dirty="0"/>
              <a:t>у всіх параграфів ми видаляємо класи '</a:t>
            </a:r>
            <a:r>
              <a:rPr lang="en-US" baseline="0" dirty="0" err="1"/>
              <a:t>myClass</a:t>
            </a:r>
            <a:r>
              <a:rPr lang="en-US" baseline="0" dirty="0"/>
              <a:t>' </a:t>
            </a:r>
            <a:r>
              <a:rPr lang="uk-UA" baseline="0" dirty="0"/>
              <a:t>та </a:t>
            </a:r>
            <a:r>
              <a:rPr lang="en-US" baseline="0" dirty="0"/>
              <a:t>'</a:t>
            </a:r>
            <a:r>
              <a:rPr lang="en-US" baseline="0" dirty="0" err="1"/>
              <a:t>noClass</a:t>
            </a:r>
            <a:r>
              <a:rPr lang="en-US" baseline="0" dirty="0"/>
              <a:t>', </a:t>
            </a:r>
            <a:r>
              <a:rPr lang="uk-UA" baseline="0" dirty="0"/>
              <a:t>потім додаємо клас '</a:t>
            </a:r>
            <a:r>
              <a:rPr lang="en-US" baseline="0" dirty="0" err="1"/>
              <a:t>yourClass</a:t>
            </a:r>
            <a:r>
              <a:rPr lang="en-US" baseline="0" dirty="0"/>
              <a:t>'.</a:t>
            </a:r>
            <a:endParaRPr lang="en-US" dirty="0"/>
          </a:p>
        </p:txBody>
      </p:sp>
    </p:spTree>
    <p:extLst>
      <p:ext uri="{BB962C8B-B14F-4D97-AF65-F5344CB8AC3E}">
        <p14:creationId xmlns:p14="http://schemas.microsoft.com/office/powerpoint/2010/main" val="3294598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Основи</a:t>
            </a:r>
            <a:r>
              <a:rPr lang="ru-RU" baseline="0" dirty="0"/>
              <a:t> </a:t>
            </a:r>
            <a:r>
              <a:rPr lang="ru-RU" baseline="0" dirty="0" err="1"/>
              <a:t>обробки</a:t>
            </a:r>
            <a:r>
              <a:rPr lang="ru-RU" baseline="0" dirty="0"/>
              <a:t> под</a:t>
            </a:r>
            <a:r>
              <a:rPr lang="uk-UA" baseline="0" dirty="0" err="1"/>
              <a:t>ій</a:t>
            </a:r>
            <a:r>
              <a:rPr lang="uk-UA" baseline="0" dirty="0"/>
              <a:t> за допомогою </a:t>
            </a:r>
            <a:r>
              <a:rPr lang="en-US" baseline="0" dirty="0"/>
              <a:t>jQuery</a:t>
            </a:r>
          </a:p>
          <a:p>
            <a:r>
              <a:rPr lang="uk-UA" baseline="0" dirty="0"/>
              <a:t>Бібліотека </a:t>
            </a:r>
            <a:r>
              <a:rPr lang="en-US" baseline="0" dirty="0"/>
              <a:t>jQuery </a:t>
            </a:r>
            <a:r>
              <a:rPr lang="uk-UA" baseline="0" dirty="0"/>
              <a:t>надає зручні можливості для встановлення обробників подій для елементів сторінки</a:t>
            </a:r>
          </a:p>
          <a:p>
            <a:r>
              <a:rPr lang="uk-UA" baseline="0" dirty="0"/>
              <a:t>Ці події, як правило, викликаються внаслідок реакції на дії кінцевого користувача сторінки таких як, наприклад, введення тексту в елементи форми, чи рух курсору миші.</a:t>
            </a:r>
          </a:p>
          <a:p>
            <a:r>
              <a:rPr lang="uk-UA" baseline="0" dirty="0"/>
              <a:t>В деяких випадках, наприклад, коли завантажується, чи вивантажується сторінка, сам браузер викликає подію.</a:t>
            </a:r>
          </a:p>
          <a:p>
            <a:r>
              <a:rPr lang="en-US" baseline="0" dirty="0"/>
              <a:t>jQuery </a:t>
            </a:r>
            <a:r>
              <a:rPr lang="uk-UA" baseline="0" dirty="0"/>
              <a:t>надає методи для більшості рідних подій браузера, зокрема, </a:t>
            </a:r>
            <a:r>
              <a:rPr lang="en-US" baseline="0" dirty="0"/>
              <a:t>.click(), .focus(), .blur(), .change().</a:t>
            </a:r>
            <a:endParaRPr lang="en-US" dirty="0"/>
          </a:p>
        </p:txBody>
      </p:sp>
    </p:spTree>
    <p:extLst>
      <p:ext uri="{BB962C8B-B14F-4D97-AF65-F5344CB8AC3E}">
        <p14:creationId xmlns:p14="http://schemas.microsoft.com/office/powerpoint/2010/main" val="2746624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Задання</a:t>
            </a:r>
            <a:r>
              <a:rPr lang="uk-UA" baseline="0" dirty="0"/>
              <a:t> обробника події браузера </a:t>
            </a:r>
            <a:r>
              <a:rPr lang="en-US" baseline="0" dirty="0" err="1"/>
              <a:t>onclick</a:t>
            </a:r>
            <a:endParaRPr lang="en-US" baseline="0" dirty="0"/>
          </a:p>
          <a:p>
            <a:r>
              <a:rPr lang="uk-UA" dirty="0"/>
              <a:t>Наведений</a:t>
            </a:r>
            <a:r>
              <a:rPr lang="uk-UA" baseline="0" dirty="0"/>
              <a:t> на екрані приклад встановлює обробник </a:t>
            </a:r>
            <a:r>
              <a:rPr lang="en-US" baseline="0" dirty="0" err="1"/>
              <a:t>onclick</a:t>
            </a:r>
            <a:r>
              <a:rPr lang="en-US" baseline="0" dirty="0"/>
              <a:t> </a:t>
            </a:r>
            <a:r>
              <a:rPr lang="ru-RU" baseline="0" dirty="0"/>
              <a:t>для </a:t>
            </a:r>
            <a:r>
              <a:rPr lang="ru-RU" baseline="0" dirty="0" err="1"/>
              <a:t>вс</a:t>
            </a:r>
            <a:r>
              <a:rPr lang="uk-UA" baseline="0" dirty="0" err="1"/>
              <a:t>іх</a:t>
            </a:r>
            <a:r>
              <a:rPr lang="uk-UA" baseline="0" dirty="0"/>
              <a:t> </a:t>
            </a:r>
            <a:r>
              <a:rPr lang="ru-RU" baseline="0" dirty="0"/>
              <a:t>абзац</a:t>
            </a:r>
            <a:r>
              <a:rPr lang="uk-UA" baseline="0" dirty="0" err="1"/>
              <a:t>ів</a:t>
            </a:r>
            <a:r>
              <a:rPr lang="uk-UA" baseline="0" dirty="0"/>
              <a:t> на сторінці, для чого за допомогою селектора </a:t>
            </a:r>
            <a:r>
              <a:rPr lang="en-US" baseline="0" dirty="0"/>
              <a:t>'p' </a:t>
            </a:r>
            <a:r>
              <a:rPr lang="uk-UA" baseline="0" dirty="0"/>
              <a:t>обираються всі абзаци, далі методу </a:t>
            </a:r>
            <a:r>
              <a:rPr lang="en-US" baseline="0" dirty="0"/>
              <a:t>click()</a:t>
            </a:r>
            <a:r>
              <a:rPr lang="uk-UA" baseline="0" dirty="0"/>
              <a:t> передається анонімна функція, у тілі якої декларується код, що буде виконуватися у випадку спрацювання обробника – у даному разі це виведення повідомлення у консоль.</a:t>
            </a:r>
          </a:p>
        </p:txBody>
      </p:sp>
    </p:spTree>
    <p:extLst>
      <p:ext uri="{BB962C8B-B14F-4D97-AF65-F5344CB8AC3E}">
        <p14:creationId xmlns:p14="http://schemas.microsoft.com/office/powerpoint/2010/main" val="4027135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Встановлення обробника події </a:t>
            </a:r>
            <a:r>
              <a:rPr lang="en-US" dirty="0" err="1"/>
              <a:t>onclick</a:t>
            </a:r>
            <a:r>
              <a:rPr lang="uk-UA" dirty="0"/>
              <a:t> браузера за допомогою методу </a:t>
            </a:r>
            <a:r>
              <a:rPr lang="en-US" dirty="0"/>
              <a:t>on()</a:t>
            </a:r>
          </a:p>
          <a:p>
            <a:r>
              <a:rPr lang="uk-UA" dirty="0"/>
              <a:t>Використання методу </a:t>
            </a:r>
            <a:r>
              <a:rPr lang="en-US" dirty="0"/>
              <a:t>on() </a:t>
            </a:r>
            <a:r>
              <a:rPr lang="uk-UA" dirty="0"/>
              <a:t>дозволяє задати обробник</a:t>
            </a:r>
            <a:r>
              <a:rPr lang="uk-UA" baseline="0" dirty="0"/>
              <a:t> як для будь-якої стандартної події браузера, так і для </a:t>
            </a:r>
            <a:r>
              <a:rPr lang="uk-UA" baseline="0" dirty="0" err="1"/>
              <a:t>нестандарних</a:t>
            </a:r>
            <a:r>
              <a:rPr lang="uk-UA" baseline="0" dirty="0"/>
              <a:t> подій.</a:t>
            </a:r>
          </a:p>
          <a:p>
            <a:r>
              <a:rPr lang="uk-UA" baseline="0" dirty="0"/>
              <a:t>Наприклад, передавши у якості першого аргументу назву метода '</a:t>
            </a:r>
            <a:r>
              <a:rPr lang="en-US" baseline="0" dirty="0"/>
              <a:t>click'</a:t>
            </a:r>
            <a:r>
              <a:rPr lang="uk-UA" baseline="0" dirty="0"/>
              <a:t>, а далі анонімну функцію із обробником події, можна отримати таку ж функціональність, як і у випадку використання методу </a:t>
            </a:r>
            <a:r>
              <a:rPr lang="en-US" baseline="0" dirty="0"/>
              <a:t>click</a:t>
            </a:r>
            <a:r>
              <a:rPr lang="uk-UA" baseline="0" dirty="0"/>
              <a:t>()</a:t>
            </a:r>
            <a:r>
              <a:rPr lang="en-US" baseline="0" dirty="0"/>
              <a:t>,</a:t>
            </a:r>
            <a:r>
              <a:rPr lang="uk-UA" baseline="0" dirty="0"/>
              <a:t> який був розглянутий раніше.</a:t>
            </a:r>
          </a:p>
          <a:p>
            <a:r>
              <a:rPr lang="uk-UA" baseline="0" dirty="0"/>
              <a:t>Для обробки багатьох подій необхідно передати назви цих подій методу </a:t>
            </a:r>
            <a:r>
              <a:rPr lang="en-US" baseline="0" dirty="0"/>
              <a:t>on(), </a:t>
            </a:r>
            <a:r>
              <a:rPr lang="ru-RU" baseline="0" dirty="0" err="1"/>
              <a:t>розд</a:t>
            </a:r>
            <a:r>
              <a:rPr lang="uk-UA" baseline="0" dirty="0" err="1"/>
              <a:t>іляючи</a:t>
            </a:r>
            <a:r>
              <a:rPr lang="uk-UA" baseline="0" dirty="0"/>
              <a:t> їх пробілами, як можна побачити у наведеному прикладі.</a:t>
            </a:r>
          </a:p>
        </p:txBody>
      </p:sp>
    </p:spTree>
    <p:extLst>
      <p:ext uri="{BB962C8B-B14F-4D97-AF65-F5344CB8AC3E}">
        <p14:creationId xmlns:p14="http://schemas.microsoft.com/office/powerpoint/2010/main" val="3453030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Показ і приховування</a:t>
            </a:r>
            <a:r>
              <a:rPr lang="uk-UA" baseline="0" dirty="0"/>
              <a:t> вмісту</a:t>
            </a:r>
          </a:p>
          <a:p>
            <a:r>
              <a:rPr lang="en-US" baseline="0" dirty="0"/>
              <a:t>jQuery </a:t>
            </a:r>
            <a:r>
              <a:rPr lang="uk-UA" baseline="0" dirty="0"/>
              <a:t>може показувати чи ховати елементи за допомогою методів </a:t>
            </a:r>
            <a:r>
              <a:rPr lang="en-US" baseline="0" dirty="0"/>
              <a:t>.show() </a:t>
            </a:r>
            <a:r>
              <a:rPr lang="uk-UA" baseline="0" dirty="0"/>
              <a:t>та </a:t>
            </a:r>
            <a:r>
              <a:rPr lang="en-US" baseline="0" dirty="0"/>
              <a:t>hide().</a:t>
            </a:r>
          </a:p>
          <a:p>
            <a:r>
              <a:rPr lang="uk-UA" baseline="0" dirty="0"/>
              <a:t>Коли </a:t>
            </a:r>
            <a:r>
              <a:rPr lang="en-US" baseline="0" dirty="0"/>
              <a:t>jQuery </a:t>
            </a:r>
            <a:r>
              <a:rPr lang="uk-UA" baseline="0" dirty="0"/>
              <a:t>ховає елемент, то бібліотека встановлює властивість </a:t>
            </a:r>
            <a:r>
              <a:rPr lang="en-US" baseline="0" dirty="0"/>
              <a:t>display </a:t>
            </a:r>
            <a:r>
              <a:rPr lang="uk-UA" baseline="0" dirty="0"/>
              <a:t>в </a:t>
            </a:r>
            <a:r>
              <a:rPr lang="en-US" baseline="0" dirty="0"/>
              <a:t>none. </a:t>
            </a:r>
            <a:r>
              <a:rPr lang="uk-UA" baseline="0" dirty="0"/>
              <a:t>Це означає, що елемент матиме нульову висоту та ширину, це не означає, що елемент просто стане невидимий та залишить пусту область на сторінці.</a:t>
            </a:r>
          </a:p>
          <a:p>
            <a:r>
              <a:rPr lang="uk-UA" baseline="0" dirty="0"/>
              <a:t>На екрані наведено два приклади: перший приховає всі абзаци на сторінці, другий – покаже всі елементи '</a:t>
            </a:r>
            <a:r>
              <a:rPr lang="en-US" baseline="0" dirty="0"/>
              <a:t>div', </a:t>
            </a:r>
            <a:r>
              <a:rPr lang="uk-UA" baseline="0" dirty="0"/>
              <a:t>які мають клас '</a:t>
            </a:r>
            <a:r>
              <a:rPr lang="en-US" baseline="0" dirty="0"/>
              <a:t>.hidden</a:t>
            </a:r>
            <a:r>
              <a:rPr lang="uk-UA" baseline="0" dirty="0"/>
              <a:t>'</a:t>
            </a:r>
            <a:r>
              <a:rPr lang="en-US" baseline="0" dirty="0"/>
              <a:t>.</a:t>
            </a:r>
            <a:endParaRPr lang="en-US" dirty="0"/>
          </a:p>
        </p:txBody>
      </p:sp>
    </p:spTree>
    <p:extLst>
      <p:ext uri="{BB962C8B-B14F-4D97-AF65-F5344CB8AC3E}">
        <p14:creationId xmlns:p14="http://schemas.microsoft.com/office/powerpoint/2010/main" val="4038092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Анімований показ та приховування</a:t>
            </a:r>
          </a:p>
          <a:p>
            <a:r>
              <a:rPr lang="en-US" dirty="0"/>
              <a:t>jQuery </a:t>
            </a:r>
            <a:r>
              <a:rPr lang="uk-UA" dirty="0"/>
              <a:t>може показувати та приховувати елементи сторінки, використовуючи ефекти анімації.</a:t>
            </a:r>
          </a:p>
          <a:p>
            <a:r>
              <a:rPr lang="uk-UA" dirty="0"/>
              <a:t>Найпростіший варіант використання анімації полягає в тому, що передати швидкість,</a:t>
            </a:r>
            <a:r>
              <a:rPr lang="uk-UA" baseline="0" dirty="0"/>
              <a:t> з якою слід виконати операцію у якості параметра методу. Для визначення швидкості є три ключові слова '</a:t>
            </a:r>
            <a:r>
              <a:rPr lang="en-US" baseline="0" dirty="0"/>
              <a:t>slow', 'normal' </a:t>
            </a:r>
            <a:r>
              <a:rPr lang="uk-UA" baseline="0" dirty="0"/>
              <a:t>та '</a:t>
            </a:r>
            <a:r>
              <a:rPr lang="en-US" baseline="0" dirty="0"/>
              <a:t>fast</a:t>
            </a:r>
            <a:r>
              <a:rPr lang="uk-UA" baseline="0" dirty="0"/>
              <a:t>'.</a:t>
            </a:r>
            <a:endParaRPr lang="en-US" baseline="0" dirty="0"/>
          </a:p>
          <a:p>
            <a:r>
              <a:rPr lang="uk-UA" baseline="0" dirty="0"/>
              <a:t>Якщо існує потреба, то швидкість можна задати в </a:t>
            </a:r>
            <a:r>
              <a:rPr lang="uk-UA" baseline="0" dirty="0" err="1"/>
              <a:t>мілісекундах</a:t>
            </a:r>
            <a:r>
              <a:rPr lang="uk-UA" baseline="0" dirty="0"/>
              <a:t>, передавши ціле значення </a:t>
            </a:r>
            <a:r>
              <a:rPr lang="uk-UA" baseline="0" dirty="0" err="1"/>
              <a:t>мілісекунд</a:t>
            </a:r>
            <a:r>
              <a:rPr lang="uk-UA" baseline="0" dirty="0"/>
              <a:t> у якості аргументу методу.</a:t>
            </a:r>
            <a:endParaRPr lang="en-US" dirty="0"/>
          </a:p>
        </p:txBody>
      </p:sp>
    </p:spTree>
    <p:extLst>
      <p:ext uri="{BB962C8B-B14F-4D97-AF65-F5344CB8AC3E}">
        <p14:creationId xmlns:p14="http://schemas.microsoft.com/office/powerpoint/2010/main" val="4114047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Анімація зникнення</a:t>
            </a:r>
            <a:r>
              <a:rPr lang="uk-UA" baseline="0" dirty="0"/>
              <a:t> та зсуву елементів</a:t>
            </a:r>
          </a:p>
          <a:p>
            <a:r>
              <a:rPr lang="en-US" baseline="0" dirty="0"/>
              <a:t>jQuery </a:t>
            </a:r>
            <a:r>
              <a:rPr lang="uk-UA" baseline="0" dirty="0"/>
              <a:t>використовує комбінацію ефектів появи/зникнення та зсуву, коли показує та приховує елементи. Існує можливість використовувати ці ефекти окремо один від одного.</a:t>
            </a:r>
          </a:p>
          <a:p>
            <a:r>
              <a:rPr lang="uk-UA" baseline="0" dirty="0"/>
              <a:t>У наведених прикладах спочатку демонструється анімація зсуву, потім – анімація зникнення. У обох випадках зазначається час в </a:t>
            </a:r>
            <a:r>
              <a:rPr lang="uk-UA" baseline="0" dirty="0" err="1"/>
              <a:t>мілісекундах</a:t>
            </a:r>
            <a:r>
              <a:rPr lang="uk-UA" baseline="0" dirty="0"/>
              <a:t> на виконання операції.</a:t>
            </a:r>
            <a:endParaRPr lang="en-US" dirty="0"/>
          </a:p>
        </p:txBody>
      </p:sp>
    </p:spTree>
    <p:extLst>
      <p:ext uri="{BB962C8B-B14F-4D97-AF65-F5344CB8AC3E}">
        <p14:creationId xmlns:p14="http://schemas.microsoft.com/office/powerpoint/2010/main" val="2350514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Дерево </a:t>
            </a:r>
            <a:r>
              <a:rPr lang="en-US" dirty="0"/>
              <a:t>DOM</a:t>
            </a:r>
          </a:p>
          <a:p>
            <a:r>
              <a:rPr lang="ru-RU" dirty="0"/>
              <a:t>На </a:t>
            </a:r>
            <a:r>
              <a:rPr lang="ru-RU" dirty="0" err="1"/>
              <a:t>екран</a:t>
            </a:r>
            <a:r>
              <a:rPr lang="uk-UA" dirty="0"/>
              <a:t>і</a:t>
            </a:r>
            <a:r>
              <a:rPr lang="uk-UA" baseline="0" dirty="0"/>
              <a:t> можна побачити, як сторінка, що відображує просту таблицю, конвертується браузером до дерева </a:t>
            </a:r>
            <a:r>
              <a:rPr lang="en-US" baseline="0" dirty="0"/>
              <a:t>DOM.</a:t>
            </a:r>
          </a:p>
          <a:p>
            <a:r>
              <a:rPr lang="uk-UA" baseline="0" dirty="0"/>
              <a:t>Звертаємо увагу, що дерево будується у повній відповідності до </a:t>
            </a:r>
            <a:r>
              <a:rPr lang="en-US" baseline="0" dirty="0"/>
              <a:t>HTML-</a:t>
            </a:r>
            <a:r>
              <a:rPr lang="uk-UA" baseline="0" dirty="0"/>
              <a:t>розмітки сторінки, кожен елемент розмітки згідно з його рівнем вкладеності, отримує відповідний елемент у дереві </a:t>
            </a:r>
            <a:r>
              <a:rPr lang="en-US" baseline="0" dirty="0"/>
              <a:t>DOM</a:t>
            </a:r>
            <a:r>
              <a:rPr lang="uk-UA" baseline="0" dirty="0"/>
              <a:t>.</a:t>
            </a:r>
            <a:endParaRPr lang="en-US" dirty="0"/>
          </a:p>
        </p:txBody>
      </p:sp>
    </p:spTree>
    <p:extLst>
      <p:ext uri="{BB962C8B-B14F-4D97-AF65-F5344CB8AC3E}">
        <p14:creationId xmlns:p14="http://schemas.microsoft.com/office/powerpoint/2010/main" val="3144394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Зміна видимості в залежності від поточного стану</a:t>
            </a:r>
          </a:p>
          <a:p>
            <a:r>
              <a:rPr lang="en-US" dirty="0"/>
              <a:t>jQuery </a:t>
            </a:r>
            <a:r>
              <a:rPr lang="ru-RU" dirty="0" err="1"/>
              <a:t>дозволя</a:t>
            </a:r>
            <a:r>
              <a:rPr lang="uk-UA" dirty="0"/>
              <a:t>є</a:t>
            </a:r>
            <a:r>
              <a:rPr lang="uk-UA" baseline="0" dirty="0"/>
              <a:t> перемикати стан видимості елемента. Тобто, якщо він був прихований, то відбудеться його показ, а якщо був видимий, то, навпаки, відбудеться його приховування. Для цього використовується метод </a:t>
            </a:r>
            <a:r>
              <a:rPr lang="en-US" baseline="0" dirty="0"/>
              <a:t>toggle(), </a:t>
            </a:r>
            <a:r>
              <a:rPr lang="uk-UA" baseline="0" dirty="0"/>
              <a:t>який може отримувати ті ж самі аргументи, що ми розглянули раніше.</a:t>
            </a:r>
          </a:p>
          <a:p>
            <a:r>
              <a:rPr lang="uk-UA" baseline="0" dirty="0"/>
              <a:t>У наведеному прикладі спочатку відбувається миттєве перемикання </a:t>
            </a:r>
            <a:r>
              <a:rPr lang="uk-UA" baseline="0" dirty="0" err="1"/>
              <a:t>видомості</a:t>
            </a:r>
            <a:r>
              <a:rPr lang="uk-UA" baseline="0" dirty="0"/>
              <a:t> всіх абзаців, а потім – повільне перемикання видимості всіх зображень.</a:t>
            </a:r>
          </a:p>
          <a:p>
            <a:r>
              <a:rPr lang="uk-UA" baseline="0" dirty="0"/>
              <a:t>Аналогічно існують методи для перемикання за допомогою ефектів зсуву та поступової появи/зникнення.</a:t>
            </a:r>
            <a:endParaRPr lang="en-US" dirty="0"/>
          </a:p>
        </p:txBody>
      </p:sp>
    </p:spTree>
    <p:extLst>
      <p:ext uri="{BB962C8B-B14F-4D97-AF65-F5344CB8AC3E}">
        <p14:creationId xmlns:p14="http://schemas.microsoft.com/office/powerpoint/2010/main" val="1916833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http://htmlbook.ru/practical/theme/css3</a:t>
            </a:r>
          </a:p>
          <a:p>
            <a:r>
              <a:rPr lang="en-US" dirty="0"/>
              <a:t>http://learn.shayhowe.com/advanced-html-css/detailed-css-positioning/</a:t>
            </a:r>
          </a:p>
          <a:p>
            <a:r>
              <a:rPr lang="en-US" dirty="0"/>
              <a:t>http://www.outsidethebracket.com/understanding-the-difference-between-css3-flexbox-grid-layout/</a:t>
            </a:r>
          </a:p>
          <a:p>
            <a:r>
              <a:rPr lang="en-US"/>
              <a:t>https://css-tricks.com/snippets/css/complete-guide-grid/</a:t>
            </a:r>
            <a:endParaRPr lang="en-US" dirty="0"/>
          </a:p>
          <a:p>
            <a:r>
              <a:rPr lang="en-US" dirty="0"/>
              <a:t>http://flexboxgrid.com/</a:t>
            </a:r>
          </a:p>
          <a:p>
            <a:r>
              <a:rPr lang="en-US" dirty="0"/>
              <a:t>https://css-tricks.com/snippets/css/a-guide-to-flexbox/</a:t>
            </a:r>
          </a:p>
        </p:txBody>
      </p:sp>
      <p:sp>
        <p:nvSpPr>
          <p:cNvPr id="4" name="Slide Number Placeholder 3"/>
          <p:cNvSpPr>
            <a:spLocks noGrp="1"/>
          </p:cNvSpPr>
          <p:nvPr>
            <p:ph type="sldNum" sz="quarter" idx="10"/>
          </p:nvPr>
        </p:nvSpPr>
        <p:spPr/>
        <p:txBody>
          <a:bodyPr/>
          <a:lstStyle/>
          <a:p>
            <a:fld id="{F7EBFB8C-BBFF-4397-A51C-1E92596422A9}" type="slidenum">
              <a:rPr lang="en-US" smtClean="0"/>
              <a:pPr/>
              <a:t>32</a:t>
            </a:fld>
            <a:endParaRPr lang="en-US" dirty="0"/>
          </a:p>
        </p:txBody>
      </p:sp>
    </p:spTree>
    <p:extLst>
      <p:ext uri="{BB962C8B-B14F-4D97-AF65-F5344CB8AC3E}">
        <p14:creationId xmlns:p14="http://schemas.microsoft.com/office/powerpoint/2010/main" val="3607692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http://htmlbook.ru/practical/theme/css3</a:t>
            </a:r>
          </a:p>
          <a:p>
            <a:r>
              <a:rPr lang="en-US" dirty="0"/>
              <a:t>http://learn.shayhowe.com/advanced-html-css/detailed-css-positioning/</a:t>
            </a:r>
          </a:p>
          <a:p>
            <a:r>
              <a:rPr lang="en-US" dirty="0"/>
              <a:t>http://www.outsidethebracket.com/understanding-the-difference-between-css3-flexbox-grid-layout/</a:t>
            </a:r>
          </a:p>
          <a:p>
            <a:r>
              <a:rPr lang="en-US"/>
              <a:t>https://css-tricks.com/snippets/css/complete-guide-grid/</a:t>
            </a:r>
            <a:endParaRPr lang="en-US" dirty="0"/>
          </a:p>
          <a:p>
            <a:r>
              <a:rPr lang="en-US" dirty="0"/>
              <a:t>http://flexboxgrid.com/</a:t>
            </a:r>
          </a:p>
          <a:p>
            <a:r>
              <a:rPr lang="en-US" dirty="0"/>
              <a:t>https://css-tricks.com/snippets/css/a-guide-to-flexbox/</a:t>
            </a:r>
          </a:p>
        </p:txBody>
      </p:sp>
      <p:sp>
        <p:nvSpPr>
          <p:cNvPr id="4" name="Slide Number Placeholder 3"/>
          <p:cNvSpPr>
            <a:spLocks noGrp="1"/>
          </p:cNvSpPr>
          <p:nvPr>
            <p:ph type="sldNum" sz="quarter" idx="10"/>
          </p:nvPr>
        </p:nvSpPr>
        <p:spPr/>
        <p:txBody>
          <a:bodyPr/>
          <a:lstStyle/>
          <a:p>
            <a:fld id="{F7EBFB8C-BBFF-4397-A51C-1E92596422A9}" type="slidenum">
              <a:rPr lang="en-US" smtClean="0"/>
              <a:pPr/>
              <a:t>33</a:t>
            </a:fld>
            <a:endParaRPr lang="en-US" dirty="0"/>
          </a:p>
        </p:txBody>
      </p:sp>
    </p:spTree>
    <p:extLst>
      <p:ext uri="{BB962C8B-B14F-4D97-AF65-F5344CB8AC3E}">
        <p14:creationId xmlns:p14="http://schemas.microsoft.com/office/powerpoint/2010/main" val="2396516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Об'єкти веб-с</a:t>
            </a:r>
            <a:r>
              <a:rPr lang="ru-RU" dirty="0" err="1"/>
              <a:t>ховищ</a:t>
            </a:r>
            <a:r>
              <a:rPr lang="ru-RU" baseline="0" dirty="0"/>
              <a:t> у </a:t>
            </a:r>
            <a:r>
              <a:rPr lang="en-US" baseline="0" dirty="0"/>
              <a:t>HTML5</a:t>
            </a:r>
          </a:p>
          <a:p>
            <a:r>
              <a:rPr lang="uk-UA" baseline="0" dirty="0"/>
              <a:t>Існує два сховища </a:t>
            </a:r>
          </a:p>
          <a:p>
            <a:r>
              <a:rPr lang="en-US" dirty="0" err="1"/>
              <a:t>window.localStorage</a:t>
            </a:r>
            <a:r>
              <a:rPr lang="uk-UA" dirty="0"/>
              <a:t> – зберігає дані без дати експірації, дані залишаються,</a:t>
            </a:r>
            <a:r>
              <a:rPr lang="uk-UA" baseline="0" dirty="0"/>
              <a:t> навіть коли користувач закриває браузер</a:t>
            </a:r>
            <a:endParaRPr lang="en-US" dirty="0"/>
          </a:p>
          <a:p>
            <a:r>
              <a:rPr lang="en-US" dirty="0" err="1"/>
              <a:t>code.sessionStorage</a:t>
            </a:r>
            <a:r>
              <a:rPr lang="uk-UA" dirty="0"/>
              <a:t>-</a:t>
            </a:r>
            <a:r>
              <a:rPr lang="uk-UA" baseline="0" dirty="0"/>
              <a:t> зберігає дані протягом однієї сесії, дані зникають, коли вкладка закривається</a:t>
            </a:r>
            <a:endParaRPr lang="en-US" dirty="0"/>
          </a:p>
          <a:p>
            <a:endParaRPr lang="en-US" dirty="0"/>
          </a:p>
        </p:txBody>
      </p:sp>
    </p:spTree>
    <p:extLst>
      <p:ext uri="{BB962C8B-B14F-4D97-AF65-F5344CB8AC3E}">
        <p14:creationId xmlns:p14="http://schemas.microsoft.com/office/powerpoint/2010/main" val="2781340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Використання об'єктів </a:t>
            </a:r>
            <a:r>
              <a:rPr lang="en-US" dirty="0"/>
              <a:t>Storage</a:t>
            </a:r>
          </a:p>
          <a:p>
            <a:r>
              <a:rPr lang="uk-UA" dirty="0"/>
              <a:t>Існує</a:t>
            </a:r>
            <a:r>
              <a:rPr lang="uk-UA" baseline="0" dirty="0"/>
              <a:t> два методи, за допомогою яких можна використовувати сховища:</a:t>
            </a:r>
          </a:p>
          <a:p>
            <a:pPr marL="171450" indent="-171450">
              <a:buFontTx/>
              <a:buChar char="-"/>
            </a:pPr>
            <a:r>
              <a:rPr lang="uk-UA" baseline="0" dirty="0"/>
              <a:t>метод </a:t>
            </a:r>
            <a:r>
              <a:rPr lang="en-US" baseline="0" dirty="0" err="1"/>
              <a:t>setItem</a:t>
            </a:r>
            <a:r>
              <a:rPr lang="en-US" baseline="0" dirty="0"/>
              <a:t>() – </a:t>
            </a:r>
            <a:r>
              <a:rPr lang="ru-RU" baseline="0" dirty="0" err="1"/>
              <a:t>запису</a:t>
            </a:r>
            <a:r>
              <a:rPr lang="uk-UA" baseline="0" dirty="0"/>
              <a:t>є дані</a:t>
            </a:r>
          </a:p>
          <a:p>
            <a:pPr marL="171450" indent="-171450">
              <a:buFontTx/>
              <a:buChar char="-"/>
            </a:pPr>
            <a:r>
              <a:rPr lang="uk-UA" baseline="0" dirty="0"/>
              <a:t>метод </a:t>
            </a:r>
            <a:r>
              <a:rPr lang="en-US" baseline="0" dirty="0" err="1"/>
              <a:t>getItem</a:t>
            </a:r>
            <a:r>
              <a:rPr lang="en-US" baseline="0" dirty="0"/>
              <a:t>() – </a:t>
            </a:r>
            <a:r>
              <a:rPr lang="uk-UA" baseline="0" dirty="0"/>
              <a:t>зчитує дані</a:t>
            </a:r>
          </a:p>
          <a:p>
            <a:pPr marL="0" indent="0">
              <a:buFontTx/>
              <a:buNone/>
            </a:pPr>
            <a:r>
              <a:rPr lang="uk-UA" baseline="0" dirty="0"/>
              <a:t>Синтаксис методів є однаковим як для </a:t>
            </a:r>
            <a:r>
              <a:rPr lang="en-US" dirty="0" err="1"/>
              <a:t>localStorage</a:t>
            </a:r>
            <a:r>
              <a:rPr lang="uk-UA" dirty="0"/>
              <a:t>, так і для</a:t>
            </a:r>
            <a:r>
              <a:rPr lang="en-US" dirty="0"/>
              <a:t> </a:t>
            </a:r>
            <a:r>
              <a:rPr lang="en-US" dirty="0" err="1"/>
              <a:t>sessionStorage</a:t>
            </a:r>
            <a:endParaRPr lang="uk-UA" dirty="0"/>
          </a:p>
        </p:txBody>
      </p:sp>
    </p:spTree>
    <p:extLst>
      <p:ext uri="{BB962C8B-B14F-4D97-AF65-F5344CB8AC3E}">
        <p14:creationId xmlns:p14="http://schemas.microsoft.com/office/powerpoint/2010/main" val="4133618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uk-UA" altLang="en-US" dirty="0">
                <a:latin typeface="Arial" charset="0"/>
              </a:rPr>
              <a:t>А тепер перейдемо до третього параметру методу </a:t>
            </a:r>
            <a:r>
              <a:rPr lang="en-US" altLang="en-US" dirty="0" err="1">
                <a:latin typeface="Arial" charset="0"/>
              </a:rPr>
              <a:t>addEventListener</a:t>
            </a:r>
            <a:r>
              <a:rPr lang="uk-UA" altLang="en-US" dirty="0">
                <a:latin typeface="Arial" charset="0"/>
              </a:rPr>
              <a:t>.</a:t>
            </a:r>
          </a:p>
          <a:p>
            <a:pPr>
              <a:defRPr/>
            </a:pPr>
            <a:endParaRPr lang="uk-UA" altLang="en-US" dirty="0">
              <a:latin typeface="Arial" charset="0"/>
            </a:endParaRPr>
          </a:p>
          <a:p>
            <a:pPr>
              <a:defRPr/>
            </a:pPr>
            <a:r>
              <a:rPr lang="uk-UA" altLang="en-US" dirty="0">
                <a:latin typeface="Arial" charset="0"/>
              </a:rPr>
              <a:t>Виявляється, що стандарт </a:t>
            </a:r>
            <a:r>
              <a:rPr lang="en-US" altLang="en-US" dirty="0">
                <a:latin typeface="Arial" charset="0"/>
              </a:rPr>
              <a:t>W3C </a:t>
            </a:r>
            <a:r>
              <a:rPr lang="uk-UA" altLang="en-US" dirty="0">
                <a:latin typeface="Arial" charset="0"/>
              </a:rPr>
              <a:t>описує дві так звані фази для обробки подій: спливання та занурення </a:t>
            </a:r>
            <a:r>
              <a:rPr lang="en-US" altLang="en-US" dirty="0">
                <a:latin typeface="Arial" charset="0"/>
              </a:rPr>
              <a:t>[1]</a:t>
            </a:r>
            <a:r>
              <a:rPr lang="uk-UA" altLang="en-US" dirty="0">
                <a:latin typeface="Arial" charset="0"/>
              </a:rPr>
              <a:t>.</a:t>
            </a:r>
          </a:p>
          <a:p>
            <a:pPr>
              <a:defRPr/>
            </a:pPr>
            <a:endParaRPr lang="uk-UA" altLang="en-US" dirty="0">
              <a:latin typeface="Arial" charset="0"/>
            </a:endParaRPr>
          </a:p>
          <a:p>
            <a:pPr>
              <a:defRPr/>
            </a:pPr>
            <a:r>
              <a:rPr lang="uk-UA" altLang="en-US" dirty="0">
                <a:latin typeface="Arial" charset="0"/>
              </a:rPr>
              <a:t>Для того, щоб обробляти події на фазі занурення потрібно передати у метод </a:t>
            </a:r>
            <a:r>
              <a:rPr lang="en-US" altLang="en-US" dirty="0" err="1">
                <a:latin typeface="Arial" charset="0"/>
              </a:rPr>
              <a:t>addEventListener</a:t>
            </a:r>
            <a:r>
              <a:rPr lang="en-US" altLang="en-US" dirty="0">
                <a:latin typeface="Arial" charset="0"/>
              </a:rPr>
              <a:t> </a:t>
            </a:r>
            <a:r>
              <a:rPr lang="uk-UA" altLang="en-US" dirty="0">
                <a:latin typeface="Arial" charset="0"/>
              </a:rPr>
              <a:t> </a:t>
            </a:r>
            <a:r>
              <a:rPr lang="en-US" altLang="en-US" dirty="0">
                <a:latin typeface="Arial" charset="0"/>
              </a:rPr>
              <a:t>true</a:t>
            </a:r>
            <a:r>
              <a:rPr lang="uk-UA" altLang="en-US" dirty="0">
                <a:latin typeface="Arial" charset="0"/>
              </a:rPr>
              <a:t> у якості третього параметру, у іншому випадку (для </a:t>
            </a:r>
            <a:r>
              <a:rPr lang="en-US" altLang="en-US" dirty="0">
                <a:latin typeface="Arial" charset="0"/>
              </a:rPr>
              <a:t>false</a:t>
            </a:r>
            <a:r>
              <a:rPr lang="uk-UA" altLang="en-US" dirty="0">
                <a:latin typeface="Arial" charset="0"/>
              </a:rPr>
              <a:t>) подія буде оброблятися під час спливання.</a:t>
            </a:r>
          </a:p>
          <a:p>
            <a:pPr>
              <a:defRPr/>
            </a:pPr>
            <a:endParaRPr lang="uk-UA" altLang="en-US" dirty="0">
              <a:latin typeface="Arial" charset="0"/>
            </a:endParaRPr>
          </a:p>
          <a:p>
            <a:pPr>
              <a:defRPr/>
            </a:pPr>
            <a:r>
              <a:rPr lang="uk-UA" altLang="en-US" dirty="0">
                <a:latin typeface="Arial" charset="0"/>
              </a:rPr>
              <a:t>За допомогою прикладу поглянемо на різницю між спливанням та зануренням.</a:t>
            </a:r>
          </a:p>
          <a:p>
            <a:pPr marL="171450" indent="-171450">
              <a:buFontTx/>
              <a:buChar char="-"/>
              <a:defRPr/>
            </a:pPr>
            <a:endParaRPr lang="en-US" altLang="en-US" dirty="0">
              <a:latin typeface="Arial" charset="0"/>
            </a:endParaRPr>
          </a:p>
        </p:txBody>
      </p:sp>
    </p:spTree>
    <p:extLst>
      <p:ext uri="{BB962C8B-B14F-4D97-AF65-F5344CB8AC3E}">
        <p14:creationId xmlns:p14="http://schemas.microsoft.com/office/powerpoint/2010/main" val="1791998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uk-UA" altLang="en-US">
                <a:latin typeface="Arial" panose="020B0604020202020204" pitchFamily="34" charset="0"/>
              </a:rPr>
              <a:t>Допустимо, існують три елементи: червоний, вкладений у нього зелений та синій елемент у самому центрі. </a:t>
            </a:r>
            <a:r>
              <a:rPr lang="en-US" altLang="en-US">
                <a:latin typeface="Arial" panose="020B0604020202020204" pitchFamily="34" charset="0"/>
              </a:rPr>
              <a:t>[1] </a:t>
            </a:r>
            <a:r>
              <a:rPr lang="ru-RU" altLang="en-US">
                <a:latin typeface="Arial" panose="020B0604020202020204" pitchFamily="34" charset="0"/>
              </a:rPr>
              <a:t>Це можуть бути </a:t>
            </a:r>
            <a:r>
              <a:rPr lang="uk-UA" altLang="en-US">
                <a:latin typeface="Arial" panose="020B0604020202020204" pitchFamily="34" charset="0"/>
              </a:rPr>
              <a:t>елементи </a:t>
            </a:r>
            <a:r>
              <a:rPr lang="en-US" altLang="en-US">
                <a:latin typeface="Arial" panose="020B0604020202020204" pitchFamily="34" charset="0"/>
              </a:rPr>
              <a:t>div, </a:t>
            </a:r>
            <a:r>
              <a:rPr lang="uk-UA" altLang="en-US">
                <a:latin typeface="Arial" panose="020B0604020202020204" pitchFamily="34" charset="0"/>
              </a:rPr>
              <a:t>чи будь-які інші.</a:t>
            </a:r>
          </a:p>
          <a:p>
            <a:endParaRPr lang="uk-UA" altLang="en-US">
              <a:latin typeface="Arial" panose="020B0604020202020204" pitchFamily="34" charset="0"/>
            </a:endParaRPr>
          </a:p>
          <a:p>
            <a:r>
              <a:rPr lang="uk-UA" altLang="en-US">
                <a:latin typeface="Arial" panose="020B0604020202020204" pitchFamily="34" charset="0"/>
              </a:rPr>
              <a:t>А тепер уявіть, що у середині синього елементу відбулася яка-небудь подія. Важливо, що ії обробка почнеться з самої вершини </a:t>
            </a:r>
            <a:r>
              <a:rPr lang="en-US" altLang="en-US">
                <a:latin typeface="Arial" panose="020B0604020202020204" pitchFamily="34" charset="0"/>
              </a:rPr>
              <a:t>DOM</a:t>
            </a:r>
            <a:r>
              <a:rPr lang="uk-UA" altLang="en-US">
                <a:latin typeface="Arial" panose="020B0604020202020204" pitchFamily="34" charset="0"/>
              </a:rPr>
              <a:t>-моделі – з елементу </a:t>
            </a:r>
            <a:r>
              <a:rPr lang="en-US" altLang="en-US">
                <a:latin typeface="Arial" panose="020B0604020202020204" pitchFamily="34" charset="0"/>
              </a:rPr>
              <a:t>window</a:t>
            </a:r>
            <a:r>
              <a:rPr lang="uk-UA" altLang="en-US">
                <a:latin typeface="Arial" panose="020B0604020202020204" pitchFamily="34" charset="0"/>
              </a:rPr>
              <a:t> і послідовно спускатиметься «вниз». Цей процес і є зануренням події! </a:t>
            </a:r>
            <a:r>
              <a:rPr lang="en-US" altLang="en-US">
                <a:latin typeface="Arial" panose="020B0604020202020204" pitchFamily="34" charset="0"/>
              </a:rPr>
              <a:t>[2]</a:t>
            </a:r>
            <a:r>
              <a:rPr lang="uk-UA" altLang="en-US">
                <a:latin typeface="Arial" panose="020B0604020202020204" pitchFamily="34" charset="0"/>
              </a:rPr>
              <a:t> </a:t>
            </a:r>
          </a:p>
          <a:p>
            <a:endParaRPr lang="uk-UA" altLang="en-US">
              <a:latin typeface="Arial" panose="020B0604020202020204" pitchFamily="34" charset="0"/>
            </a:endParaRPr>
          </a:p>
          <a:p>
            <a:r>
              <a:rPr lang="uk-UA" altLang="en-US">
                <a:latin typeface="Arial" panose="020B0604020202020204" pitchFamily="34" charset="0"/>
              </a:rPr>
              <a:t>Тобто кожен елемент (спочатку червоний, а потім і зелений) отримує інформацію про подію, що адресована їх внутрішньому елементу і, кожен елемент має можливість цю подію обробити. Саме тому, фазу занурення, ще іноді називають фазою </a:t>
            </a:r>
            <a:r>
              <a:rPr lang="uk-UA" altLang="en-US" i="1">
                <a:latin typeface="Arial" panose="020B0604020202020204" pitchFamily="34" charset="0"/>
              </a:rPr>
              <a:t>перехвату</a:t>
            </a:r>
            <a:r>
              <a:rPr lang="uk-UA" altLang="en-US">
                <a:latin typeface="Arial" panose="020B0604020202020204" pitchFamily="34" charset="0"/>
              </a:rPr>
              <a:t>. </a:t>
            </a:r>
          </a:p>
          <a:p>
            <a:endParaRPr lang="uk-UA" altLang="en-US">
              <a:latin typeface="Arial" panose="020B0604020202020204" pitchFamily="34" charset="0"/>
            </a:endParaRPr>
          </a:p>
          <a:p>
            <a:r>
              <a:rPr lang="uk-UA" altLang="en-US">
                <a:latin typeface="Arial" panose="020B0604020202020204" pitchFamily="34" charset="0"/>
              </a:rPr>
              <a:t>Друга фаза, спливання, </a:t>
            </a:r>
            <a:r>
              <a:rPr lang="en-US" altLang="en-US">
                <a:latin typeface="Arial" panose="020B0604020202020204" pitchFamily="34" charset="0"/>
              </a:rPr>
              <a:t>[3]</a:t>
            </a:r>
            <a:r>
              <a:rPr lang="uk-UA" altLang="en-US">
                <a:latin typeface="Arial" panose="020B0604020202020204" pitchFamily="34" charset="0"/>
              </a:rPr>
              <a:t> починається коли синій елемент скінчив з обробкою своєї події. Інформація про подію начебто спливає нагору, повертаючись назад до об'єкту </a:t>
            </a:r>
            <a:r>
              <a:rPr lang="en-US" altLang="en-US">
                <a:latin typeface="Arial" panose="020B0604020202020204" pitchFamily="34" charset="0"/>
              </a:rPr>
              <a:t>window</a:t>
            </a:r>
            <a:r>
              <a:rPr lang="ru-RU" altLang="en-US">
                <a:latin typeface="Arial" panose="020B0604020202020204" pitchFamily="34" charset="0"/>
              </a:rPr>
              <a:t>, через зелений та червоний елементи.</a:t>
            </a:r>
            <a:r>
              <a:rPr lang="uk-UA" altLang="en-US">
                <a:latin typeface="Arial" panose="020B0604020202020204" pitchFamily="34" charset="0"/>
              </a:rPr>
              <a:t> </a:t>
            </a:r>
          </a:p>
          <a:p>
            <a:endParaRPr lang="uk-UA" altLang="en-US">
              <a:latin typeface="Arial" panose="020B0604020202020204" pitchFamily="34" charset="0"/>
            </a:endParaRPr>
          </a:p>
          <a:p>
            <a:r>
              <a:rPr lang="uk-UA" altLang="en-US">
                <a:latin typeface="Arial" panose="020B0604020202020204" pitchFamily="34" charset="0"/>
              </a:rPr>
              <a:t>Відповідно, ми можемо створювати обробники подій, що будуть виконуватися лише на певній фазі її проходження.</a:t>
            </a:r>
          </a:p>
          <a:p>
            <a:r>
              <a:rPr lang="uk-UA" altLang="en-US">
                <a:latin typeface="Arial" panose="020B0604020202020204" pitchFamily="34" charset="0"/>
              </a:rPr>
              <a:t>Оскільки старі версії </a:t>
            </a:r>
            <a:r>
              <a:rPr lang="en-US" altLang="en-US">
                <a:latin typeface="Arial" panose="020B0604020202020204" pitchFamily="34" charset="0"/>
              </a:rPr>
              <a:t>Internet Explorer </a:t>
            </a:r>
            <a:r>
              <a:rPr lang="ru-RU" altLang="en-US">
                <a:latin typeface="Arial" panose="020B0604020202020204" pitchFamily="34" charset="0"/>
              </a:rPr>
              <a:t>не мають цього </a:t>
            </a:r>
            <a:r>
              <a:rPr lang="uk-UA" altLang="en-US">
                <a:latin typeface="Arial" panose="020B0604020202020204" pitchFamily="34" charset="0"/>
              </a:rPr>
              <a:t>параметру, то вони підтримують лише одну фазу – спливання.</a:t>
            </a:r>
            <a:endParaRPr lang="en-US" altLang="en-US">
              <a:latin typeface="Arial" panose="020B0604020202020204" pitchFamily="34" charset="0"/>
            </a:endParaRPr>
          </a:p>
        </p:txBody>
      </p:sp>
    </p:spTree>
    <p:extLst>
      <p:ext uri="{BB962C8B-B14F-4D97-AF65-F5344CB8AC3E}">
        <p14:creationId xmlns:p14="http://schemas.microsoft.com/office/powerpoint/2010/main" val="776869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Перейдемо</a:t>
            </a:r>
            <a:r>
              <a:rPr lang="ru-RU" dirty="0"/>
              <a:t> до </a:t>
            </a:r>
            <a:r>
              <a:rPr lang="ru-RU" dirty="0" err="1"/>
              <a:t>розгляду</a:t>
            </a:r>
            <a:r>
              <a:rPr lang="ru-RU" dirty="0"/>
              <a:t> </a:t>
            </a:r>
            <a:r>
              <a:rPr lang="en-US" dirty="0"/>
              <a:t>cookies</a:t>
            </a:r>
            <a:r>
              <a:rPr lang="en-US" baseline="0" dirty="0"/>
              <a:t> </a:t>
            </a:r>
            <a:r>
              <a:rPr lang="uk-UA" baseline="0" dirty="0"/>
              <a:t>та сховищ</a:t>
            </a:r>
            <a:endParaRPr lang="en-US" dirty="0"/>
          </a:p>
        </p:txBody>
      </p:sp>
    </p:spTree>
    <p:extLst>
      <p:ext uri="{BB962C8B-B14F-4D97-AF65-F5344CB8AC3E}">
        <p14:creationId xmlns:p14="http://schemas.microsoft.com/office/powerpoint/2010/main" val="190526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Що таке </a:t>
            </a:r>
            <a:r>
              <a:rPr lang="en-US" dirty="0"/>
              <a:t>cookies – </a:t>
            </a:r>
            <a:r>
              <a:rPr lang="uk-UA" dirty="0"/>
              <a:t>це дані,</a:t>
            </a:r>
            <a:r>
              <a:rPr lang="uk-UA" baseline="0" dirty="0"/>
              <a:t> які зберігаються у невеликих текстових файлах на клієнтському комп'ютері</a:t>
            </a:r>
          </a:p>
          <a:p>
            <a:r>
              <a:rPr lang="en-US" baseline="0" dirty="0"/>
              <a:t>Cookies </a:t>
            </a:r>
            <a:r>
              <a:rPr lang="uk-UA" baseline="0" dirty="0"/>
              <a:t>призначені для вирішення наступної проблеми: коли веб-сервер надіслав сторінку на клієнтський комп'ютер, то зв'язок переривається та сервер забуває все про клієнта.</a:t>
            </a:r>
          </a:p>
          <a:p>
            <a:r>
              <a:rPr lang="en-US" dirty="0"/>
              <a:t>Cookies</a:t>
            </a:r>
            <a:r>
              <a:rPr lang="en-US" baseline="0" dirty="0"/>
              <a:t> </a:t>
            </a:r>
            <a:r>
              <a:rPr lang="uk-UA" baseline="0" dirty="0"/>
              <a:t>дозволяють усунути проблему наступним чином: </a:t>
            </a:r>
          </a:p>
          <a:p>
            <a:pPr marL="171450" indent="-171450">
              <a:buFontTx/>
              <a:buChar char="-"/>
            </a:pPr>
            <a:r>
              <a:rPr lang="uk-UA" baseline="0" dirty="0"/>
              <a:t>Коли клієнт відвідує сторінку, деякий його унікальний ідентифікатор зберігається в </a:t>
            </a:r>
            <a:r>
              <a:rPr lang="en-US" baseline="0" dirty="0"/>
              <a:t>cookie</a:t>
            </a:r>
          </a:p>
          <a:p>
            <a:pPr marL="171450" indent="-171450">
              <a:buFontTx/>
              <a:buChar char="-"/>
            </a:pPr>
            <a:r>
              <a:rPr lang="uk-UA" baseline="0" dirty="0"/>
              <a:t>Наступного разу, коли клієнт відвідує сторінку, </a:t>
            </a:r>
            <a:r>
              <a:rPr lang="en-US" baseline="0" dirty="0"/>
              <a:t>cookie </a:t>
            </a:r>
            <a:r>
              <a:rPr lang="uk-UA" baseline="0" dirty="0"/>
              <a:t>дозволяє "згадати" його ідентифікатор</a:t>
            </a:r>
            <a:endParaRPr lang="en-US" dirty="0"/>
          </a:p>
        </p:txBody>
      </p:sp>
    </p:spTree>
    <p:extLst>
      <p:ext uri="{BB962C8B-B14F-4D97-AF65-F5344CB8AC3E}">
        <p14:creationId xmlns:p14="http://schemas.microsoft.com/office/powerpoint/2010/main" val="2341324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Розглянемо, яким чином </a:t>
            </a:r>
            <a:r>
              <a:rPr lang="en-US" dirty="0"/>
              <a:t>cookie </a:t>
            </a:r>
            <a:r>
              <a:rPr lang="uk-UA" dirty="0"/>
              <a:t>створюються за допомогою </a:t>
            </a:r>
            <a:r>
              <a:rPr lang="en-US" dirty="0"/>
              <a:t>JavaScript</a:t>
            </a:r>
          </a:p>
          <a:p>
            <a:r>
              <a:rPr lang="uk-UA" dirty="0"/>
              <a:t>Код на </a:t>
            </a:r>
            <a:r>
              <a:rPr lang="en-US" dirty="0"/>
              <a:t>JavaScript </a:t>
            </a:r>
            <a:r>
              <a:rPr lang="uk-UA" dirty="0"/>
              <a:t>дозволяє створювати, читати та видаляти </a:t>
            </a:r>
            <a:r>
              <a:rPr lang="en-US" dirty="0"/>
              <a:t>cookie </a:t>
            </a:r>
            <a:r>
              <a:rPr lang="uk-UA" dirty="0"/>
              <a:t>за допомогою властивості </a:t>
            </a:r>
            <a:r>
              <a:rPr lang="en-US" dirty="0" err="1"/>
              <a:t>document.cookie</a:t>
            </a:r>
            <a:endParaRPr lang="en-US" dirty="0"/>
          </a:p>
          <a:p>
            <a:r>
              <a:rPr lang="uk-UA" dirty="0"/>
              <a:t>Створення </a:t>
            </a:r>
            <a:r>
              <a:rPr lang="en-US" dirty="0"/>
              <a:t>cookie </a:t>
            </a:r>
            <a:r>
              <a:rPr lang="uk-UA" dirty="0"/>
              <a:t>відбувається наступним чином: властивості </a:t>
            </a:r>
            <a:r>
              <a:rPr lang="en-US" dirty="0"/>
              <a:t>cookie </a:t>
            </a:r>
            <a:r>
              <a:rPr lang="ru-RU" dirty="0"/>
              <a:t>переда</a:t>
            </a:r>
            <a:r>
              <a:rPr lang="uk-UA" dirty="0" err="1"/>
              <a:t>ється</a:t>
            </a:r>
            <a:r>
              <a:rPr lang="uk-UA" baseline="0" dirty="0"/>
              <a:t> рядок у вигляді ім'я дорівнює параметр</a:t>
            </a:r>
          </a:p>
          <a:p>
            <a:r>
              <a:rPr lang="uk-UA" baseline="0" dirty="0"/>
              <a:t>Оскільки </a:t>
            </a:r>
            <a:r>
              <a:rPr lang="en-US" baseline="0" dirty="0"/>
              <a:t>cookie </a:t>
            </a:r>
            <a:r>
              <a:rPr lang="uk-UA" baseline="0" dirty="0"/>
              <a:t>за замовчуванням видаляються між різними сесіями браузера, то для їх збереження слід додати дату придатності, дописавши її до рядку.</a:t>
            </a:r>
          </a:p>
          <a:p>
            <a:r>
              <a:rPr lang="uk-UA" baseline="0" dirty="0"/>
              <a:t>Також нам може знадобитися задати власника </a:t>
            </a:r>
            <a:r>
              <a:rPr lang="en-US" baseline="0" dirty="0"/>
              <a:t>cookie, </a:t>
            </a:r>
            <a:r>
              <a:rPr lang="uk-UA" baseline="0" dirty="0"/>
              <a:t>оскільки за замовчуванням це поточна сторінка. Для цього також використовується відповідний параметр, як показано на екрані.</a:t>
            </a:r>
            <a:endParaRPr lang="en-US" dirty="0"/>
          </a:p>
        </p:txBody>
      </p:sp>
    </p:spTree>
    <p:extLst>
      <p:ext uri="{BB962C8B-B14F-4D97-AF65-F5344CB8AC3E}">
        <p14:creationId xmlns:p14="http://schemas.microsoft.com/office/powerpoint/2010/main" val="199294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6388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Зчитування</a:t>
            </a:r>
            <a:r>
              <a:rPr lang="uk-UA" baseline="0" dirty="0"/>
              <a:t> </a:t>
            </a:r>
            <a:r>
              <a:rPr lang="en-US" baseline="0" dirty="0"/>
              <a:t>cookie</a:t>
            </a:r>
          </a:p>
          <a:p>
            <a:r>
              <a:rPr lang="ru-RU" dirty="0"/>
              <a:t>Для</a:t>
            </a:r>
            <a:r>
              <a:rPr lang="ru-RU" baseline="0" dirty="0"/>
              <a:t> </a:t>
            </a:r>
            <a:r>
              <a:rPr lang="ru-RU" baseline="0" dirty="0" err="1"/>
              <a:t>зчи</a:t>
            </a:r>
            <a:r>
              <a:rPr lang="uk-UA" baseline="0" dirty="0" err="1"/>
              <a:t>тування</a:t>
            </a:r>
            <a:r>
              <a:rPr lang="uk-UA" baseline="0" dirty="0"/>
              <a:t> </a:t>
            </a:r>
            <a:r>
              <a:rPr lang="en-US" baseline="0" dirty="0"/>
              <a:t>cookie </a:t>
            </a:r>
            <a:r>
              <a:rPr lang="uk-UA" baseline="0" dirty="0"/>
              <a:t>ми звертаємося до властивості </a:t>
            </a:r>
            <a:r>
              <a:rPr lang="en-US" baseline="0" dirty="0" err="1"/>
              <a:t>document.cookie</a:t>
            </a:r>
            <a:endParaRPr lang="en-US" baseline="0" dirty="0"/>
          </a:p>
          <a:p>
            <a:r>
              <a:rPr lang="uk-UA" baseline="0" dirty="0"/>
              <a:t>Цей код поверне всі </a:t>
            </a:r>
            <a:r>
              <a:rPr lang="en-US" baseline="0" dirty="0"/>
              <a:t>cookie </a:t>
            </a:r>
            <a:r>
              <a:rPr lang="ru-RU" baseline="0" dirty="0"/>
              <a:t>у </a:t>
            </a:r>
            <a:r>
              <a:rPr lang="uk-UA" baseline="0" dirty="0"/>
              <a:t>вигляді одного рядка в форматі </a:t>
            </a:r>
            <a:r>
              <a:rPr lang="en-US" baseline="0" dirty="0"/>
              <a:t>name </a:t>
            </a:r>
            <a:r>
              <a:rPr lang="uk-UA" baseline="0" dirty="0"/>
              <a:t>дорівнює </a:t>
            </a:r>
            <a:r>
              <a:rPr lang="en-US" baseline="0" dirty="0"/>
              <a:t>value</a:t>
            </a:r>
          </a:p>
          <a:p>
            <a:r>
              <a:rPr lang="uk-UA" baseline="0" dirty="0"/>
              <a:t>Для того, щоб знайти значення одного певного </a:t>
            </a:r>
            <a:r>
              <a:rPr lang="en-US" baseline="0" dirty="0"/>
              <a:t>cookie, </a:t>
            </a:r>
            <a:r>
              <a:rPr lang="uk-UA" baseline="0" dirty="0"/>
              <a:t>слід створити функцію </a:t>
            </a:r>
            <a:r>
              <a:rPr lang="en-US" baseline="0" dirty="0"/>
              <a:t>JavaScript, </a:t>
            </a:r>
            <a:r>
              <a:rPr lang="uk-UA" baseline="0" dirty="0"/>
              <a:t>яка знаходить його значення у цьому рядку</a:t>
            </a:r>
            <a:endParaRPr lang="en-US" dirty="0"/>
          </a:p>
        </p:txBody>
      </p:sp>
    </p:spTree>
    <p:extLst>
      <p:ext uri="{BB962C8B-B14F-4D97-AF65-F5344CB8AC3E}">
        <p14:creationId xmlns:p14="http://schemas.microsoft.com/office/powerpoint/2010/main" val="1672260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Розглянемо,</a:t>
            </a:r>
            <a:r>
              <a:rPr lang="uk-UA" baseline="0" dirty="0"/>
              <a:t> яким чином здійснюється зміна значення та видалення </a:t>
            </a:r>
            <a:r>
              <a:rPr lang="en-US" baseline="0" dirty="0"/>
              <a:t>cookie.</a:t>
            </a:r>
          </a:p>
          <a:p>
            <a:r>
              <a:rPr lang="uk-UA" dirty="0"/>
              <a:t>Зміна</a:t>
            </a:r>
            <a:r>
              <a:rPr lang="uk-UA" baseline="0" dirty="0"/>
              <a:t> значення відбувається таким же чином, як і створення </a:t>
            </a:r>
            <a:r>
              <a:rPr lang="en-US" baseline="0" dirty="0"/>
              <a:t>cookie, </a:t>
            </a:r>
            <a:r>
              <a:rPr lang="uk-UA" baseline="0" dirty="0"/>
              <a:t>слід просто передати нове значення та додаткові параметри, як наведено на екрані.</a:t>
            </a:r>
          </a:p>
          <a:p>
            <a:r>
              <a:rPr lang="uk-UA" baseline="0" dirty="0"/>
              <a:t>Видалення </a:t>
            </a:r>
            <a:r>
              <a:rPr lang="en-US" baseline="0" dirty="0"/>
              <a:t>cookie </a:t>
            </a:r>
            <a:r>
              <a:rPr lang="uk-UA" baseline="0" dirty="0"/>
              <a:t>відбувається аналогічно, відмінність полягає в тому, щоб задати значення параметру </a:t>
            </a:r>
            <a:r>
              <a:rPr lang="en-US" baseline="0" dirty="0"/>
              <a:t>expires </a:t>
            </a:r>
            <a:r>
              <a:rPr lang="ru-RU" baseline="0" dirty="0"/>
              <a:t>до </a:t>
            </a:r>
            <a:r>
              <a:rPr lang="ru-RU" baseline="0" dirty="0" err="1"/>
              <a:t>деякої</a:t>
            </a:r>
            <a:r>
              <a:rPr lang="ru-RU" baseline="0" dirty="0"/>
              <a:t> </a:t>
            </a:r>
            <a:r>
              <a:rPr lang="ru-RU" baseline="0" dirty="0" err="1"/>
              <a:t>дати</a:t>
            </a:r>
            <a:r>
              <a:rPr lang="ru-RU" baseline="0" dirty="0"/>
              <a:t> у </a:t>
            </a:r>
            <a:r>
              <a:rPr lang="ru-RU" baseline="0" dirty="0" err="1"/>
              <a:t>минулому</a:t>
            </a:r>
            <a:r>
              <a:rPr lang="ru-RU" baseline="0" dirty="0"/>
              <a:t>.</a:t>
            </a:r>
            <a:endParaRPr lang="en-US" dirty="0"/>
          </a:p>
        </p:txBody>
      </p:sp>
    </p:spTree>
    <p:extLst>
      <p:ext uri="{BB962C8B-B14F-4D97-AF65-F5344CB8AC3E}">
        <p14:creationId xmlns:p14="http://schemas.microsoft.com/office/powerpoint/2010/main" val="148510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Розглянемо</a:t>
            </a:r>
            <a:r>
              <a:rPr lang="ru-RU" dirty="0"/>
              <a:t> приклад </a:t>
            </a:r>
            <a:r>
              <a:rPr lang="ru-RU" dirty="0" err="1"/>
              <a:t>функц</a:t>
            </a:r>
            <a:r>
              <a:rPr lang="uk-UA" dirty="0" err="1"/>
              <a:t>ії</a:t>
            </a:r>
            <a:r>
              <a:rPr lang="uk-UA" dirty="0"/>
              <a:t>,</a:t>
            </a:r>
            <a:r>
              <a:rPr lang="uk-UA" baseline="0" dirty="0"/>
              <a:t> що задає </a:t>
            </a:r>
            <a:r>
              <a:rPr lang="en-US" baseline="0" dirty="0"/>
              <a:t>cookie</a:t>
            </a:r>
          </a:p>
          <a:p>
            <a:r>
              <a:rPr lang="ru-RU" baseline="0" dirty="0" err="1"/>
              <a:t>Функ</a:t>
            </a:r>
            <a:r>
              <a:rPr lang="uk-UA" baseline="0" dirty="0" err="1"/>
              <a:t>ція</a:t>
            </a:r>
            <a:r>
              <a:rPr lang="uk-UA" baseline="0" dirty="0"/>
              <a:t> </a:t>
            </a:r>
            <a:r>
              <a:rPr lang="en-US" baseline="0" dirty="0" err="1"/>
              <a:t>setCookie</a:t>
            </a:r>
            <a:r>
              <a:rPr lang="uk-UA" baseline="0" dirty="0"/>
              <a:t>() отримує три параметри – ім'я, значення та термін, протягом якого </a:t>
            </a:r>
            <a:r>
              <a:rPr lang="en-US" baseline="0" dirty="0"/>
              <a:t>cookie </a:t>
            </a:r>
            <a:r>
              <a:rPr lang="uk-UA" baseline="0" dirty="0"/>
              <a:t>має існувати у днях</a:t>
            </a:r>
          </a:p>
          <a:p>
            <a:r>
              <a:rPr lang="uk-UA" baseline="0" dirty="0"/>
              <a:t>Перші три рядки тіла функції здійснюють конвертацію терміну існування </a:t>
            </a:r>
            <a:r>
              <a:rPr lang="en-US" baseline="0" dirty="0"/>
              <a:t>cookie </a:t>
            </a:r>
            <a:r>
              <a:rPr lang="uk-UA" baseline="0" dirty="0"/>
              <a:t>у необхідний формат, у останньому рядку відбувається конкатенація всіх параметрів до рядку, що записується до властивості </a:t>
            </a:r>
            <a:r>
              <a:rPr lang="en-US" baseline="0" dirty="0" err="1"/>
              <a:t>document.cookie</a:t>
            </a:r>
            <a:endParaRPr lang="en-US" dirty="0"/>
          </a:p>
        </p:txBody>
      </p:sp>
    </p:spTree>
    <p:extLst>
      <p:ext uri="{BB962C8B-B14F-4D97-AF65-F5344CB8AC3E}">
        <p14:creationId xmlns:p14="http://schemas.microsoft.com/office/powerpoint/2010/main" val="503777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Розглянемо приклад функції, яка дозволяє</a:t>
            </a:r>
            <a:r>
              <a:rPr lang="uk-UA" baseline="0" dirty="0"/>
              <a:t> зчитати значення </a:t>
            </a:r>
            <a:r>
              <a:rPr lang="en-US" baseline="0" dirty="0"/>
              <a:t>cookie</a:t>
            </a:r>
            <a:endParaRPr lang="uk-UA" baseline="0" dirty="0"/>
          </a:p>
          <a:p>
            <a:r>
              <a:rPr lang="uk-UA" baseline="0" dirty="0"/>
              <a:t>Функція отримує назву </a:t>
            </a:r>
            <a:r>
              <a:rPr lang="en-US" baseline="0" dirty="0"/>
              <a:t>cookie </a:t>
            </a:r>
            <a:r>
              <a:rPr lang="uk-UA" baseline="0" dirty="0"/>
              <a:t>у якості параметра</a:t>
            </a:r>
          </a:p>
          <a:p>
            <a:r>
              <a:rPr lang="uk-UA" baseline="0" dirty="0"/>
              <a:t>Далі створюється змінна </a:t>
            </a:r>
            <a:r>
              <a:rPr lang="en-US" baseline="0" dirty="0"/>
              <a:t>name</a:t>
            </a:r>
            <a:r>
              <a:rPr lang="uk-UA" baseline="0" dirty="0"/>
              <a:t> за рахунок додавання до імені </a:t>
            </a:r>
            <a:r>
              <a:rPr lang="en-US" baseline="0" dirty="0"/>
              <a:t>cookie </a:t>
            </a:r>
            <a:r>
              <a:rPr lang="uk-UA" baseline="0" dirty="0"/>
              <a:t>знаку "дорівнює"</a:t>
            </a:r>
          </a:p>
          <a:p>
            <a:r>
              <a:rPr lang="uk-UA" baseline="0" dirty="0"/>
              <a:t>Потім створюється</a:t>
            </a:r>
            <a:r>
              <a:rPr lang="en-US" baseline="0" dirty="0"/>
              <a:t> </a:t>
            </a:r>
            <a:r>
              <a:rPr lang="uk-UA" baseline="0" dirty="0"/>
              <a:t>масив </a:t>
            </a:r>
            <a:r>
              <a:rPr lang="en-US" baseline="0" dirty="0"/>
              <a:t>ca, </a:t>
            </a:r>
            <a:r>
              <a:rPr lang="ru-RU" baseline="0" dirty="0" err="1"/>
              <a:t>що</a:t>
            </a:r>
            <a:r>
              <a:rPr lang="ru-RU" baseline="0" dirty="0"/>
              <a:t> </a:t>
            </a:r>
            <a:r>
              <a:rPr lang="uk-UA" baseline="0" dirty="0"/>
              <a:t>містить у кожній комірці окремий </a:t>
            </a:r>
            <a:r>
              <a:rPr lang="en-US" baseline="0" dirty="0"/>
              <a:t>cookie</a:t>
            </a:r>
          </a:p>
          <a:p>
            <a:r>
              <a:rPr lang="uk-UA" baseline="0" dirty="0"/>
              <a:t>У циклі ми здійснюємо обхід масиву та пошук на </a:t>
            </a:r>
            <a:r>
              <a:rPr lang="uk-UA" baseline="0" dirty="0" err="1"/>
              <a:t>співпадання</a:t>
            </a:r>
            <a:r>
              <a:rPr lang="uk-UA" baseline="0" dirty="0"/>
              <a:t> зі змінною </a:t>
            </a:r>
            <a:r>
              <a:rPr lang="en-US" baseline="0" dirty="0"/>
              <a:t>name, </a:t>
            </a:r>
            <a:r>
              <a:rPr lang="ru-RU" baseline="0" dirty="0"/>
              <a:t>у </a:t>
            </a:r>
            <a:r>
              <a:rPr lang="ru-RU" baseline="0" dirty="0" err="1"/>
              <a:t>випадку</a:t>
            </a:r>
            <a:r>
              <a:rPr lang="ru-RU" baseline="0" dirty="0"/>
              <a:t>, </a:t>
            </a:r>
            <a:r>
              <a:rPr lang="ru-RU" baseline="0" dirty="0" err="1"/>
              <a:t>якщо</a:t>
            </a:r>
            <a:r>
              <a:rPr lang="ru-RU" baseline="0" dirty="0"/>
              <a:t> </a:t>
            </a:r>
            <a:r>
              <a:rPr lang="uk-UA" baseline="0" dirty="0" err="1"/>
              <a:t>співпадання</a:t>
            </a:r>
            <a:r>
              <a:rPr lang="uk-UA" baseline="0" dirty="0"/>
              <a:t> буде знайдено, то повертається </a:t>
            </a:r>
            <a:r>
              <a:rPr lang="uk-UA" baseline="0" dirty="0" err="1"/>
              <a:t>підрядок</a:t>
            </a:r>
            <a:r>
              <a:rPr lang="uk-UA" baseline="0" dirty="0"/>
              <a:t>, що буде містити значення </a:t>
            </a:r>
            <a:r>
              <a:rPr lang="en-US" baseline="0" dirty="0"/>
              <a:t>cookie</a:t>
            </a:r>
          </a:p>
          <a:p>
            <a:r>
              <a:rPr lang="ru-RU" baseline="0" dirty="0"/>
              <a:t>У </a:t>
            </a:r>
            <a:r>
              <a:rPr lang="ru-RU" baseline="0" dirty="0" err="1"/>
              <a:t>випадку</a:t>
            </a:r>
            <a:r>
              <a:rPr lang="ru-RU" baseline="0" dirty="0"/>
              <a:t>, </a:t>
            </a:r>
            <a:r>
              <a:rPr lang="ru-RU" baseline="0" dirty="0" err="1"/>
              <a:t>якщо</a:t>
            </a:r>
            <a:r>
              <a:rPr lang="ru-RU" baseline="0" dirty="0"/>
              <a:t> </a:t>
            </a:r>
            <a:r>
              <a:rPr lang="ru-RU" baseline="0" dirty="0" err="1"/>
              <a:t>значення</a:t>
            </a:r>
            <a:r>
              <a:rPr lang="ru-RU" baseline="0" dirty="0"/>
              <a:t> не </a:t>
            </a:r>
            <a:r>
              <a:rPr lang="uk-UA" baseline="0" dirty="0"/>
              <a:t>знайдено, буде повернутий пустий рядок</a:t>
            </a:r>
            <a:endParaRPr lang="en-US" dirty="0"/>
          </a:p>
        </p:txBody>
      </p:sp>
    </p:spTree>
    <p:extLst>
      <p:ext uri="{BB962C8B-B14F-4D97-AF65-F5344CB8AC3E}">
        <p14:creationId xmlns:p14="http://schemas.microsoft.com/office/powerpoint/2010/main" val="4121473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Задання</a:t>
            </a:r>
            <a:r>
              <a:rPr lang="uk-UA" baseline="0" dirty="0"/>
              <a:t> обробників подій для однократного запуску</a:t>
            </a:r>
          </a:p>
          <a:p>
            <a:r>
              <a:rPr lang="uk-UA" baseline="0" dirty="0"/>
              <a:t>Іноді виникає потреба, щоб обробник події виконувався лише один раз, після чого або не потрібно запускати ніякого обробника взагалі, чи запустити інший обробник.</a:t>
            </a:r>
          </a:p>
          <a:p>
            <a:r>
              <a:rPr lang="en-US" baseline="0" dirty="0"/>
              <a:t>jQuery </a:t>
            </a:r>
            <a:r>
              <a:rPr lang="uk-UA" baseline="0" dirty="0"/>
              <a:t>надає для цього метод </a:t>
            </a:r>
            <a:r>
              <a:rPr lang="en-US" baseline="0" dirty="0"/>
              <a:t>one()</a:t>
            </a:r>
            <a:r>
              <a:rPr lang="uk-UA" baseline="0" dirty="0"/>
              <a:t>, використання якого наведено на прикладі.  </a:t>
            </a:r>
          </a:p>
          <a:p>
            <a:r>
              <a:rPr lang="uk-UA" baseline="0" dirty="0"/>
              <a:t>У наведеному прикладі обробник </a:t>
            </a:r>
            <a:r>
              <a:rPr lang="en-US" baseline="0" dirty="0" err="1"/>
              <a:t>firstClick</a:t>
            </a:r>
            <a:r>
              <a:rPr lang="en-US" baseline="0" dirty="0"/>
              <a:t>() </a:t>
            </a:r>
            <a:r>
              <a:rPr lang="uk-UA" baseline="0" dirty="0"/>
              <a:t>спрацює лише один раз після натискання кнопкою миші на абзац</a:t>
            </a:r>
            <a:r>
              <a:rPr lang="ru-RU" baseline="0" dirty="0"/>
              <a:t>, </a:t>
            </a:r>
            <a:r>
              <a:rPr lang="uk-UA" baseline="0" dirty="0"/>
              <a:t>після чого цей абзац перестане реагувати на натискання. Якщо необхідно, щоб далі спрацьовував інший обробник, то його слід назначити в тілі обробника </a:t>
            </a:r>
            <a:r>
              <a:rPr lang="en-US" baseline="0" dirty="0" err="1"/>
              <a:t>firstClick</a:t>
            </a:r>
            <a:r>
              <a:rPr lang="en-US" baseline="0" dirty="0"/>
              <a:t>().</a:t>
            </a:r>
            <a:endParaRPr lang="en-US" dirty="0"/>
          </a:p>
        </p:txBody>
      </p:sp>
    </p:spTree>
    <p:extLst>
      <p:ext uri="{BB962C8B-B14F-4D97-AF65-F5344CB8AC3E}">
        <p14:creationId xmlns:p14="http://schemas.microsoft.com/office/powerpoint/2010/main" val="3912175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Відключення обробників подій</a:t>
            </a:r>
          </a:p>
          <a:p>
            <a:r>
              <a:rPr lang="uk-UA" dirty="0"/>
              <a:t>Для</a:t>
            </a:r>
            <a:r>
              <a:rPr lang="uk-UA" baseline="0" dirty="0"/>
              <a:t> відключення обробника події слід використовувати метод </a:t>
            </a:r>
            <a:r>
              <a:rPr lang="en-US" baseline="0" dirty="0"/>
              <a:t>off() </a:t>
            </a:r>
            <a:r>
              <a:rPr lang="uk-UA" baseline="0" dirty="0"/>
              <a:t>і передати йому у якості параметру рядок з назвою події.</a:t>
            </a:r>
          </a:p>
          <a:p>
            <a:r>
              <a:rPr lang="uk-UA" baseline="0" dirty="0"/>
              <a:t>Якщо у якості обробника використовується іменована функція, то можна обмежити відключення обробника події лише цією функцією, передавши її у якості другого </a:t>
            </a:r>
            <a:r>
              <a:rPr lang="uk-UA" baseline="0" dirty="0" err="1"/>
              <a:t>аргумента</a:t>
            </a:r>
            <a:r>
              <a:rPr lang="uk-UA" baseline="0" dirty="0"/>
              <a:t>.</a:t>
            </a:r>
            <a:endParaRPr lang="en-US" dirty="0"/>
          </a:p>
        </p:txBody>
      </p:sp>
    </p:spTree>
    <p:extLst>
      <p:ext uri="{BB962C8B-B14F-4D97-AF65-F5344CB8AC3E}">
        <p14:creationId xmlns:p14="http://schemas.microsoft.com/office/powerpoint/2010/main" val="28300059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Зчитування</a:t>
            </a:r>
            <a:r>
              <a:rPr lang="uk-UA" baseline="0" dirty="0"/>
              <a:t> та зміна стилів</a:t>
            </a:r>
          </a:p>
          <a:p>
            <a:r>
              <a:rPr lang="en-US" baseline="0" dirty="0"/>
              <a:t>jQuery </a:t>
            </a:r>
            <a:r>
              <a:rPr lang="ru-RU" baseline="0" dirty="0" err="1"/>
              <a:t>нада</a:t>
            </a:r>
            <a:r>
              <a:rPr lang="uk-UA" baseline="0" dirty="0"/>
              <a:t>є спеціальний метод </a:t>
            </a:r>
            <a:r>
              <a:rPr lang="en-US" baseline="0" dirty="0"/>
              <a:t>.</a:t>
            </a:r>
            <a:r>
              <a:rPr lang="en-US" baseline="0" dirty="0" err="1"/>
              <a:t>css</a:t>
            </a:r>
            <a:r>
              <a:rPr lang="en-US" baseline="0" dirty="0"/>
              <a:t>(), </a:t>
            </a:r>
            <a:r>
              <a:rPr lang="uk-UA" baseline="0" dirty="0"/>
              <a:t>який дозволяє зчитувати чи задавати інформацію про стилі.</a:t>
            </a:r>
          </a:p>
          <a:p>
            <a:r>
              <a:rPr lang="uk-UA" baseline="0" dirty="0"/>
              <a:t>Якщо цей метод використовується як </a:t>
            </a:r>
            <a:r>
              <a:rPr lang="uk-UA" baseline="0" dirty="0" err="1"/>
              <a:t>геттер</a:t>
            </a:r>
            <a:r>
              <a:rPr lang="uk-UA" baseline="0" dirty="0"/>
              <a:t>, то він повертає значення конкретної </a:t>
            </a:r>
            <a:r>
              <a:rPr lang="en-US" baseline="0" dirty="0"/>
              <a:t>CSS-</a:t>
            </a:r>
            <a:r>
              <a:rPr lang="uk-UA" baseline="0" dirty="0"/>
              <a:t>властивості для першого елемента, який відповідає селектору, для чого необхідно передати назву властивості у якості єдиного аргументу методу.</a:t>
            </a:r>
          </a:p>
          <a:p>
            <a:r>
              <a:rPr lang="uk-UA" baseline="0" dirty="0"/>
              <a:t>У наведеному прикладі відбувається зчитування властивості '</a:t>
            </a:r>
            <a:r>
              <a:rPr lang="en-US" baseline="0" dirty="0"/>
              <a:t>background-color' </a:t>
            </a:r>
            <a:r>
              <a:rPr lang="uk-UA" baseline="0" dirty="0"/>
              <a:t>у елемента з </a:t>
            </a:r>
            <a:r>
              <a:rPr lang="en-US" baseline="0" dirty="0"/>
              <a:t>id </a:t>
            </a:r>
            <a:r>
              <a:rPr lang="uk-UA" baseline="0" dirty="0"/>
              <a:t>'</a:t>
            </a:r>
            <a:r>
              <a:rPr lang="en-US" baseline="0" dirty="0" err="1"/>
              <a:t>myDiv</a:t>
            </a:r>
            <a:r>
              <a:rPr lang="uk-UA" baseline="0" dirty="0"/>
              <a:t>' і запис отриманого значення до змінної </a:t>
            </a:r>
            <a:r>
              <a:rPr lang="en-US" baseline="0" dirty="0"/>
              <a:t>color.</a:t>
            </a:r>
          </a:p>
          <a:p>
            <a:r>
              <a:rPr lang="uk-UA" baseline="0" dirty="0"/>
              <a:t>Якщо метод використовується як </a:t>
            </a:r>
            <a:r>
              <a:rPr lang="uk-UA" baseline="0" dirty="0" err="1"/>
              <a:t>сеттер</a:t>
            </a:r>
            <a:r>
              <a:rPr lang="uk-UA" baseline="0" dirty="0"/>
              <a:t>, то він задає властивості </a:t>
            </a:r>
            <a:r>
              <a:rPr lang="en-US" baseline="0" dirty="0"/>
              <a:t>CSS </a:t>
            </a:r>
            <a:r>
              <a:rPr lang="uk-UA" baseline="0" dirty="0"/>
              <a:t>стилів для всіх елементів, які відповідають селектору.</a:t>
            </a:r>
          </a:p>
          <a:p>
            <a:r>
              <a:rPr lang="uk-UA" baseline="0" dirty="0"/>
              <a:t>Існує три варіанти виклику методу у такій ролі, які відрізняються аргументами.</a:t>
            </a:r>
          </a:p>
          <a:p>
            <a:r>
              <a:rPr lang="uk-UA" baseline="0" dirty="0"/>
              <a:t>У першому випадку у якості аргументів передається назва </a:t>
            </a:r>
            <a:r>
              <a:rPr lang="en-US" baseline="0" dirty="0"/>
              <a:t>CSS-</a:t>
            </a:r>
            <a:r>
              <a:rPr lang="uk-UA" baseline="0" dirty="0"/>
              <a:t>властивості та її нове значення.</a:t>
            </a:r>
          </a:p>
          <a:p>
            <a:r>
              <a:rPr lang="uk-UA" baseline="0" dirty="0"/>
              <a:t>У другому варіанті першим аргументом також передається назва властивості, однак другим аргументом йде функція, що має повернути нове значення цієї властивості. </a:t>
            </a:r>
          </a:p>
          <a:p>
            <a:r>
              <a:rPr lang="uk-UA" baseline="0" dirty="0"/>
              <a:t>Третій варіант використання передбачає передачу у якості єдиного аргументу об'єкту, що містить пари 'назва властивості/її значення'.</a:t>
            </a:r>
          </a:p>
        </p:txBody>
      </p:sp>
    </p:spTree>
    <p:extLst>
      <p:ext uri="{BB962C8B-B14F-4D97-AF65-F5344CB8AC3E}">
        <p14:creationId xmlns:p14="http://schemas.microsoft.com/office/powerpoint/2010/main" val="267703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Використання різних обробників</a:t>
            </a:r>
            <a:r>
              <a:rPr lang="uk-UA" baseline="0" dirty="0"/>
              <a:t> для декількох подій</a:t>
            </a:r>
          </a:p>
          <a:p>
            <a:r>
              <a:rPr lang="uk-UA" baseline="0" dirty="0"/>
              <a:t>У наведеному прикладі показано, як можна створити різні обробники для багатьох подій.</a:t>
            </a:r>
          </a:p>
          <a:p>
            <a:r>
              <a:rPr lang="uk-UA" baseline="0" dirty="0"/>
              <a:t>Зокрема, методу </a:t>
            </a:r>
            <a:r>
              <a:rPr lang="en-US" baseline="0" dirty="0"/>
              <a:t>on </a:t>
            </a:r>
            <a:r>
              <a:rPr lang="uk-UA" baseline="0" dirty="0"/>
              <a:t>передається літерал об'єкта </a:t>
            </a:r>
            <a:r>
              <a:rPr lang="en-US" baseline="0" dirty="0"/>
              <a:t>JavaScript</a:t>
            </a:r>
            <a:r>
              <a:rPr lang="uk-UA" baseline="0" dirty="0"/>
              <a:t>, назви методів якого мають відповідати назвам подій. </a:t>
            </a:r>
            <a:endParaRPr lang="en-US" dirty="0"/>
          </a:p>
        </p:txBody>
      </p:sp>
    </p:spTree>
    <p:extLst>
      <p:ext uri="{BB962C8B-B14F-4D97-AF65-F5344CB8AC3E}">
        <p14:creationId xmlns:p14="http://schemas.microsoft.com/office/powerpoint/2010/main" val="8035144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Виконання дій після завершення</a:t>
            </a:r>
            <a:r>
              <a:rPr lang="uk-UA" baseline="0" dirty="0"/>
              <a:t> анімації</a:t>
            </a:r>
          </a:p>
          <a:p>
            <a:r>
              <a:rPr lang="uk-UA" baseline="0" dirty="0"/>
              <a:t>Якщо існує потреба виконати якісь дії після того, як анімація буде завершена, то ми не можемо просто додати у ланцюг операцій додатковий метод, як наведено на екрані.</a:t>
            </a:r>
          </a:p>
          <a:p>
            <a:r>
              <a:rPr lang="uk-UA" baseline="0" dirty="0"/>
              <a:t>Для того, щоб відкласти операцію до того моменту, коли буде завершена анімація, то слід використовувати </a:t>
            </a:r>
            <a:r>
              <a:rPr lang="en-US" baseline="0" dirty="0"/>
              <a:t>callback-</a:t>
            </a:r>
            <a:r>
              <a:rPr lang="uk-UA" baseline="0" dirty="0"/>
              <a:t>функцію, яка передається у якості другого </a:t>
            </a:r>
            <a:r>
              <a:rPr lang="uk-UA" baseline="0" dirty="0" err="1"/>
              <a:t>аргемненту</a:t>
            </a:r>
            <a:r>
              <a:rPr lang="uk-UA" baseline="0" dirty="0"/>
              <a:t>, що може бути переданий будь-якому з методів, що виконує анімацію, як наведено на прикладі.</a:t>
            </a:r>
          </a:p>
          <a:p>
            <a:endParaRPr lang="uk-UA" baseline="0" dirty="0"/>
          </a:p>
        </p:txBody>
      </p:sp>
    </p:spTree>
    <p:extLst>
      <p:ext uri="{BB962C8B-B14F-4D97-AF65-F5344CB8AC3E}">
        <p14:creationId xmlns:p14="http://schemas.microsoft.com/office/powerpoint/2010/main" val="16203211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CD948B4-9A84-4BDD-8558-24D1CF0EFAAD}" type="slidenum">
              <a:rPr lang="uk-UA" smtClean="0">
                <a:solidFill>
                  <a:prstClr val="black"/>
                </a:solidFill>
              </a:rPr>
              <a:pPr/>
              <a:t>52</a:t>
            </a:fld>
            <a:endParaRPr lang="uk-UA">
              <a:solidFill>
                <a:prstClr val="black"/>
              </a:solidFill>
            </a:endParaRP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35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Отже, розглянемо, яким</a:t>
            </a:r>
            <a:r>
              <a:rPr lang="uk-UA" baseline="0" dirty="0"/>
              <a:t> чином здійснюється зміна вмісту </a:t>
            </a:r>
            <a:r>
              <a:rPr lang="en-US" baseline="0" dirty="0"/>
              <a:t>HTML-</a:t>
            </a:r>
            <a:r>
              <a:rPr lang="uk-UA" baseline="0" dirty="0"/>
              <a:t>елементів</a:t>
            </a:r>
          </a:p>
          <a:p>
            <a:r>
              <a:rPr lang="uk-UA" dirty="0"/>
              <a:t>Для цього використовується властивість </a:t>
            </a:r>
            <a:r>
              <a:rPr lang="en-US" dirty="0" err="1"/>
              <a:t>innerHTML</a:t>
            </a:r>
            <a:r>
              <a:rPr lang="en-US" dirty="0"/>
              <a:t>,</a:t>
            </a:r>
            <a:r>
              <a:rPr lang="en-US" baseline="0" dirty="0"/>
              <a:t> </a:t>
            </a:r>
            <a:r>
              <a:rPr lang="uk-UA" baseline="0" dirty="0"/>
              <a:t>присвоєння якій нового значення дозволяє задати новий вміст, а читання – відповідно, зчитати поточний вміст</a:t>
            </a:r>
          </a:p>
          <a:p>
            <a:r>
              <a:rPr lang="uk-UA" baseline="0" dirty="0"/>
              <a:t>У наведеному прикладі ми маємо абзац з текстом "</a:t>
            </a:r>
            <a:r>
              <a:rPr lang="en-US" baseline="0" dirty="0"/>
              <a:t>Old text", </a:t>
            </a:r>
            <a:r>
              <a:rPr lang="uk-UA" baseline="0" dirty="0"/>
              <a:t>який замінюється у процесі формування документа на "</a:t>
            </a:r>
            <a:r>
              <a:rPr lang="en-US" baseline="0" dirty="0"/>
              <a:t>New text". </a:t>
            </a:r>
            <a:r>
              <a:rPr lang="uk-UA" baseline="0" dirty="0"/>
              <a:t>У момент, коли сторінка показується користувачу, він бачить лише надпис "</a:t>
            </a:r>
            <a:r>
              <a:rPr lang="en-US" baseline="0" dirty="0"/>
              <a:t>New text"</a:t>
            </a:r>
            <a:endParaRPr lang="en-US" dirty="0"/>
          </a:p>
        </p:txBody>
      </p:sp>
    </p:spTree>
    <p:extLst>
      <p:ext uri="{BB962C8B-B14F-4D97-AF65-F5344CB8AC3E}">
        <p14:creationId xmlns:p14="http://schemas.microsoft.com/office/powerpoint/2010/main" val="608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Розглянемо,</a:t>
            </a:r>
            <a:r>
              <a:rPr lang="uk-UA" baseline="0" dirty="0"/>
              <a:t> яким чином можна змінювати значення атрибуту</a:t>
            </a:r>
            <a:r>
              <a:rPr lang="en-US" baseline="0" dirty="0"/>
              <a:t>.</a:t>
            </a:r>
          </a:p>
          <a:p>
            <a:r>
              <a:rPr lang="uk-UA" baseline="0" dirty="0"/>
              <a:t>Для цього використовується властивість із назвою атрибута</a:t>
            </a:r>
            <a:endParaRPr lang="en-US" baseline="0" dirty="0"/>
          </a:p>
          <a:p>
            <a:r>
              <a:rPr lang="uk-UA" baseline="0" dirty="0"/>
              <a:t>У наведеному прикладі ми маємо абзац, що помічений атрибутом </a:t>
            </a:r>
            <a:r>
              <a:rPr lang="en-US" baseline="0" dirty="0"/>
              <a:t>hidden </a:t>
            </a:r>
            <a:r>
              <a:rPr lang="uk-UA" baseline="0" dirty="0"/>
              <a:t>і, відповідно, не має виводитися на екран. Однак за допомогою коду </a:t>
            </a:r>
            <a:r>
              <a:rPr lang="en-US" baseline="0" dirty="0"/>
              <a:t>JavaScript </a:t>
            </a:r>
            <a:r>
              <a:rPr lang="uk-UA" baseline="0" dirty="0"/>
              <a:t>цьому атрибуту присвоюється пусте значення і, відповідно, абзац виводиться на екран</a:t>
            </a:r>
            <a:endParaRPr lang="en-US" dirty="0"/>
          </a:p>
        </p:txBody>
      </p:sp>
    </p:spTree>
    <p:extLst>
      <p:ext uri="{BB962C8B-B14F-4D97-AF65-F5344CB8AC3E}">
        <p14:creationId xmlns:p14="http://schemas.microsoft.com/office/powerpoint/2010/main" val="286913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Розглянемо, яким чином можна змінювати </a:t>
            </a:r>
            <a:r>
              <a:rPr lang="en-US" dirty="0"/>
              <a:t>HTML</a:t>
            </a:r>
            <a:r>
              <a:rPr lang="en-US" baseline="0" dirty="0"/>
              <a:t> </a:t>
            </a:r>
            <a:r>
              <a:rPr lang="uk-UA" dirty="0"/>
              <a:t>стилі</a:t>
            </a:r>
            <a:r>
              <a:rPr lang="en-US" dirty="0"/>
              <a:t>. </a:t>
            </a:r>
            <a:endParaRPr lang="uk-UA" dirty="0"/>
          </a:p>
          <a:p>
            <a:r>
              <a:rPr lang="uk-UA" dirty="0"/>
              <a:t>Для цього</a:t>
            </a:r>
            <a:r>
              <a:rPr lang="uk-UA" baseline="0" dirty="0"/>
              <a:t> використовується властивість </a:t>
            </a:r>
            <a:r>
              <a:rPr lang="en-US" baseline="0" dirty="0"/>
              <a:t>style, </a:t>
            </a:r>
            <a:r>
              <a:rPr lang="uk-UA" baseline="0" dirty="0"/>
              <a:t>яка представляє собою об'єкт </a:t>
            </a:r>
            <a:r>
              <a:rPr lang="en-US" baseline="0" dirty="0"/>
              <a:t>HTML-</a:t>
            </a:r>
            <a:r>
              <a:rPr lang="uk-UA" baseline="0" dirty="0"/>
              <a:t>стилю, у якого є відповідні властивості.</a:t>
            </a:r>
          </a:p>
          <a:p>
            <a:r>
              <a:rPr lang="uk-UA" baseline="0" dirty="0"/>
              <a:t>У наведеному прикладі вирішується та ж задача, що й у попередньому, однак іншим шляхом: ми маємо розмітку документа з прихованим </a:t>
            </a:r>
            <a:r>
              <a:rPr lang="uk-UA" baseline="0" dirty="0" err="1"/>
              <a:t>абзацем</a:t>
            </a:r>
            <a:r>
              <a:rPr lang="uk-UA" baseline="0" dirty="0"/>
              <a:t>, але здійснено це не за допомогою атрибута </a:t>
            </a:r>
            <a:r>
              <a:rPr lang="en-US" baseline="0" dirty="0"/>
              <a:t>hidden, </a:t>
            </a:r>
            <a:r>
              <a:rPr lang="uk-UA" baseline="0" dirty="0"/>
              <a:t>а за допомогою стилю, у якому задано параметр </a:t>
            </a:r>
            <a:r>
              <a:rPr lang="en-US" baseline="0" dirty="0"/>
              <a:t>display </a:t>
            </a:r>
            <a:r>
              <a:rPr lang="ru-RU" baseline="0" dirty="0"/>
              <a:t>з</a:t>
            </a:r>
            <a:r>
              <a:rPr lang="uk-UA" baseline="0" dirty="0"/>
              <a:t>і значенням </a:t>
            </a:r>
            <a:r>
              <a:rPr lang="en-US" baseline="0" dirty="0"/>
              <a:t>none.</a:t>
            </a:r>
            <a:r>
              <a:rPr lang="uk-UA" baseline="0" dirty="0"/>
              <a:t> У </a:t>
            </a:r>
            <a:r>
              <a:rPr lang="en-US" baseline="0" dirty="0"/>
              <a:t>JavaScript-</a:t>
            </a:r>
            <a:r>
              <a:rPr lang="ru-RU" baseline="0" dirty="0"/>
              <a:t>код</a:t>
            </a:r>
            <a:r>
              <a:rPr lang="uk-UA" baseline="0" dirty="0"/>
              <a:t>і ми, відповідно, змінюємо значення цього параметру і абзац виводиться на екран.</a:t>
            </a:r>
            <a:endParaRPr lang="en-US" dirty="0"/>
          </a:p>
        </p:txBody>
      </p:sp>
    </p:spTree>
    <p:extLst>
      <p:ext uri="{BB962C8B-B14F-4D97-AF65-F5344CB8AC3E}">
        <p14:creationId xmlns:p14="http://schemas.microsoft.com/office/powerpoint/2010/main" val="190292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uk-UA" altLang="en-US">
                <a:latin typeface="Arial" panose="020B0604020202020204" pitchFamily="34" charset="0"/>
              </a:rPr>
              <a:t>Яким чином </a:t>
            </a:r>
            <a:r>
              <a:rPr lang="en-US" altLang="en-US">
                <a:latin typeface="Arial" panose="020B0604020202020204" pitchFamily="34" charset="0"/>
              </a:rPr>
              <a:t>JavaScript </a:t>
            </a:r>
            <a:r>
              <a:rPr lang="uk-UA" altLang="en-US">
                <a:latin typeface="Arial" panose="020B0604020202020204" pitchFamily="34" charset="0"/>
              </a:rPr>
              <a:t>взаємодіє з зовнішнім світом?</a:t>
            </a:r>
          </a:p>
          <a:p>
            <a:r>
              <a:rPr lang="uk-UA" altLang="en-US">
                <a:latin typeface="Arial" panose="020B0604020202020204" pitchFamily="34" charset="0"/>
              </a:rPr>
              <a:t>З точки зору </a:t>
            </a:r>
            <a:r>
              <a:rPr lang="en-US" altLang="en-US">
                <a:latin typeface="Arial" panose="020B0604020202020204" pitchFamily="34" charset="0"/>
              </a:rPr>
              <a:t>JS’</a:t>
            </a:r>
            <a:r>
              <a:rPr lang="uk-UA" altLang="en-US">
                <a:latin typeface="Arial" panose="020B0604020202020204" pitchFamily="34" charset="0"/>
              </a:rPr>
              <a:t>у це виглядає приблизно так: користувач працює зі сторінкою. Будь-які його дії браузер сприймає це як «подію». </a:t>
            </a:r>
            <a:r>
              <a:rPr lang="en-US" altLang="en-US">
                <a:latin typeface="Arial" panose="020B0604020202020204" pitchFamily="34" charset="0"/>
              </a:rPr>
              <a:t>JavaScript</a:t>
            </a:r>
            <a:r>
              <a:rPr lang="ru-RU" altLang="en-US">
                <a:latin typeface="Arial" panose="020B0604020202020204" pitchFamily="34" charset="0"/>
              </a:rPr>
              <a:t> в свою </a:t>
            </a:r>
            <a:r>
              <a:rPr lang="uk-UA" altLang="en-US">
                <a:latin typeface="Arial" panose="020B0604020202020204" pitchFamily="34" charset="0"/>
              </a:rPr>
              <a:t>чергу, спостерігає за усіма подіями та активується, якщо це потрібне.</a:t>
            </a:r>
            <a:r>
              <a:rPr lang="en-US" altLang="en-US">
                <a:latin typeface="Arial" panose="020B0604020202020204" pitchFamily="34" charset="0"/>
              </a:rPr>
              <a:t> [1]</a:t>
            </a:r>
            <a:endParaRPr lang="uk-UA"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298748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uk-UA" altLang="en-US" dirty="0">
                <a:latin typeface="Arial" charset="0"/>
              </a:rPr>
              <a:t>Зрозуміло, оброблятися мають не всі можливі події, а лише ті з них, які необхідні для вирішення конкретних задач. </a:t>
            </a:r>
          </a:p>
          <a:p>
            <a:pPr>
              <a:defRPr/>
            </a:pPr>
            <a:r>
              <a:rPr lang="uk-UA" altLang="en-US" dirty="0">
                <a:latin typeface="Arial" charset="0"/>
              </a:rPr>
              <a:t>У коді необхідно явно задати, які саме події слід обробляти.</a:t>
            </a:r>
          </a:p>
          <a:p>
            <a:pPr>
              <a:defRPr/>
            </a:pPr>
            <a:r>
              <a:rPr lang="uk-UA" altLang="en-US" dirty="0">
                <a:latin typeface="Arial" charset="0"/>
              </a:rPr>
              <a:t>Для цього існує три способи: </a:t>
            </a:r>
            <a:r>
              <a:rPr lang="en-US" altLang="en-US" dirty="0">
                <a:latin typeface="Arial" charset="0"/>
              </a:rPr>
              <a:t>[1]</a:t>
            </a:r>
            <a:r>
              <a:rPr lang="uk-UA" altLang="en-US" dirty="0">
                <a:latin typeface="Arial" charset="0"/>
              </a:rPr>
              <a:t> </a:t>
            </a:r>
          </a:p>
          <a:p>
            <a:pPr marL="171450" indent="-171450">
              <a:buFontTx/>
              <a:buChar char="-"/>
              <a:defRPr/>
            </a:pPr>
            <a:r>
              <a:rPr lang="uk-UA" altLang="en-US" dirty="0">
                <a:latin typeface="Arial" charset="0"/>
              </a:rPr>
              <a:t>перший - це безпосередня </a:t>
            </a:r>
            <a:r>
              <a:rPr lang="uk-UA" altLang="en-US" dirty="0" err="1">
                <a:latin typeface="Arial" charset="0"/>
              </a:rPr>
              <a:t>вбудова</a:t>
            </a:r>
            <a:r>
              <a:rPr lang="uk-UA" altLang="en-US" dirty="0">
                <a:latin typeface="Arial" charset="0"/>
              </a:rPr>
              <a:t> </a:t>
            </a:r>
            <a:r>
              <a:rPr lang="en-US" altLang="en-US" dirty="0">
                <a:latin typeface="Arial" charset="0"/>
              </a:rPr>
              <a:t>JavaScript-</a:t>
            </a:r>
            <a:r>
              <a:rPr lang="uk-UA" altLang="en-US" dirty="0">
                <a:latin typeface="Arial" charset="0"/>
              </a:rPr>
              <a:t>коду до </a:t>
            </a:r>
            <a:r>
              <a:rPr lang="en-US" altLang="en-US" dirty="0">
                <a:latin typeface="Arial" charset="0"/>
              </a:rPr>
              <a:t>HTML-</a:t>
            </a:r>
            <a:r>
              <a:rPr lang="uk-UA" altLang="en-US" dirty="0">
                <a:latin typeface="Arial" charset="0"/>
              </a:rPr>
              <a:t>розмітки</a:t>
            </a:r>
          </a:p>
          <a:p>
            <a:pPr marL="171450" indent="-171450">
              <a:buFontTx/>
              <a:buChar char="-"/>
              <a:defRPr/>
            </a:pPr>
            <a:r>
              <a:rPr lang="uk-UA" altLang="en-US" dirty="0">
                <a:latin typeface="Arial" charset="0"/>
              </a:rPr>
              <a:t>другий спосіб – це використання спеціальних атрибутів у змінних, що посилаються на </a:t>
            </a:r>
            <a:r>
              <a:rPr lang="en-US" altLang="en-US" dirty="0">
                <a:latin typeface="Arial" charset="0"/>
              </a:rPr>
              <a:t>DOM</a:t>
            </a:r>
            <a:r>
              <a:rPr lang="uk-UA" altLang="en-US" dirty="0" err="1">
                <a:latin typeface="Arial" charset="0"/>
              </a:rPr>
              <a:t>-елементи</a:t>
            </a:r>
            <a:endParaRPr lang="uk-UA" altLang="en-US" dirty="0">
              <a:latin typeface="Arial" charset="0"/>
            </a:endParaRPr>
          </a:p>
          <a:p>
            <a:pPr marL="171450" indent="-171450">
              <a:buFontTx/>
              <a:buChar char="-"/>
              <a:defRPr/>
            </a:pPr>
            <a:r>
              <a:rPr lang="uk-UA" altLang="en-US" dirty="0">
                <a:latin typeface="Arial" charset="0"/>
              </a:rPr>
              <a:t>і нарешті третій спосіб – це спеціальні методи, що вбудовані у вже згаді змінні</a:t>
            </a:r>
          </a:p>
          <a:p>
            <a:pPr>
              <a:defRPr/>
            </a:pPr>
            <a:endParaRPr lang="uk-UA" altLang="en-US" dirty="0">
              <a:latin typeface="Arial" charset="0"/>
            </a:endParaRPr>
          </a:p>
          <a:p>
            <a:pPr>
              <a:defRPr/>
            </a:pPr>
            <a:r>
              <a:rPr lang="en-US" altLang="en-US" dirty="0">
                <a:latin typeface="Arial" charset="0"/>
              </a:rPr>
              <a:t>[2]</a:t>
            </a:r>
            <a:r>
              <a:rPr lang="uk-UA" altLang="en-US" dirty="0">
                <a:latin typeface="Arial" charset="0"/>
              </a:rPr>
              <a:t> Слід зазначити, що на сьогодні перший та другий способи є застарілими та не рекомендуються для використання.</a:t>
            </a:r>
            <a:endParaRPr lang="en-US" altLang="en-US" dirty="0">
              <a:latin typeface="Arial" charset="0"/>
            </a:endParaRPr>
          </a:p>
        </p:txBody>
      </p:sp>
    </p:spTree>
    <p:extLst>
      <p:ext uri="{BB962C8B-B14F-4D97-AF65-F5344CB8AC3E}">
        <p14:creationId xmlns:p14="http://schemas.microsoft.com/office/powerpoint/2010/main" val="1925467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19600" cy="1447800"/>
          </a:xfrm>
        </p:spPr>
        <p:txBody>
          <a:bodyPr vert="horz" lIns="9144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4000500"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173200" y="0"/>
            <a:ext cx="3960000" cy="6858000"/>
          </a:xfrm>
        </p:spPr>
        <p:txBody>
          <a:bodyPr/>
          <a:lstStyle>
            <a:lvl1pPr marL="0" indent="0" algn="ctr">
              <a:buNone/>
              <a:defRPr>
                <a:solidFill>
                  <a:schemeClr val="bg1"/>
                </a:solidFill>
              </a:defRPr>
            </a:lvl1pPr>
          </a:lstStyle>
          <a:p>
            <a:endParaRPr lang="uk-UA"/>
          </a:p>
        </p:txBody>
      </p:sp>
    </p:spTree>
    <p:extLst>
      <p:ext uri="{BB962C8B-B14F-4D97-AF65-F5344CB8AC3E}">
        <p14:creationId xmlns:p14="http://schemas.microsoft.com/office/powerpoint/2010/main" val="15710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One Column Layout (w/ bullet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7" name="Title 3"/>
          <p:cNvSpPr>
            <a:spLocks noGrp="1"/>
          </p:cNvSpPr>
          <p:nvPr>
            <p:ph type="title"/>
          </p:nvPr>
        </p:nvSpPr>
        <p:spPr>
          <a:xfrm>
            <a:off x="230400" y="0"/>
            <a:ext cx="8229600" cy="914400"/>
          </a:xfrm>
        </p:spPr>
        <p:txBody>
          <a:bodyPr/>
          <a:lstStyle>
            <a:lvl1pPr algn="l">
              <a:defRPr baseline="0">
                <a:solidFill>
                  <a:schemeClr val="bg1"/>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endParaRPr lang="uk-UA" dirty="0"/>
          </a:p>
        </p:txBody>
      </p:sp>
    </p:spTree>
    <p:extLst>
      <p:ext uri="{BB962C8B-B14F-4D97-AF65-F5344CB8AC3E}">
        <p14:creationId xmlns:p14="http://schemas.microsoft.com/office/powerpoint/2010/main" val="169667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One Column Layout (w/o bullet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
        <p:nvSpPr>
          <p:cNvPr id="4" name="Title 3"/>
          <p:cNvSpPr>
            <a:spLocks noGrp="1"/>
          </p:cNvSpPr>
          <p:nvPr>
            <p:ph type="title"/>
          </p:nvPr>
        </p:nvSpPr>
        <p:spPr>
          <a:xfrm>
            <a:off x="228600" y="0"/>
            <a:ext cx="8229600" cy="914400"/>
          </a:xfrm>
        </p:spPr>
        <p:txBody>
          <a:bodyPr>
            <a:normAutofit/>
          </a:bodyPr>
          <a:lstStyle>
            <a:lvl1pPr>
              <a:defRPr lang="uk-UA" sz="4000" b="0" kern="1200" baseline="0" dirty="0">
                <a:solidFill>
                  <a:schemeClr val="bg1"/>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Tree>
    <p:extLst>
      <p:ext uri="{BB962C8B-B14F-4D97-AF65-F5344CB8AC3E}">
        <p14:creationId xmlns:p14="http://schemas.microsoft.com/office/powerpoint/2010/main" val="39741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9" name="Title 3"/>
          <p:cNvSpPr>
            <a:spLocks noGrp="1"/>
          </p:cNvSpPr>
          <p:nvPr>
            <p:ph type="title"/>
          </p:nvPr>
        </p:nvSpPr>
        <p:spPr>
          <a:xfrm>
            <a:off x="230400" y="0"/>
            <a:ext cx="8229600" cy="914400"/>
          </a:xfrm>
        </p:spPr>
        <p:txBody>
          <a:bodyPr/>
          <a:lstStyle>
            <a:lvl1pPr>
              <a:defRPr baseline="0">
                <a:solidFill>
                  <a:schemeClr val="bg1"/>
                </a:solidFill>
                <a:latin typeface="Segoe UI Light" panose="020B0502040204020203" pitchFamily="34" charset="0"/>
              </a:defRPr>
            </a:lvl1pPr>
          </a:lstStyle>
          <a:p>
            <a:r>
              <a:rPr lang="en-US" dirty="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Tree>
    <p:extLst>
      <p:ext uri="{BB962C8B-B14F-4D97-AF65-F5344CB8AC3E}">
        <p14:creationId xmlns:p14="http://schemas.microsoft.com/office/powerpoint/2010/main" val="55900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One Column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chemeClr val="bg1"/>
                </a:solidFill>
                <a:latin typeface="Segoe UI Light" panose="020B0502040204020203" pitchFamily="34" charset="0"/>
              </a:defRPr>
            </a:lvl1pPr>
          </a:lstStyle>
          <a:p>
            <a:r>
              <a:rPr lang="en-US" dirty="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Tree>
    <p:extLst>
      <p:ext uri="{BB962C8B-B14F-4D97-AF65-F5344CB8AC3E}">
        <p14:creationId xmlns:p14="http://schemas.microsoft.com/office/powerpoint/2010/main" val="175981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cstate="print">
            <a:lum/>
            <a:extLst>
              <a:ext uri="{28A0092B-C50C-407E-A947-70E740481C1C}">
                <a14:useLocalDpi xmlns:a14="http://schemas.microsoft.com/office/drawing/2010/main"/>
              </a:ext>
            </a:extLst>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5173200" y="0"/>
            <a:ext cx="39600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Tree>
    <p:extLst>
      <p:ext uri="{BB962C8B-B14F-4D97-AF65-F5344CB8AC3E}">
        <p14:creationId xmlns:p14="http://schemas.microsoft.com/office/powerpoint/2010/main" val="9920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One Column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5"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Tree>
    <p:extLst>
      <p:ext uri="{BB962C8B-B14F-4D97-AF65-F5344CB8AC3E}">
        <p14:creationId xmlns:p14="http://schemas.microsoft.com/office/powerpoint/2010/main" val="90717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One Column Layout (w/o logo)">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5"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Tree>
    <p:extLst>
      <p:ext uri="{BB962C8B-B14F-4D97-AF65-F5344CB8AC3E}">
        <p14:creationId xmlns:p14="http://schemas.microsoft.com/office/powerpoint/2010/main" val="26312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solidFill>
                  <a:schemeClr val="bg1"/>
                </a:solidFill>
                <a:latin typeface="Segoe UI" pitchFamily="34" charset="0"/>
              </a:defRPr>
            </a:lvl1pPr>
          </a:lstStyle>
          <a:p>
            <a:pPr lvl="0"/>
            <a:r>
              <a:rPr lang="en-US" dirty="0"/>
              <a:t>Click to edit Master title style</a:t>
            </a:r>
          </a:p>
        </p:txBody>
      </p:sp>
    </p:spTree>
    <p:extLst>
      <p:ext uri="{BB962C8B-B14F-4D97-AF65-F5344CB8AC3E}">
        <p14:creationId xmlns:p14="http://schemas.microsoft.com/office/powerpoint/2010/main" val="83005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Layout with Picture blue">
    <p:bg>
      <p:bgPr>
        <a:solidFill>
          <a:srgbClr val="017EB8"/>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2592000"/>
            <a:ext cx="4572000" cy="1360800"/>
          </a:xfrm>
        </p:spPr>
        <p:txBody>
          <a:bodyPr vert="horz" lIns="9144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
        <p:nvSpPr>
          <p:cNvPr id="5" name="Picture Placeholder 4"/>
          <p:cNvSpPr>
            <a:spLocks noGrp="1"/>
          </p:cNvSpPr>
          <p:nvPr>
            <p:ph type="pic" sz="quarter" idx="10"/>
          </p:nvPr>
        </p:nvSpPr>
        <p:spPr>
          <a:xfrm>
            <a:off x="5173200" y="0"/>
            <a:ext cx="3960000" cy="6858000"/>
          </a:xfrm>
        </p:spPr>
        <p:txBody>
          <a:bodyPr/>
          <a:lstStyle>
            <a:lvl1pPr marL="0" indent="0" algn="ctr">
              <a:buNone/>
              <a:defRPr>
                <a:solidFill>
                  <a:schemeClr val="bg1"/>
                </a:solidFill>
              </a:defRPr>
            </a:lvl1pPr>
          </a:lstStyle>
          <a:p>
            <a:endParaRPr lang="uk-UA"/>
          </a:p>
        </p:txBody>
      </p:sp>
    </p:spTree>
    <p:extLst>
      <p:ext uri="{BB962C8B-B14F-4D97-AF65-F5344CB8AC3E}">
        <p14:creationId xmlns:p14="http://schemas.microsoft.com/office/powerpoint/2010/main" val="777156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Header Layout with Picture whit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2592000"/>
            <a:ext cx="4572000" cy="1360800"/>
          </a:xfrm>
        </p:spPr>
        <p:txBody>
          <a:bodyPr vert="horz" lIns="9144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
        <p:nvSpPr>
          <p:cNvPr id="5" name="Picture Placeholder 4"/>
          <p:cNvSpPr>
            <a:spLocks noGrp="1"/>
          </p:cNvSpPr>
          <p:nvPr>
            <p:ph type="pic" sz="quarter" idx="10"/>
          </p:nvPr>
        </p:nvSpPr>
        <p:spPr>
          <a:xfrm>
            <a:off x="5173200" y="0"/>
            <a:ext cx="3960000" cy="6858000"/>
          </a:xfrm>
        </p:spPr>
        <p:txBody>
          <a:bodyPr/>
          <a:lstStyle>
            <a:lvl1pPr marL="0" indent="0" algn="ctr">
              <a:buNone/>
              <a:defRPr>
                <a:solidFill>
                  <a:srgbClr val="017EB8"/>
                </a:solidFill>
              </a:defRPr>
            </a:lvl1pPr>
          </a:lstStyle>
          <a:p>
            <a:endParaRPr lang="uk-UA"/>
          </a:p>
        </p:txBody>
      </p:sp>
    </p:spTree>
    <p:extLst>
      <p:ext uri="{BB962C8B-B14F-4D97-AF65-F5344CB8AC3E}">
        <p14:creationId xmlns:p14="http://schemas.microsoft.com/office/powerpoint/2010/main" val="396080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a:t>Click to edit Master subtitle style</a:t>
            </a:r>
          </a:p>
        </p:txBody>
      </p:sp>
    </p:spTree>
    <p:extLst>
      <p:ext uri="{BB962C8B-B14F-4D97-AF65-F5344CB8AC3E}">
        <p14:creationId xmlns:p14="http://schemas.microsoft.com/office/powerpoint/2010/main" val="1340704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cstate="print">
            <a:lum/>
            <a:extLst>
              <a:ext uri="{28A0092B-C50C-407E-A947-70E740481C1C}">
                <a14:useLocalDpi xmlns:a14="http://schemas.microsoft.com/office/drawing/2010/main"/>
              </a:ext>
            </a:extLst>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2830807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a:buFont typeface="Arial" panose="020B0604020202020204" pitchFamily="34" charset="0"/>
              <a:buNone/>
            </a:pPr>
            <a:endParaRPr lang="uk-UA">
              <a:solidFill>
                <a:prstClr val="black"/>
              </a:solidFill>
            </a:endParaRPr>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Tree>
    <p:extLst>
      <p:ext uri="{BB962C8B-B14F-4D97-AF65-F5344CB8AC3E}">
        <p14:creationId xmlns:p14="http://schemas.microsoft.com/office/powerpoint/2010/main" val="2669309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endParaRPr lang="uk-UA" dirty="0"/>
          </a:p>
        </p:txBody>
      </p:sp>
      <p:sp>
        <p:nvSpPr>
          <p:cNvPr id="5" name="Text Placeholder 2"/>
          <p:cNvSpPr>
            <a:spLocks noGrp="1"/>
          </p:cNvSpPr>
          <p:nvPr>
            <p:ph idx="1"/>
          </p:nvPr>
        </p:nvSpPr>
        <p:spPr>
          <a:xfrm>
            <a:off x="199298" y="12954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67708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Verdana"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Verdana" pitchFamily="34" charset="0"/>
              </a:defRPr>
            </a:lvl1pPr>
          </a:lstStyle>
          <a:p>
            <a:fld id="{3805B254-F9CB-41C5-B120-F4B38BF2206D}" type="slidenum">
              <a:rPr lang="en-US" smtClean="0">
                <a:solidFill>
                  <a:prstClr val="white"/>
                </a:solidFill>
              </a:rPr>
              <a:pPr/>
              <a:t>‹#›</a:t>
            </a:fld>
            <a:endParaRPr lang="en-US" dirty="0">
              <a:solidFill>
                <a:prstClr val="white"/>
              </a:solidFill>
            </a:endParaRPr>
          </a:p>
        </p:txBody>
      </p:sp>
      <p:pic>
        <p:nvPicPr>
          <p:cNvPr id="17" name="Picture 16" descr="softserve-logo-white-for-blue.gif"/>
          <p:cNvPicPr>
            <a:picLocks noChangeAspect="1"/>
          </p:cNvPicPr>
          <p:nvPr userDrawn="1"/>
        </p:nvPicPr>
        <p:blipFill>
          <a:blip r:embed="rId2" cstate="print"/>
          <a:stretch>
            <a:fillRect/>
          </a:stretch>
        </p:blipFill>
        <p:spPr>
          <a:xfrm>
            <a:off x="685800" y="838201"/>
            <a:ext cx="3260034" cy="914400"/>
          </a:xfrm>
          <a:prstGeom prst="rect">
            <a:avLst/>
          </a:prstGeom>
        </p:spPr>
      </p:pic>
      <p:pic>
        <p:nvPicPr>
          <p:cNvPr id="9" name="Picture 8" descr="GettyImages_98064892.jpg"/>
          <p:cNvPicPr>
            <a:picLocks noChangeAspect="1"/>
          </p:cNvPicPr>
          <p:nvPr userDrawn="1"/>
        </p:nvPicPr>
        <p:blipFill>
          <a:blip r:embed="rId3" cstate="print"/>
          <a:stretch>
            <a:fillRect/>
          </a:stretch>
        </p:blipFill>
        <p:spPr>
          <a:xfrm>
            <a:off x="0" y="3685245"/>
            <a:ext cx="2058299" cy="1447800"/>
          </a:xfrm>
          <a:prstGeom prst="rect">
            <a:avLst/>
          </a:prstGeom>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543760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AC67A095-3B48-4441-9653-AF11D30D55D5}" type="datetimeFigureOut">
              <a:rPr lang="en-US">
                <a:solidFill>
                  <a:srgbClr val="000000"/>
                </a:solidFill>
              </a:rPr>
              <a:pPr>
                <a:defRPr/>
              </a:pPr>
              <a:t>4/5/2017</a:t>
            </a:fld>
            <a:endParaRPr lang="en-US" dirty="0">
              <a:solidFill>
                <a:srgbClr val="000000"/>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DD5EB2-3C35-4F4B-BF3E-340B87E494C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52367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ne Column Layout (n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152400"/>
            <a:ext cx="8928992"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5" name="Text Placeholder 2"/>
          <p:cNvSpPr>
            <a:spLocks noGrp="1"/>
          </p:cNvSpPr>
          <p:nvPr>
            <p:ph idx="1"/>
          </p:nvPr>
        </p:nvSpPr>
        <p:spPr>
          <a:xfrm>
            <a:off x="107504" y="1447801"/>
            <a:ext cx="8928992" cy="4765508"/>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9326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p:txBody>
      </p:sp>
      <p:sp>
        <p:nvSpPr>
          <p:cNvPr id="4" name="Rectangle 5"/>
          <p:cNvSpPr>
            <a:spLocks noGrp="1" noChangeArrowheads="1"/>
          </p:cNvSpPr>
          <p:nvPr>
            <p:ph type="ftr" sz="quarter" idx="11"/>
          </p:nvPr>
        </p:nvSpPr>
        <p:spPr>
          <a:xfrm>
            <a:off x="8597900" y="6404743"/>
            <a:ext cx="546100" cy="450082"/>
          </a:xfrm>
          <a:prstGeom prst="rect">
            <a:avLst/>
          </a:prstGeom>
          <a:ln/>
        </p:spPr>
        <p:txBody>
          <a:bodyPr/>
          <a:lstStyle>
            <a:lvl1pPr>
              <a:defRPr/>
            </a:lvl1pPr>
          </a:lstStyle>
          <a:p>
            <a:pPr>
              <a:defRPr/>
            </a:pPr>
            <a:fld id="{D6DD5EB2-3C35-4F4B-BF3E-340B87E494CC}"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12873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a:t>Click to edit Master subtitle style</a:t>
            </a:r>
          </a:p>
        </p:txBody>
      </p:sp>
    </p:spTree>
    <p:extLst>
      <p:ext uri="{BB962C8B-B14F-4D97-AF65-F5344CB8AC3E}">
        <p14:creationId xmlns:p14="http://schemas.microsoft.com/office/powerpoint/2010/main" val="39077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a:t>Click to edit Master subtitle style</a:t>
            </a:r>
          </a:p>
        </p:txBody>
      </p:sp>
    </p:spTree>
    <p:extLst>
      <p:ext uri="{BB962C8B-B14F-4D97-AF65-F5344CB8AC3E}">
        <p14:creationId xmlns:p14="http://schemas.microsoft.com/office/powerpoint/2010/main" val="296860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a:t>Click to edit Master subtitle style</a:t>
            </a:r>
          </a:p>
        </p:txBody>
      </p:sp>
    </p:spTree>
    <p:extLst>
      <p:ext uri="{BB962C8B-B14F-4D97-AF65-F5344CB8AC3E}">
        <p14:creationId xmlns:p14="http://schemas.microsoft.com/office/powerpoint/2010/main" val="8637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Click to edit Master title style</a:t>
            </a:r>
            <a:endParaRPr lang="uk-UA" dirty="0"/>
          </a:p>
        </p:txBody>
      </p:sp>
    </p:spTree>
    <p:extLst>
      <p:ext uri="{BB962C8B-B14F-4D97-AF65-F5344CB8AC3E}">
        <p14:creationId xmlns:p14="http://schemas.microsoft.com/office/powerpoint/2010/main" val="96932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Tree>
    <p:extLst>
      <p:ext uri="{BB962C8B-B14F-4D97-AF65-F5344CB8AC3E}">
        <p14:creationId xmlns:p14="http://schemas.microsoft.com/office/powerpoint/2010/main" val="63230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Tree>
    <p:extLst>
      <p:ext uri="{BB962C8B-B14F-4D97-AF65-F5344CB8AC3E}">
        <p14:creationId xmlns:p14="http://schemas.microsoft.com/office/powerpoint/2010/main" val="831861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Tree>
    <p:extLst>
      <p:ext uri="{BB962C8B-B14F-4D97-AF65-F5344CB8AC3E}">
        <p14:creationId xmlns:p14="http://schemas.microsoft.com/office/powerpoint/2010/main" val="388267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8"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a:t>Click to edit Master title style</a:t>
            </a:r>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solidFill>
                  <a:prstClr val="white"/>
                </a:solidFill>
              </a:rPr>
              <a:pPr/>
              <a:t>‹#›</a:t>
            </a:fld>
            <a:endParaRPr lang="uk-UA">
              <a:solidFill>
                <a:prstClr val="white"/>
              </a:solidFill>
            </a:endParaRPr>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solidFill>
                <a:prstClr val="black"/>
              </a:solidFill>
            </a:endParaRPr>
          </a:p>
          <a:p>
            <a:endParaRPr lang="uk-UA">
              <a:solidFill>
                <a:prstClr val="black"/>
              </a:solidFill>
            </a:endParaRPr>
          </a:p>
        </p:txBody>
      </p:sp>
    </p:spTree>
    <p:extLst>
      <p:ext uri="{BB962C8B-B14F-4D97-AF65-F5344CB8AC3E}">
        <p14:creationId xmlns:p14="http://schemas.microsoft.com/office/powerpoint/2010/main" val="321076252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 id="2147483851" r:id="rId22"/>
    <p:sldLayoutId id="2147483852" r:id="rId23"/>
    <p:sldLayoutId id="2147483853" r:id="rId24"/>
    <p:sldLayoutId id="2147483854" r:id="rId25"/>
    <p:sldLayoutId id="2147483855" r:id="rId26"/>
  </p:sldLayoutIdLst>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 Id="rId5" Type="http://schemas.openxmlformats.org/officeDocument/2006/relationships/hyperlink" Target="http://plnkr.co/edit/rGiBPab0hwWTg8fyMmJU?p=preview" TargetMode="Externa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hyperlink" Target="https://code.jquery.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hyperlink" Target="https://jsfiddle.net/koldovsky/d4j5zuk6/" TargetMode="Externa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jsfiddle.net/koldovsky/4rb1czbx/2/" TargetMode="Externa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jsperf.com/queryselectorall-vs-getelementbyid/35"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hyperlink" Target="https://jsfiddle.net/6gb5zgrp/4/"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hyperlink" Target="https://jsfiddle.net/koldovsky/8pdwvcy7/"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hyperlink" Target="https://jsfiddle.net/koldovsky/yproq6t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DOM Manipulation and jQuery</a:t>
            </a:r>
            <a:endParaRPr lang="en-US" sz="4000" b="1" dirty="0"/>
          </a:p>
        </p:txBody>
      </p:sp>
      <p:sp>
        <p:nvSpPr>
          <p:cNvPr id="2" name="Subtitle 1"/>
          <p:cNvSpPr>
            <a:spLocks noGrp="1"/>
          </p:cNvSpPr>
          <p:nvPr>
            <p:ph type="subTitle" idx="1"/>
          </p:nvPr>
        </p:nvSpPr>
        <p:spPr/>
        <p:txBody>
          <a:bodyPr>
            <a:normAutofit/>
          </a:bodyPr>
          <a:lstStyle/>
          <a:p>
            <a:pPr algn="r"/>
            <a:r>
              <a:rPr lang="en-US" sz="1600" dirty="0"/>
              <a:t>Vyacheslav Koldovskyy</a:t>
            </a:r>
            <a:br>
              <a:rPr lang="en-US" sz="1600" dirty="0"/>
            </a:br>
            <a:r>
              <a:rPr lang="en-US" sz="1600" dirty="0"/>
              <a:t>Last update: 05-Apr-2017</a:t>
            </a:r>
          </a:p>
          <a:p>
            <a:endParaRPr lang="en-US" sz="2800" dirty="0"/>
          </a:p>
        </p:txBody>
      </p:sp>
    </p:spTree>
    <p:extLst>
      <p:ext uri="{BB962C8B-B14F-4D97-AF65-F5344CB8AC3E}">
        <p14:creationId xmlns:p14="http://schemas.microsoft.com/office/powerpoint/2010/main" val="1186163381"/>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pPr algn="ctr" eaLnBrk="1" hangingPunct="1"/>
            <a:r>
              <a:rPr altLang="en-US"/>
              <a:t>Inline handling</a:t>
            </a:r>
            <a:endParaRPr lang="uk-UA" altLang="en-US"/>
          </a:p>
        </p:txBody>
      </p:sp>
      <p:sp>
        <p:nvSpPr>
          <p:cNvPr id="28675" name="Content Placeholder 2"/>
          <p:cNvSpPr>
            <a:spLocks/>
          </p:cNvSpPr>
          <p:nvPr/>
        </p:nvSpPr>
        <p:spPr bwMode="auto">
          <a:xfrm>
            <a:off x="228600" y="1447800"/>
            <a:ext cx="861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Imagine that we have some HTML-element, for example &lt;button&gt; and we want to do some action when user clicks the button.</a:t>
            </a:r>
          </a:p>
        </p:txBody>
      </p:sp>
      <p:sp>
        <p:nvSpPr>
          <p:cNvPr id="5" name="Rounded Rectangle 4"/>
          <p:cNvSpPr/>
          <p:nvPr/>
        </p:nvSpPr>
        <p:spPr>
          <a:xfrm>
            <a:off x="439381" y="4135696"/>
            <a:ext cx="8342915" cy="721255"/>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28679" name="Content Placeholder 2"/>
          <p:cNvSpPr>
            <a:spLocks/>
          </p:cNvSpPr>
          <p:nvPr/>
        </p:nvSpPr>
        <p:spPr bwMode="auto">
          <a:xfrm>
            <a:off x="-685800" y="4267200"/>
            <a:ext cx="952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dirty="0">
                <a:solidFill>
                  <a:srgbClr val="FFFFFF"/>
                </a:solidFill>
              </a:rPr>
              <a:t>&lt;button </a:t>
            </a:r>
            <a:r>
              <a:rPr lang="en-US" altLang="en-US" sz="2800" b="1" dirty="0" err="1">
                <a:solidFill>
                  <a:srgbClr val="FFFFFF"/>
                </a:solidFill>
              </a:rPr>
              <a:t>onclick</a:t>
            </a:r>
            <a:r>
              <a:rPr lang="en-US" altLang="en-US" sz="2800" b="1" dirty="0">
                <a:solidFill>
                  <a:srgbClr val="FFFFFF"/>
                </a:solidFill>
              </a:rPr>
              <a:t> = </a:t>
            </a:r>
            <a:r>
              <a:rPr lang="en-US" altLang="en-US" sz="2800" dirty="0">
                <a:solidFill>
                  <a:srgbClr val="FFFFFF"/>
                </a:solidFill>
              </a:rPr>
              <a:t>"action();"</a:t>
            </a:r>
            <a:r>
              <a:rPr lang="en-US" altLang="en-US" sz="2800" b="1" dirty="0">
                <a:solidFill>
                  <a:srgbClr val="FFFFFF"/>
                </a:solidFill>
              </a:rPr>
              <a:t>&gt;</a:t>
            </a:r>
            <a:r>
              <a:rPr lang="en-US" altLang="en-US" sz="2800" dirty="0">
                <a:solidFill>
                  <a:srgbClr val="FFFFFF"/>
                </a:solidFill>
              </a:rPr>
              <a:t> Demo </a:t>
            </a:r>
            <a:r>
              <a:rPr lang="en-US" altLang="en-US" sz="2800" b="1" dirty="0">
                <a:solidFill>
                  <a:srgbClr val="FFFFFF"/>
                </a:solidFill>
              </a:rPr>
              <a:t>&lt;/button&gt;</a:t>
            </a:r>
          </a:p>
        </p:txBody>
      </p:sp>
      <p:pic>
        <p:nvPicPr>
          <p:cNvPr id="2868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5038725"/>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Content Placeholder 2"/>
          <p:cNvSpPr>
            <a:spLocks/>
          </p:cNvSpPr>
          <p:nvPr/>
        </p:nvSpPr>
        <p:spPr bwMode="auto">
          <a:xfrm>
            <a:off x="228600" y="2743200"/>
            <a:ext cx="8763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First way: inline adding of JavaScript into HTML. If we use this technique, we should update HTML-page and set some JS code in </a:t>
            </a:r>
            <a:r>
              <a:rPr lang="en-US" altLang="en-US" sz="2500" i="1"/>
              <a:t>onevent</a:t>
            </a:r>
            <a:r>
              <a:rPr lang="en-US" altLang="en-US" sz="2500"/>
              <a:t> attribute of HTML-element.</a:t>
            </a:r>
          </a:p>
        </p:txBody>
      </p:sp>
      <p:sp>
        <p:nvSpPr>
          <p:cNvPr id="28682" name="Content Placeholder 2"/>
          <p:cNvSpPr>
            <a:spLocks/>
          </p:cNvSpPr>
          <p:nvPr/>
        </p:nvSpPr>
        <p:spPr bwMode="auto">
          <a:xfrm>
            <a:off x="228600" y="54102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b="1"/>
              <a:t>Never</a:t>
            </a:r>
            <a:r>
              <a:rPr lang="en-US" altLang="en-US" sz="2500"/>
              <a:t> use this way, because it influences HTML and JavaScript simultaneously. So let's look at the next option!</a:t>
            </a:r>
          </a:p>
        </p:txBody>
      </p:sp>
      <p:sp>
        <p:nvSpPr>
          <p:cNvPr id="28683" name="Content Placeholder 2"/>
          <p:cNvSpPr txBox="1">
            <a:spLocks/>
          </p:cNvSpPr>
          <p:nvPr/>
        </p:nvSpPr>
        <p:spPr bwMode="auto">
          <a:xfrm>
            <a:off x="7924800" y="4876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
        <p:nvSpPr>
          <p:cNvPr id="28684" name="Content Placeholder 2"/>
          <p:cNvSpPr txBox="1">
            <a:spLocks/>
          </p:cNvSpPr>
          <p:nvPr/>
        </p:nvSpPr>
        <p:spPr bwMode="auto">
          <a:xfrm>
            <a:off x="8134350" y="591502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[2]</a:t>
            </a:r>
            <a:endParaRPr lang="uk-UA" altLang="en-US" sz="2000"/>
          </a:p>
        </p:txBody>
      </p:sp>
    </p:spTree>
    <p:extLst>
      <p:ext uri="{BB962C8B-B14F-4D97-AF65-F5344CB8AC3E}">
        <p14:creationId xmlns:p14="http://schemas.microsoft.com/office/powerpoint/2010/main" val="250233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pPr algn="ctr" eaLnBrk="1" hangingPunct="1"/>
            <a:r>
              <a:rPr altLang="en-US"/>
              <a:t>Using of </a:t>
            </a:r>
            <a:r>
              <a:rPr altLang="en-US" i="1"/>
              <a:t>onevent</a:t>
            </a:r>
            <a:r>
              <a:rPr altLang="en-US"/>
              <a:t> attribute </a:t>
            </a:r>
            <a:endParaRPr lang="uk-UA" altLang="en-US"/>
          </a:p>
        </p:txBody>
      </p:sp>
      <p:sp>
        <p:nvSpPr>
          <p:cNvPr id="5" name="Rounded Rectangle 4"/>
          <p:cNvSpPr/>
          <p:nvPr/>
        </p:nvSpPr>
        <p:spPr>
          <a:xfrm>
            <a:off x="256476" y="5269171"/>
            <a:ext cx="3983554" cy="721255"/>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30726" name="Content Placeholder 2"/>
          <p:cNvSpPr>
            <a:spLocks/>
          </p:cNvSpPr>
          <p:nvPr/>
        </p:nvSpPr>
        <p:spPr bwMode="auto">
          <a:xfrm>
            <a:off x="-762000" y="53340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a:solidFill>
                  <a:srgbClr val="FFFFFF"/>
                </a:solidFill>
              </a:rPr>
              <a:t>btn.onclick = </a:t>
            </a:r>
            <a:r>
              <a:rPr lang="en-US" altLang="en-US" sz="2800">
                <a:solidFill>
                  <a:srgbClr val="FFFFFF"/>
                </a:solidFill>
              </a:rPr>
              <a:t>action;</a:t>
            </a:r>
            <a:endParaRPr lang="en-US" altLang="en-US" sz="2800" b="1">
              <a:solidFill>
                <a:srgbClr val="FFFFFF"/>
              </a:solidFill>
            </a:endParaRPr>
          </a:p>
        </p:txBody>
      </p:sp>
      <p:sp>
        <p:nvSpPr>
          <p:cNvPr id="30727" name="Content Placeholder 2"/>
          <p:cNvSpPr>
            <a:spLocks/>
          </p:cNvSpPr>
          <p:nvPr/>
        </p:nvSpPr>
        <p:spPr bwMode="auto">
          <a:xfrm>
            <a:off x="152400" y="1371600"/>
            <a:ext cx="8763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The next way doesn't touch HTML. For adding event handler you need to find an object that is a JavaScript model of HTML-element. </a:t>
            </a:r>
          </a:p>
        </p:txBody>
      </p:sp>
      <p:sp>
        <p:nvSpPr>
          <p:cNvPr id="30728" name="Content Placeholder 2"/>
          <p:cNvSpPr>
            <a:spLocks/>
          </p:cNvSpPr>
          <p:nvPr/>
        </p:nvSpPr>
        <p:spPr bwMode="auto">
          <a:xfrm>
            <a:off x="152400" y="274320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For example, your button has id </a:t>
            </a:r>
            <a:r>
              <a:rPr lang="en-US" altLang="en-US" sz="2500" i="1"/>
              <a:t>btn</a:t>
            </a:r>
            <a:r>
              <a:rPr lang="en-US" altLang="en-US" sz="2500"/>
              <a:t>:</a:t>
            </a:r>
            <a:r>
              <a:rPr lang="en-US" altLang="en-US" sz="2400" i="1"/>
              <a:t> </a:t>
            </a:r>
            <a:endParaRPr lang="en-US" altLang="en-US" sz="2400"/>
          </a:p>
        </p:txBody>
      </p:sp>
      <p:sp>
        <p:nvSpPr>
          <p:cNvPr id="2" name="Rounded Rectangle 4"/>
          <p:cNvSpPr/>
          <p:nvPr/>
        </p:nvSpPr>
        <p:spPr>
          <a:xfrm>
            <a:off x="1417884" y="3287971"/>
            <a:ext cx="6614203" cy="721255"/>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30732" name="Content Placeholder 2"/>
          <p:cNvSpPr>
            <a:spLocks/>
          </p:cNvSpPr>
          <p:nvPr/>
        </p:nvSpPr>
        <p:spPr bwMode="auto">
          <a:xfrm>
            <a:off x="228600" y="3352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dirty="0">
                <a:solidFill>
                  <a:srgbClr val="FFFFFF"/>
                </a:solidFill>
              </a:rPr>
              <a:t>&lt;button id = </a:t>
            </a:r>
            <a:r>
              <a:rPr lang="en-US" altLang="en-US" sz="2800" dirty="0">
                <a:solidFill>
                  <a:srgbClr val="FFFFFF"/>
                </a:solidFill>
              </a:rPr>
              <a:t>"</a:t>
            </a:r>
            <a:r>
              <a:rPr lang="en-US" altLang="en-US" sz="2800" dirty="0" err="1">
                <a:solidFill>
                  <a:srgbClr val="FFFFFF"/>
                </a:solidFill>
              </a:rPr>
              <a:t>btn</a:t>
            </a:r>
            <a:r>
              <a:rPr lang="en-US" altLang="en-US" sz="2800" dirty="0">
                <a:solidFill>
                  <a:srgbClr val="FFFFFF"/>
                </a:solidFill>
              </a:rPr>
              <a:t>"</a:t>
            </a:r>
            <a:r>
              <a:rPr lang="en-US" altLang="en-US" sz="2800" b="1" dirty="0">
                <a:solidFill>
                  <a:srgbClr val="FFFFFF"/>
                </a:solidFill>
              </a:rPr>
              <a:t>&gt;</a:t>
            </a:r>
            <a:r>
              <a:rPr lang="en-US" altLang="en-US" sz="2800" dirty="0">
                <a:solidFill>
                  <a:srgbClr val="FFFFFF"/>
                </a:solidFill>
              </a:rPr>
              <a:t> Demo </a:t>
            </a:r>
            <a:r>
              <a:rPr lang="en-US" altLang="en-US" sz="2800" b="1" dirty="0">
                <a:solidFill>
                  <a:srgbClr val="FFFFFF"/>
                </a:solidFill>
              </a:rPr>
              <a:t>&lt;/button&gt;</a:t>
            </a:r>
          </a:p>
        </p:txBody>
      </p:sp>
      <p:sp>
        <p:nvSpPr>
          <p:cNvPr id="30733" name="Content Placeholder 2"/>
          <p:cNvSpPr>
            <a:spLocks/>
          </p:cNvSpPr>
          <p:nvPr/>
        </p:nvSpPr>
        <p:spPr bwMode="auto">
          <a:xfrm>
            <a:off x="4419600" y="5257800"/>
            <a:ext cx="472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200"/>
              <a:t>Where </a:t>
            </a:r>
            <a:r>
              <a:rPr lang="en-US" altLang="en-US" sz="2200" i="1"/>
              <a:t>action </a:t>
            </a:r>
            <a:r>
              <a:rPr lang="en-US" altLang="en-US" sz="2200"/>
              <a:t>is some function</a:t>
            </a:r>
          </a:p>
          <a:p>
            <a:pPr algn="just" eaLnBrk="1" hangingPunct="1">
              <a:buFont typeface="Calibri" panose="020F0502020204030204" pitchFamily="34" charset="0"/>
              <a:buNone/>
            </a:pPr>
            <a:r>
              <a:rPr lang="en-US" altLang="en-US" sz="2200"/>
              <a:t>defined as </a:t>
            </a:r>
            <a:r>
              <a:rPr lang="en-US" altLang="en-US" sz="2200" b="1" i="1"/>
              <a:t>function</a:t>
            </a:r>
            <a:r>
              <a:rPr lang="en-US" altLang="en-US" sz="2200" i="1"/>
              <a:t> action () { . . . }</a:t>
            </a:r>
          </a:p>
        </p:txBody>
      </p:sp>
      <p:sp>
        <p:nvSpPr>
          <p:cNvPr id="30734" name="Content Placeholder 2"/>
          <p:cNvSpPr>
            <a:spLocks/>
          </p:cNvSpPr>
          <p:nvPr/>
        </p:nvSpPr>
        <p:spPr bwMode="auto">
          <a:xfrm>
            <a:off x="228600" y="419100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Then desired object will be created automatically. Next you can use an </a:t>
            </a:r>
            <a:r>
              <a:rPr lang="en-US" altLang="en-US" sz="2500" i="1"/>
              <a:t>onclick </a:t>
            </a:r>
            <a:r>
              <a:rPr lang="en-US" altLang="en-US" sz="2500"/>
              <a:t>property:</a:t>
            </a:r>
          </a:p>
        </p:txBody>
      </p:sp>
      <p:sp>
        <p:nvSpPr>
          <p:cNvPr id="30735" name="Content Placeholder 2"/>
          <p:cNvSpPr txBox="1">
            <a:spLocks/>
          </p:cNvSpPr>
          <p:nvPr/>
        </p:nvSpPr>
        <p:spPr bwMode="auto">
          <a:xfrm>
            <a:off x="8229600" y="3352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Tree>
    <p:extLst>
      <p:ext uri="{BB962C8B-B14F-4D97-AF65-F5344CB8AC3E}">
        <p14:creationId xmlns:p14="http://schemas.microsoft.com/office/powerpoint/2010/main" val="366282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pPr algn="ctr" eaLnBrk="1" hangingPunct="1"/>
            <a:r>
              <a:rPr altLang="en-US"/>
              <a:t>Proper ways</a:t>
            </a:r>
            <a:endParaRPr lang="uk-UA" altLang="en-US"/>
          </a:p>
        </p:txBody>
      </p:sp>
      <p:sp>
        <p:nvSpPr>
          <p:cNvPr id="32771" name="Content Placeholder 2"/>
          <p:cNvSpPr>
            <a:spLocks/>
          </p:cNvSpPr>
          <p:nvPr/>
        </p:nvSpPr>
        <p:spPr bwMode="auto">
          <a:xfrm>
            <a:off x="228600" y="14478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600"/>
              <a:t>Previous way makes sense, but has some limitations. For example you can not use more than one handler for one event, because you set a function on </a:t>
            </a:r>
            <a:r>
              <a:rPr lang="en-US" altLang="en-US" sz="2600" i="1"/>
              <a:t>onevent</a:t>
            </a:r>
            <a:r>
              <a:rPr lang="en-US" altLang="en-US" sz="2600"/>
              <a:t> attribute directly.</a:t>
            </a:r>
          </a:p>
        </p:txBody>
      </p:sp>
      <p:sp>
        <p:nvSpPr>
          <p:cNvPr id="5" name="Rounded Rectangle 4"/>
          <p:cNvSpPr/>
          <p:nvPr/>
        </p:nvSpPr>
        <p:spPr>
          <a:xfrm>
            <a:off x="817225" y="3895297"/>
            <a:ext cx="7891947" cy="577003"/>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32775" name="Content Placeholder 2"/>
          <p:cNvSpPr>
            <a:spLocks/>
          </p:cNvSpPr>
          <p:nvPr/>
        </p:nvSpPr>
        <p:spPr bwMode="auto">
          <a:xfrm>
            <a:off x="-76200" y="3886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dirty="0" err="1">
                <a:solidFill>
                  <a:srgbClr val="FFFFFF"/>
                </a:solidFill>
              </a:rPr>
              <a:t>btn.addEventListener</a:t>
            </a:r>
            <a:r>
              <a:rPr lang="en-US" altLang="en-US" sz="2800" b="1" dirty="0">
                <a:solidFill>
                  <a:srgbClr val="FFFFFF"/>
                </a:solidFill>
              </a:rPr>
              <a:t>(</a:t>
            </a:r>
            <a:r>
              <a:rPr lang="en-US" altLang="en-US" sz="2800" dirty="0">
                <a:solidFill>
                  <a:srgbClr val="FFFFFF"/>
                </a:solidFill>
              </a:rPr>
              <a:t>'click'</a:t>
            </a:r>
            <a:r>
              <a:rPr lang="en-US" altLang="en-US" sz="2800" b="1" dirty="0">
                <a:solidFill>
                  <a:srgbClr val="FFFFFF"/>
                </a:solidFill>
              </a:rPr>
              <a:t>, </a:t>
            </a:r>
            <a:r>
              <a:rPr lang="en-US" altLang="en-US" sz="2800" dirty="0">
                <a:solidFill>
                  <a:srgbClr val="FFFFFF"/>
                </a:solidFill>
              </a:rPr>
              <a:t>action</a:t>
            </a:r>
            <a:r>
              <a:rPr lang="en-US" altLang="en-US" sz="2800" b="1" dirty="0">
                <a:solidFill>
                  <a:srgbClr val="FFFFFF"/>
                </a:solidFill>
              </a:rPr>
              <a:t>, false);   </a:t>
            </a:r>
            <a:endParaRPr lang="en-US" altLang="en-US" sz="2800" dirty="0">
              <a:solidFill>
                <a:srgbClr val="FFFFFF"/>
              </a:solidFill>
            </a:endParaRPr>
          </a:p>
        </p:txBody>
      </p:sp>
      <p:sp>
        <p:nvSpPr>
          <p:cNvPr id="32776" name="Content Placeholder 2"/>
          <p:cNvSpPr>
            <a:spLocks/>
          </p:cNvSpPr>
          <p:nvPr/>
        </p:nvSpPr>
        <p:spPr bwMode="auto">
          <a:xfrm>
            <a:off x="228600" y="48006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But this method doesn't work in IE. For IE you should use:</a:t>
            </a:r>
          </a:p>
        </p:txBody>
      </p:sp>
      <p:sp>
        <p:nvSpPr>
          <p:cNvPr id="32777" name="Content Placeholder 2"/>
          <p:cNvSpPr>
            <a:spLocks/>
          </p:cNvSpPr>
          <p:nvPr/>
        </p:nvSpPr>
        <p:spPr bwMode="auto">
          <a:xfrm>
            <a:off x="228600" y="32766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Next method helps solve this and some other problems:</a:t>
            </a:r>
          </a:p>
        </p:txBody>
      </p:sp>
      <p:sp>
        <p:nvSpPr>
          <p:cNvPr id="2" name="Rounded Rectangle 4"/>
          <p:cNvSpPr/>
          <p:nvPr/>
        </p:nvSpPr>
        <p:spPr>
          <a:xfrm>
            <a:off x="817225" y="5419297"/>
            <a:ext cx="7891947" cy="577003"/>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32781" name="Content Placeholder 2"/>
          <p:cNvSpPr>
            <a:spLocks/>
          </p:cNvSpPr>
          <p:nvPr/>
        </p:nvSpPr>
        <p:spPr bwMode="auto">
          <a:xfrm>
            <a:off x="457200" y="54102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dirty="0" err="1">
                <a:solidFill>
                  <a:srgbClr val="FFFFFF"/>
                </a:solidFill>
              </a:rPr>
              <a:t>btn.attachEvent</a:t>
            </a:r>
            <a:r>
              <a:rPr lang="en-US" altLang="en-US" sz="2800" b="1" dirty="0">
                <a:solidFill>
                  <a:srgbClr val="FFFFFF"/>
                </a:solidFill>
              </a:rPr>
              <a:t>(</a:t>
            </a:r>
            <a:r>
              <a:rPr lang="en-US" altLang="en-US" sz="2800" dirty="0">
                <a:solidFill>
                  <a:srgbClr val="FFFFFF"/>
                </a:solidFill>
              </a:rPr>
              <a:t>'</a:t>
            </a:r>
            <a:r>
              <a:rPr lang="en-US" altLang="en-US" sz="2800" dirty="0" err="1">
                <a:solidFill>
                  <a:srgbClr val="FFFFFF"/>
                </a:solidFill>
              </a:rPr>
              <a:t>onclick</a:t>
            </a:r>
            <a:r>
              <a:rPr lang="en-US" altLang="en-US" sz="2800" dirty="0">
                <a:solidFill>
                  <a:srgbClr val="FFFFFF"/>
                </a:solidFill>
              </a:rPr>
              <a:t>'</a:t>
            </a:r>
            <a:r>
              <a:rPr lang="en-US" altLang="en-US" sz="2800" b="1" dirty="0">
                <a:solidFill>
                  <a:srgbClr val="FFFFFF"/>
                </a:solidFill>
              </a:rPr>
              <a:t>, </a:t>
            </a:r>
            <a:r>
              <a:rPr lang="en-US" altLang="en-US" sz="2800" dirty="0">
                <a:solidFill>
                  <a:srgbClr val="FFFFFF"/>
                </a:solidFill>
              </a:rPr>
              <a:t>action</a:t>
            </a:r>
            <a:r>
              <a:rPr lang="en-US" altLang="en-US" sz="2800" b="1" dirty="0">
                <a:solidFill>
                  <a:srgbClr val="FFFFFF"/>
                </a:solidFill>
              </a:rPr>
              <a:t>);   </a:t>
            </a:r>
            <a:endParaRPr lang="en-US" altLang="en-US" sz="2800" dirty="0">
              <a:solidFill>
                <a:srgbClr val="FFFFFF"/>
              </a:solidFill>
            </a:endParaRPr>
          </a:p>
        </p:txBody>
      </p:sp>
    </p:spTree>
    <p:extLst>
      <p:ext uri="{BB962C8B-B14F-4D97-AF65-F5344CB8AC3E}">
        <p14:creationId xmlns:p14="http://schemas.microsoft.com/office/powerpoint/2010/main" val="89421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algn="ctr" eaLnBrk="1" hangingPunct="1"/>
            <a:r>
              <a:rPr altLang="en-US"/>
              <a:t>Proper ways</a:t>
            </a:r>
            <a:endParaRPr lang="uk-UA" altLang="en-US"/>
          </a:p>
        </p:txBody>
      </p:sp>
      <p:sp>
        <p:nvSpPr>
          <p:cNvPr id="5" name="Rounded Rectangle 4"/>
          <p:cNvSpPr/>
          <p:nvPr/>
        </p:nvSpPr>
        <p:spPr>
          <a:xfrm>
            <a:off x="817225" y="2089997"/>
            <a:ext cx="7891947" cy="577003"/>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34822" name="Content Placeholder 2"/>
          <p:cNvSpPr>
            <a:spLocks/>
          </p:cNvSpPr>
          <p:nvPr/>
        </p:nvSpPr>
        <p:spPr bwMode="auto">
          <a:xfrm>
            <a:off x="-76200" y="2081213"/>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dirty="0" err="1">
                <a:solidFill>
                  <a:srgbClr val="FFFFFF"/>
                </a:solidFill>
              </a:rPr>
              <a:t>btn.removeEventListener</a:t>
            </a:r>
            <a:r>
              <a:rPr lang="en-US" altLang="en-US" sz="2800" b="1" dirty="0">
                <a:solidFill>
                  <a:srgbClr val="FFFFFF"/>
                </a:solidFill>
              </a:rPr>
              <a:t>(</a:t>
            </a:r>
            <a:r>
              <a:rPr lang="en-US" altLang="en-US" sz="2800" dirty="0">
                <a:solidFill>
                  <a:srgbClr val="FFFFFF"/>
                </a:solidFill>
              </a:rPr>
              <a:t>'click'</a:t>
            </a:r>
            <a:r>
              <a:rPr lang="en-US" altLang="en-US" sz="2800" b="1" dirty="0">
                <a:solidFill>
                  <a:srgbClr val="FFFFFF"/>
                </a:solidFill>
              </a:rPr>
              <a:t>, </a:t>
            </a:r>
            <a:r>
              <a:rPr lang="en-US" altLang="en-US" sz="2800" dirty="0">
                <a:solidFill>
                  <a:srgbClr val="FFFFFF"/>
                </a:solidFill>
              </a:rPr>
              <a:t>action</a:t>
            </a:r>
            <a:r>
              <a:rPr lang="en-US" altLang="en-US" sz="2800" b="1" dirty="0">
                <a:solidFill>
                  <a:srgbClr val="FFFFFF"/>
                </a:solidFill>
              </a:rPr>
              <a:t>);   </a:t>
            </a:r>
            <a:endParaRPr lang="en-US" altLang="en-US" sz="2800" dirty="0">
              <a:solidFill>
                <a:srgbClr val="FFFFFF"/>
              </a:solidFill>
            </a:endParaRPr>
          </a:p>
        </p:txBody>
      </p:sp>
      <p:sp>
        <p:nvSpPr>
          <p:cNvPr id="34824" name="Content Placeholder 2"/>
          <p:cNvSpPr>
            <a:spLocks/>
          </p:cNvSpPr>
          <p:nvPr/>
        </p:nvSpPr>
        <p:spPr bwMode="auto">
          <a:xfrm>
            <a:off x="228600" y="1471613"/>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Also, you can unsubscribe from any event. In W3C:</a:t>
            </a:r>
          </a:p>
        </p:txBody>
      </p:sp>
      <p:sp>
        <p:nvSpPr>
          <p:cNvPr id="34829" name="Content Placeholder 2"/>
          <p:cNvSpPr>
            <a:spLocks/>
          </p:cNvSpPr>
          <p:nvPr/>
        </p:nvSpPr>
        <p:spPr bwMode="auto">
          <a:xfrm>
            <a:off x="228600" y="3810000"/>
            <a:ext cx="8763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000" i="1" dirty="0"/>
              <a:t>Interesting note</a:t>
            </a:r>
          </a:p>
          <a:p>
            <a:pPr algn="just" eaLnBrk="1" hangingPunct="1">
              <a:buFont typeface="Calibri" panose="020F0502020204030204" pitchFamily="34" charset="0"/>
              <a:buNone/>
            </a:pPr>
            <a:r>
              <a:rPr lang="en-US" altLang="en-US" sz="2000" i="1" dirty="0"/>
              <a:t>Why we refer to W3C if JavaScript syntax is specified by ECMA? Because ECMA specifies only cross-platform part of language and does not describes any API. The browser API is determined by W3C standards. It applies to events, DOM, storages, etc.</a:t>
            </a:r>
          </a:p>
        </p:txBody>
      </p:sp>
    </p:spTree>
    <p:extLst>
      <p:ext uri="{BB962C8B-B14F-4D97-AF65-F5344CB8AC3E}">
        <p14:creationId xmlns:p14="http://schemas.microsoft.com/office/powerpoint/2010/main" val="2728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algn="ctr" eaLnBrk="1" hangingPunct="1"/>
            <a:r>
              <a:rPr altLang="en-US"/>
              <a:t>Event object</a:t>
            </a:r>
            <a:endParaRPr lang="uk-UA" altLang="en-US"/>
          </a:p>
        </p:txBody>
      </p:sp>
      <p:sp>
        <p:nvSpPr>
          <p:cNvPr id="40963" name="Content Placeholder 2"/>
          <p:cNvSpPr>
            <a:spLocks noGrp="1"/>
          </p:cNvSpPr>
          <p:nvPr>
            <p:ph idx="4294967295"/>
          </p:nvPr>
        </p:nvSpPr>
        <p:spPr>
          <a:xfrm>
            <a:off x="228600" y="1447800"/>
            <a:ext cx="8610600" cy="990600"/>
          </a:xfrm>
        </p:spPr>
        <p:txBody>
          <a:bodyPr/>
          <a:lstStyle/>
          <a:p>
            <a:pPr marL="0" indent="0" algn="just" eaLnBrk="1" hangingPunct="1">
              <a:buFont typeface="Calibri" panose="020F0502020204030204" pitchFamily="34" charset="0"/>
              <a:buNone/>
            </a:pPr>
            <a:r>
              <a:rPr lang="en-US" altLang="en-US" sz="2400"/>
              <a:t>For every event in the browser instance of </a:t>
            </a:r>
            <a:r>
              <a:rPr lang="en-US" altLang="en-US" sz="2400" b="1"/>
              <a:t>Event</a:t>
            </a:r>
            <a:r>
              <a:rPr lang="en-US" altLang="en-US" sz="2400"/>
              <a:t> object will be created. </a:t>
            </a:r>
          </a:p>
          <a:p>
            <a:pPr marL="0" indent="0" algn="just" eaLnBrk="1" hangingPunct="1">
              <a:buFont typeface="Calibri" panose="020F0502020204030204" pitchFamily="34" charset="0"/>
              <a:buNone/>
            </a:pPr>
            <a:endParaRPr lang="en-US" altLang="en-US" sz="2800"/>
          </a:p>
        </p:txBody>
      </p:sp>
      <p:sp>
        <p:nvSpPr>
          <p:cNvPr id="40964" name="Content Placeholder 2"/>
          <p:cNvSpPr>
            <a:spLocks/>
          </p:cNvSpPr>
          <p:nvPr/>
        </p:nvSpPr>
        <p:spPr bwMode="auto">
          <a:xfrm>
            <a:off x="228600" y="24384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400"/>
              <a:t>You can take it if you need. In W3C browsers this object will be passed as a </a:t>
            </a:r>
            <a:r>
              <a:rPr lang="en-US" altLang="en-US" sz="2400" i="1"/>
              <a:t>first parameter </a:t>
            </a:r>
            <a:r>
              <a:rPr lang="en-US" altLang="en-US" sz="2400"/>
              <a:t>of event handler:</a:t>
            </a:r>
          </a:p>
          <a:p>
            <a:pPr algn="just" eaLnBrk="1" hangingPunct="1">
              <a:buFont typeface="Calibri" panose="020F0502020204030204" pitchFamily="34" charset="0"/>
              <a:buNone/>
            </a:pPr>
            <a:endParaRPr lang="en-US" altLang="en-US" sz="2500"/>
          </a:p>
        </p:txBody>
      </p:sp>
      <p:sp>
        <p:nvSpPr>
          <p:cNvPr id="5" name="Rounded Rectangle 4"/>
          <p:cNvSpPr/>
          <p:nvPr/>
        </p:nvSpPr>
        <p:spPr>
          <a:xfrm>
            <a:off x="817225" y="3385397"/>
            <a:ext cx="7891947" cy="577003"/>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40968" name="Content Placeholder 2"/>
          <p:cNvSpPr>
            <a:spLocks/>
          </p:cNvSpPr>
          <p:nvPr/>
        </p:nvSpPr>
        <p:spPr bwMode="auto">
          <a:xfrm>
            <a:off x="-76200" y="3376613"/>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dirty="0" err="1">
                <a:solidFill>
                  <a:srgbClr val="FFFFFF"/>
                </a:solidFill>
              </a:rPr>
              <a:t>btn.addEventListener</a:t>
            </a:r>
            <a:r>
              <a:rPr lang="en-US" altLang="en-US" sz="2800" b="1" dirty="0">
                <a:solidFill>
                  <a:srgbClr val="FFFFFF"/>
                </a:solidFill>
              </a:rPr>
              <a:t>(</a:t>
            </a:r>
            <a:r>
              <a:rPr lang="en-US" altLang="en-US" sz="2800" dirty="0">
                <a:solidFill>
                  <a:srgbClr val="FFFFFF"/>
                </a:solidFill>
              </a:rPr>
              <a:t>'click'</a:t>
            </a:r>
            <a:r>
              <a:rPr lang="en-US" altLang="en-US" sz="2800" b="1" dirty="0">
                <a:solidFill>
                  <a:srgbClr val="FFFFFF"/>
                </a:solidFill>
              </a:rPr>
              <a:t>, </a:t>
            </a:r>
            <a:r>
              <a:rPr lang="en-US" altLang="en-US" sz="2800" dirty="0">
                <a:solidFill>
                  <a:srgbClr val="FFFFFF"/>
                </a:solidFill>
              </a:rPr>
              <a:t>action, </a:t>
            </a:r>
            <a:r>
              <a:rPr lang="en-US" altLang="en-US" sz="2800" b="1" dirty="0">
                <a:solidFill>
                  <a:srgbClr val="FFFFFF"/>
                </a:solidFill>
              </a:rPr>
              <a:t>false);   </a:t>
            </a:r>
            <a:endParaRPr lang="en-US" altLang="en-US" sz="2800" dirty="0">
              <a:solidFill>
                <a:srgbClr val="FFFFFF"/>
              </a:solidFill>
            </a:endParaRPr>
          </a:p>
        </p:txBody>
      </p:sp>
      <p:pic>
        <p:nvPicPr>
          <p:cNvPr id="409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114800"/>
            <a:ext cx="4318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Content Placeholder 2"/>
          <p:cNvSpPr>
            <a:spLocks/>
          </p:cNvSpPr>
          <p:nvPr/>
        </p:nvSpPr>
        <p:spPr bwMode="auto">
          <a:xfrm>
            <a:off x="4229100" y="4610100"/>
            <a:ext cx="430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400"/>
              <a:t>Where </a:t>
            </a:r>
            <a:r>
              <a:rPr lang="en-US" altLang="en-US" sz="2400" i="1"/>
              <a:t>action</a:t>
            </a:r>
            <a:r>
              <a:rPr lang="en-US" altLang="en-US" sz="2400"/>
              <a:t> was defined as:</a:t>
            </a:r>
            <a:endParaRPr lang="en-US" altLang="en-US" sz="2500"/>
          </a:p>
        </p:txBody>
      </p:sp>
      <p:sp>
        <p:nvSpPr>
          <p:cNvPr id="10" name="Rounded Rectangle 4"/>
          <p:cNvSpPr/>
          <p:nvPr/>
        </p:nvSpPr>
        <p:spPr>
          <a:xfrm>
            <a:off x="3886200" y="5105400"/>
            <a:ext cx="4822972" cy="8001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40974" name="Content Placeholder 2"/>
          <p:cNvSpPr>
            <a:spLocks/>
          </p:cNvSpPr>
          <p:nvPr/>
        </p:nvSpPr>
        <p:spPr bwMode="auto">
          <a:xfrm>
            <a:off x="2971800" y="5211763"/>
            <a:ext cx="5600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a:solidFill>
                  <a:srgbClr val="FFFFFF"/>
                </a:solidFill>
              </a:rPr>
              <a:t>function</a:t>
            </a:r>
            <a:r>
              <a:rPr lang="en-US" altLang="en-US" sz="2800">
                <a:solidFill>
                  <a:srgbClr val="FFFFFF"/>
                </a:solidFill>
              </a:rPr>
              <a:t> action </a:t>
            </a:r>
            <a:r>
              <a:rPr lang="en-US" altLang="en-US" sz="2800" b="1">
                <a:solidFill>
                  <a:srgbClr val="FFFFFF"/>
                </a:solidFill>
              </a:rPr>
              <a:t>(e)</a:t>
            </a:r>
            <a:r>
              <a:rPr lang="en-US" altLang="en-US" sz="2800">
                <a:solidFill>
                  <a:srgbClr val="FFFFFF"/>
                </a:solidFill>
              </a:rPr>
              <a:t> </a:t>
            </a:r>
            <a:r>
              <a:rPr lang="en-US" altLang="en-US" sz="2800" b="1">
                <a:solidFill>
                  <a:srgbClr val="FFFFFF"/>
                </a:solidFill>
              </a:rPr>
              <a:t>{</a:t>
            </a:r>
            <a:r>
              <a:rPr lang="en-US" altLang="en-US" sz="2800">
                <a:solidFill>
                  <a:srgbClr val="FFFFFF"/>
                </a:solidFill>
              </a:rPr>
              <a:t> . . . </a:t>
            </a:r>
            <a:r>
              <a:rPr lang="en-US" altLang="en-US" sz="2800" b="1">
                <a:solidFill>
                  <a:srgbClr val="FFFFFF"/>
                </a:solidFill>
              </a:rPr>
              <a:t>}</a:t>
            </a:r>
          </a:p>
        </p:txBody>
      </p:sp>
      <p:sp>
        <p:nvSpPr>
          <p:cNvPr id="40975" name="Content Placeholder 2"/>
          <p:cNvSpPr txBox="1">
            <a:spLocks/>
          </p:cNvSpPr>
          <p:nvPr/>
        </p:nvSpPr>
        <p:spPr bwMode="auto">
          <a:xfrm>
            <a:off x="3124200" y="43100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Tree>
    <p:extLst>
      <p:ext uri="{BB962C8B-B14F-4D97-AF65-F5344CB8AC3E}">
        <p14:creationId xmlns:p14="http://schemas.microsoft.com/office/powerpoint/2010/main" val="292585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pPr algn="ctr" eaLnBrk="1" hangingPunct="1"/>
            <a:r>
              <a:rPr altLang="en-US"/>
              <a:t>Control of Default behavior</a:t>
            </a:r>
            <a:endParaRPr lang="uk-UA" altLang="en-US"/>
          </a:p>
        </p:txBody>
      </p:sp>
      <p:sp>
        <p:nvSpPr>
          <p:cNvPr id="45059" name="Content Placeholder 2"/>
          <p:cNvSpPr>
            <a:spLocks noGrp="1"/>
          </p:cNvSpPr>
          <p:nvPr>
            <p:ph idx="4294967295"/>
          </p:nvPr>
        </p:nvSpPr>
        <p:spPr>
          <a:xfrm>
            <a:off x="304800" y="1447800"/>
            <a:ext cx="8610600" cy="1219200"/>
          </a:xfrm>
        </p:spPr>
        <p:txBody>
          <a:bodyPr>
            <a:normAutofit lnSpcReduction="10000"/>
          </a:bodyPr>
          <a:lstStyle/>
          <a:p>
            <a:pPr marL="0" indent="0" eaLnBrk="1" hangingPunct="1">
              <a:buFont typeface="Calibri" panose="020F0502020204030204" pitchFamily="34" charset="0"/>
              <a:buNone/>
            </a:pPr>
            <a:r>
              <a:rPr lang="en-US" altLang="en-US" sz="2500"/>
              <a:t>Sometimes a default scenario of event processing includes some additional behavior: bubbling and capturing or displaying context menu.</a:t>
            </a:r>
            <a:endParaRPr lang="uk-UA" altLang="en-US" sz="2500"/>
          </a:p>
        </p:txBody>
      </p:sp>
      <p:sp>
        <p:nvSpPr>
          <p:cNvPr id="45060" name="Content Placeholder 2"/>
          <p:cNvSpPr>
            <a:spLocks noGrp="1"/>
          </p:cNvSpPr>
          <p:nvPr>
            <p:ph idx="4294967295"/>
          </p:nvPr>
        </p:nvSpPr>
        <p:spPr>
          <a:xfrm>
            <a:off x="304800" y="3048000"/>
            <a:ext cx="8610600" cy="838200"/>
          </a:xfrm>
        </p:spPr>
        <p:txBody>
          <a:bodyPr>
            <a:normAutofit lnSpcReduction="10000"/>
          </a:bodyPr>
          <a:lstStyle/>
          <a:p>
            <a:pPr marL="0" indent="0" eaLnBrk="1" hangingPunct="1">
              <a:buFont typeface="Calibri" panose="020F0502020204030204" pitchFamily="34" charset="0"/>
              <a:buNone/>
            </a:pPr>
            <a:r>
              <a:rPr lang="en-US" altLang="en-US" sz="2500"/>
              <a:t>If you don't need a default behavior, you can cancel it. Use  object </a:t>
            </a:r>
            <a:r>
              <a:rPr lang="en-US" altLang="en-US" sz="2500" i="1"/>
              <a:t>event</a:t>
            </a:r>
            <a:r>
              <a:rPr lang="en-US" altLang="en-US" sz="2500"/>
              <a:t> and next methods for this purpose:</a:t>
            </a:r>
            <a:endParaRPr lang="uk-UA" altLang="en-US" sz="2500"/>
          </a:p>
        </p:txBody>
      </p:sp>
      <p:sp>
        <p:nvSpPr>
          <p:cNvPr id="14" name="Rounded Rectangle 13"/>
          <p:cNvSpPr/>
          <p:nvPr/>
        </p:nvSpPr>
        <p:spPr>
          <a:xfrm>
            <a:off x="360025" y="4299797"/>
            <a:ext cx="3945973" cy="577003"/>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45064" name="Content Placeholder 2"/>
          <p:cNvSpPr>
            <a:spLocks/>
          </p:cNvSpPr>
          <p:nvPr/>
        </p:nvSpPr>
        <p:spPr bwMode="auto">
          <a:xfrm>
            <a:off x="-533400" y="4291013"/>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a:solidFill>
                  <a:srgbClr val="FFFFFF"/>
                </a:solidFill>
              </a:rPr>
              <a:t>e.preventDefault();   </a:t>
            </a:r>
            <a:endParaRPr lang="en-US" altLang="en-US" sz="2800">
              <a:solidFill>
                <a:srgbClr val="FFFFFF"/>
              </a:solidFill>
            </a:endParaRPr>
          </a:p>
        </p:txBody>
      </p:sp>
      <p:sp>
        <p:nvSpPr>
          <p:cNvPr id="17" name="Rounded Rectangle 16"/>
          <p:cNvSpPr/>
          <p:nvPr/>
        </p:nvSpPr>
        <p:spPr>
          <a:xfrm>
            <a:off x="381000" y="5366597"/>
            <a:ext cx="3945973" cy="577003"/>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45068" name="Content Placeholder 2"/>
          <p:cNvSpPr>
            <a:spLocks/>
          </p:cNvSpPr>
          <p:nvPr/>
        </p:nvSpPr>
        <p:spPr bwMode="auto">
          <a:xfrm>
            <a:off x="-685800" y="5357813"/>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sz="2800" b="1">
                <a:solidFill>
                  <a:srgbClr val="FFFFFF"/>
                </a:solidFill>
              </a:rPr>
              <a:t>e.stopPropagation();   </a:t>
            </a:r>
            <a:endParaRPr lang="en-US" altLang="en-US" sz="2800">
              <a:solidFill>
                <a:srgbClr val="FFFFFF"/>
              </a:solidFill>
            </a:endParaRPr>
          </a:p>
        </p:txBody>
      </p:sp>
      <p:sp>
        <p:nvSpPr>
          <p:cNvPr id="45069" name="Content Placeholder 2"/>
          <p:cNvSpPr>
            <a:spLocks/>
          </p:cNvSpPr>
          <p:nvPr/>
        </p:nvSpPr>
        <p:spPr bwMode="auto">
          <a:xfrm>
            <a:off x="5143500" y="5367338"/>
            <a:ext cx="36195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200"/>
              <a:t>for discarding </a:t>
            </a:r>
            <a:r>
              <a:rPr lang="en-US" altLang="en-US" sz="2200" i="1"/>
              <a:t>bubbling</a:t>
            </a:r>
            <a:r>
              <a:rPr lang="en-US" altLang="en-US" sz="2200"/>
              <a:t> and </a:t>
            </a:r>
            <a:r>
              <a:rPr lang="en-US" altLang="en-US" sz="2200" i="1"/>
              <a:t>capturing.</a:t>
            </a:r>
          </a:p>
        </p:txBody>
      </p:sp>
      <p:pic>
        <p:nvPicPr>
          <p:cNvPr id="450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486400"/>
            <a:ext cx="3889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445000"/>
            <a:ext cx="3889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2" name="Content Placeholder 2"/>
          <p:cNvSpPr>
            <a:spLocks/>
          </p:cNvSpPr>
          <p:nvPr/>
        </p:nvSpPr>
        <p:spPr bwMode="auto">
          <a:xfrm>
            <a:off x="5143500" y="4305300"/>
            <a:ext cx="36195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200"/>
              <a:t>for aborting default browser behavior.</a:t>
            </a:r>
          </a:p>
          <a:p>
            <a:pPr algn="just" eaLnBrk="1" hangingPunct="1">
              <a:buFont typeface="Calibri" panose="020F0502020204030204" pitchFamily="34" charset="0"/>
              <a:buNone/>
            </a:pPr>
            <a:endParaRPr lang="en-US" altLang="en-US" sz="2200" i="1"/>
          </a:p>
        </p:txBody>
      </p:sp>
      <p:sp>
        <p:nvSpPr>
          <p:cNvPr id="45073" name="Content Placeholder 2"/>
          <p:cNvSpPr txBox="1">
            <a:spLocks/>
          </p:cNvSpPr>
          <p:nvPr/>
        </p:nvSpPr>
        <p:spPr bwMode="auto">
          <a:xfrm>
            <a:off x="7772400" y="58626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
        <p:nvSpPr>
          <p:cNvPr id="45074" name="Content Placeholder 2"/>
          <p:cNvSpPr txBox="1">
            <a:spLocks/>
          </p:cNvSpPr>
          <p:nvPr/>
        </p:nvSpPr>
        <p:spPr bwMode="auto">
          <a:xfrm>
            <a:off x="7620000" y="47863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a:t>
            </a:r>
            <a:r>
              <a:rPr lang="ru-RU" altLang="en-US" sz="2000"/>
              <a:t>2</a:t>
            </a:r>
            <a:r>
              <a:rPr lang="en-US" altLang="en-US" sz="2000"/>
              <a:t>]</a:t>
            </a:r>
            <a:endParaRPr lang="uk-UA" altLang="en-US" sz="2000"/>
          </a:p>
        </p:txBody>
      </p:sp>
    </p:spTree>
    <p:extLst>
      <p:ext uri="{BB962C8B-B14F-4D97-AF65-F5344CB8AC3E}">
        <p14:creationId xmlns:p14="http://schemas.microsoft.com/office/powerpoint/2010/main" val="154161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a:t>
            </a:r>
            <a:endParaRPr lang="uk-UA" dirty="0"/>
          </a:p>
        </p:txBody>
      </p:sp>
      <p:pic>
        <p:nvPicPr>
          <p:cNvPr id="7" name="Picture 6"/>
          <p:cNvPicPr>
            <a:picLocks noChangeAspect="1"/>
          </p:cNvPicPr>
          <p:nvPr/>
        </p:nvPicPr>
        <p:blipFill rotWithShape="1">
          <a:blip r:embed="rId2"/>
          <a:srcRect b="3297"/>
          <a:stretch/>
        </p:blipFill>
        <p:spPr>
          <a:xfrm>
            <a:off x="230399" y="1143000"/>
            <a:ext cx="4875001" cy="2928329"/>
          </a:xfrm>
          <a:prstGeom prst="rect">
            <a:avLst/>
          </a:prstGeom>
        </p:spPr>
      </p:pic>
      <p:pic>
        <p:nvPicPr>
          <p:cNvPr id="8" name="Picture 7"/>
          <p:cNvPicPr>
            <a:picLocks noChangeAspect="1"/>
          </p:cNvPicPr>
          <p:nvPr/>
        </p:nvPicPr>
        <p:blipFill>
          <a:blip r:embed="rId3"/>
          <a:stretch>
            <a:fillRect/>
          </a:stretch>
        </p:blipFill>
        <p:spPr>
          <a:xfrm>
            <a:off x="230399" y="4343143"/>
            <a:ext cx="7084800" cy="1264479"/>
          </a:xfrm>
          <a:prstGeom prst="rect">
            <a:avLst/>
          </a:prstGeom>
        </p:spPr>
      </p:pic>
      <p:pic>
        <p:nvPicPr>
          <p:cNvPr id="9" name="Picture 8"/>
          <p:cNvPicPr>
            <a:picLocks noChangeAspect="1"/>
          </p:cNvPicPr>
          <p:nvPr/>
        </p:nvPicPr>
        <p:blipFill>
          <a:blip r:embed="rId4"/>
          <a:stretch>
            <a:fillRect/>
          </a:stretch>
        </p:blipFill>
        <p:spPr>
          <a:xfrm>
            <a:off x="5172654" y="1089485"/>
            <a:ext cx="3742746" cy="829231"/>
          </a:xfrm>
          <a:prstGeom prst="rect">
            <a:avLst/>
          </a:prstGeom>
        </p:spPr>
      </p:pic>
      <p:sp>
        <p:nvSpPr>
          <p:cNvPr id="10" name="Rectangle 9"/>
          <p:cNvSpPr/>
          <p:nvPr/>
        </p:nvSpPr>
        <p:spPr>
          <a:xfrm>
            <a:off x="192300" y="5879437"/>
            <a:ext cx="6248400" cy="369332"/>
          </a:xfrm>
          <a:prstGeom prst="rect">
            <a:avLst/>
          </a:prstGeom>
        </p:spPr>
        <p:txBody>
          <a:bodyPr wrap="square">
            <a:spAutoFit/>
          </a:bodyPr>
          <a:lstStyle/>
          <a:p>
            <a:r>
              <a:rPr lang="uk-UA" dirty="0">
                <a:hlinkClick r:id="rId5"/>
              </a:rPr>
              <a:t>http://plnkr.co/edit/rGiBPab0hwWTg8fyMmJU?p=preview</a:t>
            </a:r>
            <a:r>
              <a:rPr lang="en-US" dirty="0"/>
              <a:t> </a:t>
            </a:r>
            <a:endParaRPr lang="uk-UA" dirty="0"/>
          </a:p>
        </p:txBody>
      </p:sp>
    </p:spTree>
    <p:extLst>
      <p:ext uri="{BB962C8B-B14F-4D97-AF65-F5344CB8AC3E}">
        <p14:creationId xmlns:p14="http://schemas.microsoft.com/office/powerpoint/2010/main" val="32809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jQuery: Write Less, Do More</a:t>
            </a:r>
            <a:endParaRPr lang="uk-UA" dirty="0"/>
          </a:p>
        </p:txBody>
      </p:sp>
      <p:sp>
        <p:nvSpPr>
          <p:cNvPr id="4" name="Content Placeholder 3"/>
          <p:cNvSpPr>
            <a:spLocks noGrp="1"/>
          </p:cNvSpPr>
          <p:nvPr>
            <p:ph idx="1"/>
          </p:nvPr>
        </p:nvSpPr>
        <p:spPr/>
        <p:txBody>
          <a:bodyPr>
            <a:normAutofit/>
          </a:bodyPr>
          <a:lstStyle/>
          <a:p>
            <a:r>
              <a:rPr lang="en-US" sz="2800" dirty="0"/>
              <a:t>Query is a fast, small, and feature-rich JavaScript library. </a:t>
            </a:r>
          </a:p>
          <a:p>
            <a:r>
              <a:rPr lang="en-US" sz="2800" dirty="0"/>
              <a:t>It makes things like HTML document traversal and manipulation, event handling, animation, and Ajax much simpler with an easy-to-use API that works across a multitude of browsers. </a:t>
            </a:r>
          </a:p>
          <a:p>
            <a:r>
              <a:rPr lang="en-US" sz="2800" dirty="0"/>
              <a:t>jQuery is so popular that it often treated as an integral part of JavaScript but actually it isn't.</a:t>
            </a:r>
            <a:endParaRPr lang="uk-UA" sz="2800" dirty="0"/>
          </a:p>
        </p:txBody>
      </p:sp>
    </p:spTree>
    <p:extLst>
      <p:ext uri="{BB962C8B-B14F-4D97-AF65-F5344CB8AC3E}">
        <p14:creationId xmlns:p14="http://schemas.microsoft.com/office/powerpoint/2010/main" val="2812901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Linking jQuery</a:t>
            </a:r>
            <a:endParaRPr lang="uk-UA" dirty="0"/>
          </a:p>
        </p:txBody>
      </p:sp>
      <p:sp>
        <p:nvSpPr>
          <p:cNvPr id="4" name="Content Placeholder 3"/>
          <p:cNvSpPr>
            <a:spLocks noGrp="1"/>
          </p:cNvSpPr>
          <p:nvPr>
            <p:ph idx="1"/>
          </p:nvPr>
        </p:nvSpPr>
        <p:spPr/>
        <p:txBody>
          <a:bodyPr>
            <a:normAutofit fontScale="92500" lnSpcReduction="10000"/>
          </a:bodyPr>
          <a:lstStyle/>
          <a:p>
            <a:pPr>
              <a:lnSpc>
                <a:spcPct val="120000"/>
              </a:lnSpc>
            </a:pPr>
            <a:r>
              <a:rPr lang="en-US" sz="2000" dirty="0"/>
              <a:t>jQuery is available at official website: </a:t>
            </a:r>
            <a:r>
              <a:rPr lang="en-US" sz="2000" dirty="0">
                <a:hlinkClick r:id="rId3"/>
              </a:rPr>
              <a:t>http://jQuery.com</a:t>
            </a:r>
            <a:r>
              <a:rPr lang="en-US" sz="2000" dirty="0"/>
              <a:t> </a:t>
            </a:r>
          </a:p>
          <a:p>
            <a:pPr>
              <a:lnSpc>
                <a:spcPct val="120000"/>
              </a:lnSpc>
            </a:pPr>
            <a:r>
              <a:rPr lang="en-US" sz="2000" dirty="0"/>
              <a:t>You may download jQuery to local folder but it is recommended to use CDN link. There is an official CDN from jQuery but also there are alternate CDN's from Google, Microsoft and other companies.</a:t>
            </a:r>
          </a:p>
          <a:p>
            <a:pPr>
              <a:lnSpc>
                <a:spcPct val="120000"/>
              </a:lnSpc>
            </a:pPr>
            <a:r>
              <a:rPr lang="en-US" sz="2000" dirty="0"/>
              <a:t>jQuery CDN link from </a:t>
            </a:r>
            <a:r>
              <a:rPr lang="en-US" sz="2000" dirty="0">
                <a:hlinkClick r:id="rId4"/>
              </a:rPr>
              <a:t>https://code.jquery.com</a:t>
            </a:r>
            <a:r>
              <a:rPr lang="en-US" sz="2000" dirty="0"/>
              <a:t>: </a:t>
            </a:r>
            <a:br>
              <a:rPr lang="en-US" sz="2000" dirty="0"/>
            </a:br>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src</a:t>
            </a:r>
            <a:r>
              <a:rPr lang="en-US" sz="1600" dirty="0">
                <a:solidFill>
                  <a:srgbClr val="0000FF"/>
                </a:solidFill>
                <a:highlight>
                  <a:srgbClr val="FFFFFF"/>
                </a:highlight>
                <a:latin typeface="Consolas" panose="020B0609020204030204" pitchFamily="49" charset="0"/>
              </a:rPr>
              <a:t>='//code.jquery.com/jquery-2.1.1.min.js'&gt;&lt;/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2000" dirty="0"/>
          </a:p>
          <a:p>
            <a:pPr>
              <a:lnSpc>
                <a:spcPct val="120000"/>
              </a:lnSpc>
            </a:pPr>
            <a:r>
              <a:rPr lang="en-US" sz="2000" dirty="0"/>
              <a:t>Important notes: </a:t>
            </a:r>
          </a:p>
          <a:p>
            <a:pPr lvl="1">
              <a:lnSpc>
                <a:spcPct val="120000"/>
              </a:lnSpc>
            </a:pPr>
            <a:r>
              <a:rPr lang="en-US" sz="1600" dirty="0"/>
              <a:t>always to link to some specific version of jQuery but not to most recent version without number, as it may break your project because of future changes;</a:t>
            </a:r>
          </a:p>
          <a:p>
            <a:pPr lvl="1">
              <a:lnSpc>
                <a:spcPct val="120000"/>
              </a:lnSpc>
            </a:pPr>
            <a:r>
              <a:rPr lang="en-US" sz="1600" dirty="0"/>
              <a:t>to accelerate page load use minified version of the library, you may link to uncompressed library while developing project to make code debugging possible;</a:t>
            </a:r>
          </a:p>
          <a:p>
            <a:pPr lvl="1">
              <a:lnSpc>
                <a:spcPct val="120000"/>
              </a:lnSpc>
            </a:pPr>
            <a:r>
              <a:rPr lang="en-US" sz="1600" dirty="0"/>
              <a:t>CDN link shown above does not include protocol, it means that current protocol (http or https) will be used, but it will fail if html page loads locally, so it is better sometimes to add protocol to link</a:t>
            </a:r>
            <a:endParaRPr lang="uk-UA" sz="2000" dirty="0"/>
          </a:p>
        </p:txBody>
      </p:sp>
    </p:spTree>
    <p:extLst>
      <p:ext uri="{BB962C8B-B14F-4D97-AF65-F5344CB8AC3E}">
        <p14:creationId xmlns:p14="http://schemas.microsoft.com/office/powerpoint/2010/main" val="56250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 Alias</a:t>
            </a:r>
            <a:endParaRPr lang="uk-UA" dirty="0"/>
          </a:p>
        </p:txBody>
      </p:sp>
      <p:sp>
        <p:nvSpPr>
          <p:cNvPr id="4" name="Content Placeholder 3"/>
          <p:cNvSpPr>
            <a:spLocks noGrp="1"/>
          </p:cNvSpPr>
          <p:nvPr>
            <p:ph idx="1"/>
          </p:nvPr>
        </p:nvSpPr>
        <p:spPr/>
        <p:txBody>
          <a:bodyPr>
            <a:normAutofit/>
          </a:bodyPr>
          <a:lstStyle/>
          <a:p>
            <a:r>
              <a:rPr lang="en-US" sz="2400" dirty="0"/>
              <a:t>jQuery uses '$' symbol as alias to object 'jQuery'</a:t>
            </a:r>
          </a:p>
          <a:p>
            <a:r>
              <a:rPr lang="en-US" sz="2400" dirty="0"/>
              <a:t>This symbol available as a global variable</a:t>
            </a:r>
          </a:p>
          <a:p>
            <a:r>
              <a:rPr lang="en-US" sz="2400" dirty="0"/>
              <a:t>You may reference library both by '$' alias and 'jQuery' variable name, but using '$' symbol is much more common and results in a cleaner and compact code</a:t>
            </a:r>
            <a:endParaRPr lang="uk-UA" sz="2400" dirty="0"/>
          </a:p>
        </p:txBody>
      </p:sp>
    </p:spTree>
    <p:extLst>
      <p:ext uri="{BB962C8B-B14F-4D97-AF65-F5344CB8AC3E}">
        <p14:creationId xmlns:p14="http://schemas.microsoft.com/office/powerpoint/2010/main" val="136976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Agenda</a:t>
            </a:r>
            <a:endParaRPr lang="uk-UA" dirty="0"/>
          </a:p>
        </p:txBody>
      </p:sp>
      <p:sp>
        <p:nvSpPr>
          <p:cNvPr id="4" name="Content Placeholder 3"/>
          <p:cNvSpPr>
            <a:spLocks noGrp="1"/>
          </p:cNvSpPr>
          <p:nvPr>
            <p:ph idx="1"/>
          </p:nvPr>
        </p:nvSpPr>
        <p:spPr/>
        <p:txBody>
          <a:bodyPr>
            <a:normAutofit/>
          </a:bodyPr>
          <a:lstStyle/>
          <a:p>
            <a:r>
              <a:rPr lang="en-US" sz="2800" dirty="0"/>
              <a:t>Introducing DOM</a:t>
            </a:r>
          </a:p>
          <a:p>
            <a:r>
              <a:rPr lang="en-US" sz="2800" dirty="0"/>
              <a:t>Manipulating DOM with JavaScript</a:t>
            </a:r>
          </a:p>
          <a:p>
            <a:r>
              <a:rPr lang="en-US" sz="2800" dirty="0"/>
              <a:t>Storages</a:t>
            </a:r>
          </a:p>
          <a:p>
            <a:r>
              <a:rPr lang="en-US" sz="2800" dirty="0"/>
              <a:t>jQuery</a:t>
            </a:r>
          </a:p>
          <a:p>
            <a:r>
              <a:rPr lang="en-US" sz="2800" dirty="0"/>
              <a:t>Useful links</a:t>
            </a:r>
          </a:p>
          <a:p>
            <a:endParaRPr lang="uk-UA" sz="2800" dirty="0"/>
          </a:p>
        </p:txBody>
      </p:sp>
    </p:spTree>
    <p:extLst>
      <p:ext uri="{BB962C8B-B14F-4D97-AF65-F5344CB8AC3E}">
        <p14:creationId xmlns:p14="http://schemas.microsoft.com/office/powerpoint/2010/main" val="4059707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Basic jQuery Syntax</a:t>
            </a:r>
            <a:endParaRPr lang="uk-UA" dirty="0"/>
          </a:p>
        </p:txBody>
      </p:sp>
      <p:sp>
        <p:nvSpPr>
          <p:cNvPr id="4" name="Content Placeholder 3"/>
          <p:cNvSpPr>
            <a:spLocks noGrp="1"/>
          </p:cNvSpPr>
          <p:nvPr>
            <p:ph idx="1"/>
          </p:nvPr>
        </p:nvSpPr>
        <p:spPr/>
        <p:txBody>
          <a:bodyPr>
            <a:normAutofit/>
          </a:bodyPr>
          <a:lstStyle/>
          <a:p>
            <a:r>
              <a:rPr lang="en-US" sz="2400" dirty="0"/>
              <a:t>jQuery syntax is focused on selecting html elements and performing some actions on the elements</a:t>
            </a:r>
          </a:p>
          <a:p>
            <a:r>
              <a:rPr lang="en-US" sz="2400" dirty="0"/>
              <a:t>Basic syntax is: </a:t>
            </a:r>
            <a:r>
              <a:rPr lang="en-US" sz="2400" b="1" dirty="0"/>
              <a:t>$(</a:t>
            </a:r>
            <a:r>
              <a:rPr lang="en-US" sz="2400" b="1" i="1" dirty="0"/>
              <a:t>selector</a:t>
            </a:r>
            <a:r>
              <a:rPr lang="en-US" sz="2400" b="1" dirty="0"/>
              <a:t>).</a:t>
            </a:r>
            <a:r>
              <a:rPr lang="en-US" sz="2400" b="1" i="1" dirty="0"/>
              <a:t>action</a:t>
            </a:r>
            <a:r>
              <a:rPr lang="en-US" sz="2400" b="1" dirty="0"/>
              <a:t>()</a:t>
            </a:r>
          </a:p>
          <a:p>
            <a:r>
              <a:rPr lang="en-US" sz="2400" dirty="0"/>
              <a:t>Comments:</a:t>
            </a:r>
          </a:p>
          <a:p>
            <a:pPr lvl="1"/>
            <a:r>
              <a:rPr lang="en-US" sz="2000" dirty="0"/>
              <a:t>A </a:t>
            </a:r>
            <a:r>
              <a:rPr lang="en-US" sz="2000" b="1" dirty="0"/>
              <a:t>$</a:t>
            </a:r>
            <a:r>
              <a:rPr lang="en-US" sz="2000" dirty="0"/>
              <a:t> sign to define/access jQuery</a:t>
            </a:r>
          </a:p>
          <a:p>
            <a:pPr lvl="1"/>
            <a:r>
              <a:rPr lang="en-US" sz="2000" dirty="0"/>
              <a:t>A </a:t>
            </a:r>
            <a:r>
              <a:rPr lang="en-US" sz="2000" b="1" dirty="0"/>
              <a:t>(</a:t>
            </a:r>
            <a:r>
              <a:rPr lang="en-US" sz="2000" b="1" i="1" dirty="0"/>
              <a:t>selector</a:t>
            </a:r>
            <a:r>
              <a:rPr lang="en-US" sz="2000" b="1" dirty="0"/>
              <a:t>)</a:t>
            </a:r>
            <a:r>
              <a:rPr lang="en-US" sz="2000" dirty="0"/>
              <a:t> to 'query (or find)' HTML elements</a:t>
            </a:r>
          </a:p>
          <a:p>
            <a:pPr lvl="1"/>
            <a:r>
              <a:rPr lang="en-US" sz="2000" dirty="0"/>
              <a:t>A jQuery </a:t>
            </a:r>
            <a:r>
              <a:rPr lang="en-US" sz="2000" b="1" i="1" dirty="0"/>
              <a:t>action</a:t>
            </a:r>
            <a:r>
              <a:rPr lang="en-US" sz="2000" b="1" dirty="0"/>
              <a:t>()</a:t>
            </a:r>
            <a:r>
              <a:rPr lang="en-US" sz="2000" dirty="0"/>
              <a:t> to be performed on the element(s)</a:t>
            </a:r>
          </a:p>
          <a:p>
            <a:endParaRPr lang="uk-UA" sz="2400" dirty="0"/>
          </a:p>
        </p:txBody>
      </p:sp>
    </p:spTree>
    <p:extLst>
      <p:ext uri="{BB962C8B-B14F-4D97-AF65-F5344CB8AC3E}">
        <p14:creationId xmlns:p14="http://schemas.microsoft.com/office/powerpoint/2010/main" val="1399558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jQuery Ready Event</a:t>
            </a:r>
            <a:endParaRPr lang="uk-UA" dirty="0"/>
          </a:p>
        </p:txBody>
      </p:sp>
      <p:sp>
        <p:nvSpPr>
          <p:cNvPr id="4" name="Content Placeholder 3"/>
          <p:cNvSpPr>
            <a:spLocks noGrp="1"/>
          </p:cNvSpPr>
          <p:nvPr>
            <p:ph idx="1"/>
          </p:nvPr>
        </p:nvSpPr>
        <p:spPr>
          <a:xfrm>
            <a:off x="205000" y="1143000"/>
            <a:ext cx="8229600" cy="4953000"/>
          </a:xfrm>
        </p:spPr>
        <p:txBody>
          <a:bodyPr>
            <a:normAutofit fontScale="92500"/>
          </a:bodyPr>
          <a:lstStyle/>
          <a:p>
            <a:r>
              <a:rPr lang="en-US" sz="2400" dirty="0"/>
              <a:t>To run code as soon as the document is ready to be manipulated, jQuery has a statement known as the ready event</a:t>
            </a:r>
          </a:p>
          <a:p>
            <a:pPr marL="400050" lvl="1" indent="0">
              <a:buNone/>
            </a:pPr>
            <a:r>
              <a:rPr lang="en-US" sz="2000" dirty="0">
                <a:solidFill>
                  <a:srgbClr val="000000"/>
                </a:solidFill>
                <a:highlight>
                  <a:srgbClr val="FFFFFF"/>
                </a:highlight>
                <a:latin typeface="Consolas" panose="020B0609020204030204" pitchFamily="49" charset="0"/>
              </a:rPr>
              <a:t>$(document).ready(</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p>
          <a:p>
            <a:pPr marL="400050" lvl="1" indent="0">
              <a:buNone/>
            </a:pPr>
            <a:r>
              <a:rPr lang="en-US" sz="2000" dirty="0">
                <a:solidFill>
                  <a:srgbClr val="000000"/>
                </a:solidFill>
                <a:highlight>
                  <a:srgbClr val="FFFFFF"/>
                </a:highlight>
                <a:latin typeface="Consolas" panose="020B0609020204030204" pitchFamily="49" charset="0"/>
              </a:rPr>
              <a:t>    alert(</a:t>
            </a:r>
            <a:r>
              <a:rPr lang="en-US" sz="2000" dirty="0">
                <a:solidFill>
                  <a:srgbClr val="A31515"/>
                </a:solidFill>
                <a:highlight>
                  <a:srgbClr val="FFFFFF"/>
                </a:highlight>
                <a:latin typeface="Consolas" panose="020B0609020204030204" pitchFamily="49" charset="0"/>
              </a:rPr>
              <a:t>'welcome'</a:t>
            </a:r>
            <a:r>
              <a:rPr lang="en-US" sz="2000" dirty="0">
                <a:solidFill>
                  <a:srgbClr val="000000"/>
                </a:solidFill>
                <a:highlight>
                  <a:srgbClr val="FFFFFF"/>
                </a:highlight>
                <a:latin typeface="Consolas" panose="020B0609020204030204" pitchFamily="49" charset="0"/>
              </a:rPr>
              <a:t>); </a:t>
            </a:r>
          </a:p>
          <a:p>
            <a:pPr marL="400050" lvl="1" indent="0">
              <a:buNone/>
            </a:pPr>
            <a:r>
              <a:rPr lang="en-US" sz="2000" dirty="0">
                <a:solidFill>
                  <a:srgbClr val="000000"/>
                </a:solidFill>
                <a:highlight>
                  <a:srgbClr val="FFFFFF"/>
                </a:highlight>
                <a:latin typeface="Consolas" panose="020B0609020204030204" pitchFamily="49" charset="0"/>
              </a:rPr>
              <a:t>});</a:t>
            </a:r>
          </a:p>
          <a:p>
            <a:pPr marL="400050" lvl="1" indent="0">
              <a:buNone/>
            </a:pPr>
            <a:endParaRPr lang="en-US" sz="2000" dirty="0">
              <a:solidFill>
                <a:srgbClr val="000000"/>
              </a:solidFill>
              <a:highlight>
                <a:srgbClr val="FFFFFF"/>
              </a:highlight>
              <a:latin typeface="Consolas" panose="020B0609020204030204" pitchFamily="49" charset="0"/>
            </a:endParaRPr>
          </a:p>
          <a:p>
            <a:r>
              <a:rPr lang="en-US" sz="2400" dirty="0"/>
              <a:t>This approach is preferred over assigning </a:t>
            </a:r>
            <a:r>
              <a:rPr lang="en-US" sz="2400" dirty="0" err="1"/>
              <a:t>window.onload</a:t>
            </a:r>
            <a:r>
              <a:rPr lang="en-US" sz="2400" dirty="0"/>
              <a:t> event handler</a:t>
            </a:r>
          </a:p>
          <a:p>
            <a:endParaRPr lang="en-US" sz="2400" dirty="0"/>
          </a:p>
          <a:p>
            <a:r>
              <a:rPr lang="en-US" sz="2400" dirty="0"/>
              <a:t>Alternative form (more preferred):</a:t>
            </a:r>
          </a:p>
          <a:p>
            <a:pPr marL="400050" lvl="1" indent="0">
              <a:buNone/>
            </a:pP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p>
          <a:p>
            <a:pPr marL="400050" lvl="1" indent="0">
              <a:buNone/>
            </a:pPr>
            <a:r>
              <a:rPr lang="en-US" sz="2000" dirty="0">
                <a:solidFill>
                  <a:srgbClr val="000000"/>
                </a:solidFill>
                <a:highlight>
                  <a:srgbClr val="FFFFFF"/>
                </a:highlight>
                <a:latin typeface="Consolas" panose="020B0609020204030204" pitchFamily="49" charset="0"/>
              </a:rPr>
              <a:t>    alert(</a:t>
            </a:r>
            <a:r>
              <a:rPr lang="en-US" sz="2000" dirty="0">
                <a:solidFill>
                  <a:srgbClr val="A31515"/>
                </a:solidFill>
                <a:highlight>
                  <a:srgbClr val="FFFFFF"/>
                </a:highlight>
                <a:latin typeface="Consolas" panose="020B0609020204030204" pitchFamily="49" charset="0"/>
              </a:rPr>
              <a:t>'welcome'</a:t>
            </a:r>
            <a:r>
              <a:rPr lang="en-US" sz="2000" dirty="0">
                <a:solidFill>
                  <a:srgbClr val="000000"/>
                </a:solidFill>
                <a:highlight>
                  <a:srgbClr val="FFFFFF"/>
                </a:highlight>
                <a:latin typeface="Consolas" panose="020B0609020204030204" pitchFamily="49" charset="0"/>
              </a:rPr>
              <a:t>); </a:t>
            </a:r>
          </a:p>
          <a:p>
            <a:pPr marL="400050" lvl="1" indent="0">
              <a:buNone/>
            </a:pPr>
            <a:r>
              <a:rPr lang="en-US" sz="2000" dirty="0">
                <a:solidFill>
                  <a:srgbClr val="000000"/>
                </a:solidFill>
                <a:highlight>
                  <a:srgbClr val="FFFFFF"/>
                </a:highlight>
                <a:latin typeface="Consolas" panose="020B0609020204030204" pitchFamily="49" charset="0"/>
              </a:rPr>
              <a:t>});</a:t>
            </a:r>
          </a:p>
          <a:p>
            <a:endParaRPr lang="uk-UA" sz="2400" dirty="0"/>
          </a:p>
        </p:txBody>
      </p:sp>
    </p:spTree>
    <p:extLst>
      <p:ext uri="{BB962C8B-B14F-4D97-AF65-F5344CB8AC3E}">
        <p14:creationId xmlns:p14="http://schemas.microsoft.com/office/powerpoint/2010/main" val="236097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Basic Selectors</a:t>
            </a:r>
            <a:endParaRPr lang="uk-UA" dirty="0"/>
          </a:p>
        </p:txBody>
      </p:sp>
      <p:sp>
        <p:nvSpPr>
          <p:cNvPr id="4" name="Content Placeholder 3"/>
          <p:cNvSpPr>
            <a:spLocks noGrp="1"/>
          </p:cNvSpPr>
          <p:nvPr>
            <p:ph idx="1"/>
          </p:nvPr>
        </p:nvSpPr>
        <p:spPr/>
        <p:txBody>
          <a:bodyPr>
            <a:normAutofit lnSpcReduction="10000"/>
          </a:bodyPr>
          <a:lstStyle/>
          <a:p>
            <a:r>
              <a:rPr lang="en-US" sz="2400" dirty="0"/>
              <a:t>jQuery selectors work same as CSS selectors</a:t>
            </a:r>
          </a:p>
          <a:p>
            <a:pPr lvl="1"/>
            <a:r>
              <a:rPr lang="en-US" sz="2000" dirty="0"/>
              <a:t>To select all &lt;div&gt; elements: </a:t>
            </a:r>
            <a:r>
              <a:rPr lang="en-US" sz="2000" b="1" dirty="0"/>
              <a:t>$('div')</a:t>
            </a:r>
          </a:p>
          <a:p>
            <a:pPr lvl="1"/>
            <a:r>
              <a:rPr lang="en-US" sz="2000" dirty="0"/>
              <a:t>To select some specific element with id 'demo': </a:t>
            </a:r>
            <a:r>
              <a:rPr lang="en-US" sz="2000" b="1" dirty="0"/>
              <a:t>$('#demo')</a:t>
            </a:r>
          </a:p>
          <a:p>
            <a:pPr lvl="1"/>
            <a:r>
              <a:rPr lang="en-US" sz="2000" dirty="0"/>
              <a:t>To select all elements with class 'demo': </a:t>
            </a:r>
            <a:r>
              <a:rPr lang="en-US" sz="2000" b="1" dirty="0"/>
              <a:t>$('.demo')</a:t>
            </a:r>
          </a:p>
          <a:p>
            <a:endParaRPr lang="en-US" sz="2400" b="1" dirty="0"/>
          </a:p>
          <a:p>
            <a:r>
              <a:rPr lang="en-US" sz="2400" dirty="0"/>
              <a:t>Example: hide all &lt;div&gt; elements on target element click:</a:t>
            </a:r>
          </a:p>
          <a:p>
            <a:endParaRPr lang="en-US" sz="2000" dirty="0">
              <a:solidFill>
                <a:srgbClr val="000000"/>
              </a:solidFill>
              <a:highlight>
                <a:srgbClr val="FFFFFF"/>
              </a:highlight>
              <a:latin typeface="Consolas" panose="020B0609020204030204" pitchFamily="49" charset="0"/>
            </a:endParaRPr>
          </a:p>
          <a:p>
            <a:pPr marL="400050" lvl="1" indent="0">
              <a:buNone/>
            </a:pP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a:t>
            </a:r>
          </a:p>
          <a:p>
            <a:pPr marL="400050" lvl="1" indent="0">
              <a:buNone/>
            </a:pP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a:t>
            </a:r>
            <a:r>
              <a:rPr lang="en-US" sz="2200" dirty="0">
                <a:solidFill>
                  <a:srgbClr val="A31515"/>
                </a:solidFill>
                <a:highlight>
                  <a:srgbClr val="FFFFFF"/>
                </a:highlight>
                <a:latin typeface="Consolas" panose="020B0609020204030204" pitchFamily="49" charset="0"/>
              </a:rPr>
              <a:t>target'</a:t>
            </a:r>
            <a:r>
              <a:rPr lang="en-US" sz="2200" dirty="0">
                <a:solidFill>
                  <a:srgbClr val="000000"/>
                </a:solidFill>
                <a:highlight>
                  <a:srgbClr val="FFFFFF"/>
                </a:highlight>
                <a:latin typeface="Consolas" panose="020B0609020204030204" pitchFamily="49" charset="0"/>
              </a:rPr>
              <a:t>).click(</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a:t>
            </a:r>
          </a:p>
          <a:p>
            <a:pPr marL="400050" lvl="1" indent="0">
              <a:buNone/>
            </a:pPr>
            <a:r>
              <a:rPr lang="en-US" sz="2200" dirty="0">
                <a:solidFill>
                  <a:srgbClr val="000000"/>
                </a:solidFill>
                <a:highlight>
                  <a:srgbClr val="FFFFFF"/>
                </a:highlight>
                <a:latin typeface="Consolas" panose="020B0609020204030204" pitchFamily="49" charset="0"/>
              </a:rPr>
              <a:t>        $(</a:t>
            </a:r>
            <a:r>
              <a:rPr lang="en-US" sz="2200" dirty="0">
                <a:solidFill>
                  <a:srgbClr val="A31515"/>
                </a:solidFill>
                <a:highlight>
                  <a:srgbClr val="FFFFFF"/>
                </a:highlight>
                <a:latin typeface="Consolas" panose="020B0609020204030204" pitchFamily="49" charset="0"/>
              </a:rPr>
              <a:t>'div'</a:t>
            </a:r>
            <a:r>
              <a:rPr lang="en-US" sz="2200" dirty="0">
                <a:solidFill>
                  <a:srgbClr val="000000"/>
                </a:solidFill>
                <a:highlight>
                  <a:srgbClr val="FFFFFF"/>
                </a:highlight>
                <a:latin typeface="Consolas" panose="020B0609020204030204" pitchFamily="49" charset="0"/>
              </a:rPr>
              <a:t>).hide();</a:t>
            </a:r>
          </a:p>
          <a:p>
            <a:pPr marL="400050" lvl="1" indent="0">
              <a:buNone/>
            </a:pPr>
            <a:r>
              <a:rPr lang="en-US" sz="2200" dirty="0">
                <a:solidFill>
                  <a:srgbClr val="000000"/>
                </a:solidFill>
                <a:highlight>
                  <a:srgbClr val="FFFFFF"/>
                </a:highlight>
                <a:latin typeface="Consolas" panose="020B0609020204030204" pitchFamily="49" charset="0"/>
              </a:rPr>
              <a:t>    }); </a:t>
            </a:r>
          </a:p>
          <a:p>
            <a:pPr marL="400050" lvl="1" indent="0">
              <a:buNone/>
            </a:pPr>
            <a:r>
              <a:rPr lang="en-US" sz="2200" dirty="0">
                <a:solidFill>
                  <a:srgbClr val="000000"/>
                </a:solidFill>
                <a:highlight>
                  <a:srgbClr val="FFFFFF"/>
                </a:highlight>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364874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Reading and Changing HTML Contents</a:t>
            </a:r>
            <a:endParaRPr lang="uk-UA" sz="2800" dirty="0"/>
          </a:p>
        </p:txBody>
      </p:sp>
      <p:sp>
        <p:nvSpPr>
          <p:cNvPr id="4" name="Content Placeholder 3"/>
          <p:cNvSpPr>
            <a:spLocks noGrp="1"/>
          </p:cNvSpPr>
          <p:nvPr>
            <p:ph idx="1"/>
          </p:nvPr>
        </p:nvSpPr>
        <p:spPr/>
        <p:txBody>
          <a:bodyPr>
            <a:normAutofit fontScale="77500" lnSpcReduction="20000"/>
          </a:bodyPr>
          <a:lstStyle/>
          <a:p>
            <a:pPr>
              <a:lnSpc>
                <a:spcPct val="110000"/>
              </a:lnSpc>
            </a:pPr>
            <a:r>
              <a:rPr lang="en-US" sz="2800" dirty="0"/>
              <a:t>Method .html() allows to get or set HTML contents of elements</a:t>
            </a:r>
          </a:p>
          <a:p>
            <a:pPr>
              <a:lnSpc>
                <a:spcPct val="110000"/>
              </a:lnSpc>
            </a:pPr>
            <a:r>
              <a:rPr lang="en-US" sz="2800" dirty="0"/>
              <a:t>When used as getter this method does not accept arguments and return contents of the first element in the set of matched elements:</a:t>
            </a:r>
          </a:p>
          <a:p>
            <a:pPr marL="361950" lvl="1" indent="0">
              <a:lnSpc>
                <a:spcPct val="110000"/>
              </a:lnSpc>
              <a:buNone/>
            </a:pPr>
            <a:br>
              <a:rPr lang="en-US" sz="2400" dirty="0"/>
            </a:br>
            <a:r>
              <a:rPr lang="en-US" sz="2400" dirty="0"/>
              <a:t>Sample: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htmlString</a:t>
            </a:r>
            <a:r>
              <a:rPr lang="en-US" sz="2400" dirty="0">
                <a:solidFill>
                  <a:srgbClr val="000000"/>
                </a:solidFill>
                <a:highlight>
                  <a:srgbClr val="FFFFFF"/>
                </a:highlight>
                <a:latin typeface="Consolas" panose="020B0609020204030204" pitchFamily="49" charset="0"/>
              </a:rPr>
              <a:t> = $(</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mydiv</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).html();</a:t>
            </a:r>
          </a:p>
          <a:p>
            <a:pPr marL="361950" lvl="1" indent="0">
              <a:lnSpc>
                <a:spcPct val="110000"/>
              </a:lnSpc>
              <a:buNone/>
            </a:pPr>
            <a:endParaRPr lang="en-US" sz="2400" dirty="0">
              <a:solidFill>
                <a:srgbClr val="000000"/>
              </a:solidFill>
              <a:highlight>
                <a:srgbClr val="FFFFFF"/>
              </a:highlight>
              <a:latin typeface="Consolas" panose="020B0609020204030204" pitchFamily="49" charset="0"/>
            </a:endParaRPr>
          </a:p>
          <a:p>
            <a:pPr>
              <a:lnSpc>
                <a:spcPct val="110000"/>
              </a:lnSpc>
            </a:pPr>
            <a:r>
              <a:rPr lang="en-US" sz="2800" dirty="0"/>
              <a:t>When used as setter this method sets the HTML contents of each element in the set of matched elements. Any content that was in that element is completely replaced by the new content. </a:t>
            </a:r>
          </a:p>
          <a:p>
            <a:pPr marL="361950" lvl="1" indent="0">
              <a:lnSpc>
                <a:spcPct val="110000"/>
              </a:lnSpc>
              <a:buNone/>
            </a:pPr>
            <a:br>
              <a:rPr lang="en-US" sz="2400" dirty="0"/>
            </a:br>
            <a:r>
              <a:rPr lang="en-US" sz="2400" dirty="0"/>
              <a:t>Sample: </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'div'</a:t>
            </a:r>
            <a:r>
              <a:rPr lang="en-US" sz="2400" dirty="0">
                <a:solidFill>
                  <a:srgbClr val="000000"/>
                </a:solidFill>
                <a:highlight>
                  <a:srgbClr val="FFFFFF"/>
                </a:highlight>
                <a:latin typeface="Consolas" panose="020B0609020204030204" pitchFamily="49" charset="0"/>
              </a:rPr>
              <a:t>).html(</a:t>
            </a:r>
            <a:r>
              <a:rPr lang="en-US" sz="2400" dirty="0">
                <a:solidFill>
                  <a:srgbClr val="A31515"/>
                </a:solidFill>
                <a:highlight>
                  <a:srgbClr val="FFFFFF"/>
                </a:highlight>
                <a:latin typeface="Consolas" panose="020B0609020204030204" pitchFamily="49" charset="0"/>
              </a:rPr>
              <a:t>'&lt;p&gt;Hello!&lt;/p&gt;'</a:t>
            </a:r>
            <a:r>
              <a:rPr lang="en-US" sz="2400" dirty="0">
                <a:solidFill>
                  <a:srgbClr val="000000"/>
                </a:solidFill>
                <a:highlight>
                  <a:srgbClr val="FFFFFF"/>
                </a:highlight>
                <a:latin typeface="Consolas" panose="020B0609020204030204" pitchFamily="49" charset="0"/>
              </a:rPr>
              <a:t>);</a:t>
            </a:r>
            <a:endParaRPr lang="en-US" sz="2400" dirty="0"/>
          </a:p>
          <a:p>
            <a:pPr>
              <a:lnSpc>
                <a:spcPct val="110000"/>
              </a:lnSpc>
            </a:pPr>
            <a:endParaRPr lang="uk-UA" sz="2800" dirty="0"/>
          </a:p>
        </p:txBody>
      </p:sp>
    </p:spTree>
    <p:extLst>
      <p:ext uri="{BB962C8B-B14F-4D97-AF65-F5344CB8AC3E}">
        <p14:creationId xmlns:p14="http://schemas.microsoft.com/office/powerpoint/2010/main" val="175135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Reading and Changing Class Info</a:t>
            </a:r>
            <a:endParaRPr lang="uk-UA" sz="2800" dirty="0"/>
          </a:p>
        </p:txBody>
      </p:sp>
      <p:sp>
        <p:nvSpPr>
          <p:cNvPr id="4" name="Content Placeholder 3"/>
          <p:cNvSpPr>
            <a:spLocks noGrp="1"/>
          </p:cNvSpPr>
          <p:nvPr>
            <p:ph idx="1"/>
          </p:nvPr>
        </p:nvSpPr>
        <p:spPr>
          <a:xfrm>
            <a:off x="230400" y="1219200"/>
            <a:ext cx="8229600" cy="4754563"/>
          </a:xfrm>
        </p:spPr>
        <p:txBody>
          <a:bodyPr>
            <a:normAutofit fontScale="70000" lnSpcReduction="20000"/>
          </a:bodyPr>
          <a:lstStyle/>
          <a:p>
            <a:pPr>
              <a:lnSpc>
                <a:spcPct val="120000"/>
              </a:lnSpc>
            </a:pPr>
            <a:r>
              <a:rPr lang="en-US" sz="2800" dirty="0"/>
              <a:t>jQuery allows to read, add or remove information about class for any element. This may be useful to change how elements shown based on predefined CSS styles assigned to the class and much more</a:t>
            </a:r>
          </a:p>
          <a:p>
            <a:pPr>
              <a:lnSpc>
                <a:spcPct val="120000"/>
              </a:lnSpc>
            </a:pPr>
            <a:r>
              <a:rPr lang="en-US" sz="2800" dirty="0"/>
              <a:t>These methods are:</a:t>
            </a:r>
          </a:p>
          <a:p>
            <a:pPr lvl="1">
              <a:lnSpc>
                <a:spcPct val="120000"/>
              </a:lnSpc>
            </a:pPr>
            <a:r>
              <a:rPr lang="en-US" sz="2400" dirty="0"/>
              <a:t>.</a:t>
            </a:r>
            <a:r>
              <a:rPr lang="en-US" sz="2400" dirty="0" err="1"/>
              <a:t>addClass</a:t>
            </a:r>
            <a:r>
              <a:rPr lang="en-US" sz="2400" dirty="0"/>
              <a:t>() – adds class:</a:t>
            </a:r>
            <a:br>
              <a:rPr lang="en-US" sz="2400" dirty="0"/>
            </a:b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addClass</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myClass</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endParaRPr lang="en-US" sz="2400" dirty="0"/>
          </a:p>
          <a:p>
            <a:pPr lvl="1">
              <a:lnSpc>
                <a:spcPct val="120000"/>
              </a:lnSpc>
            </a:pPr>
            <a:r>
              <a:rPr lang="en-US" sz="2400" dirty="0"/>
              <a:t>.</a:t>
            </a:r>
            <a:r>
              <a:rPr lang="en-US" sz="2400" dirty="0" err="1"/>
              <a:t>removeClass</a:t>
            </a:r>
            <a:r>
              <a:rPr lang="en-US" sz="2400" dirty="0"/>
              <a:t>() – removes class: </a:t>
            </a:r>
            <a:br>
              <a:rPr lang="en-US" sz="2400" dirty="0"/>
            </a:b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'p'</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removeClass</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myClass</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endParaRPr lang="en-US" sz="2400" dirty="0"/>
          </a:p>
          <a:p>
            <a:pPr lvl="1">
              <a:lnSpc>
                <a:spcPct val="120000"/>
              </a:lnSpc>
            </a:pPr>
            <a:r>
              <a:rPr lang="en-US" sz="2400" dirty="0"/>
              <a:t>.</a:t>
            </a:r>
            <a:r>
              <a:rPr lang="en-US" sz="2400" dirty="0" err="1"/>
              <a:t>hasClass</a:t>
            </a:r>
            <a:r>
              <a:rPr lang="en-US" sz="2400" dirty="0"/>
              <a:t>() – checks if class is assigned: </a:t>
            </a:r>
            <a:br>
              <a:rPr lang="en-US" sz="2400" dirty="0"/>
            </a:b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myp</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hasClass</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myClass</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endParaRPr lang="en-US" sz="2400" dirty="0"/>
          </a:p>
          <a:p>
            <a:pPr lvl="1">
              <a:lnSpc>
                <a:spcPct val="120000"/>
              </a:lnSpc>
            </a:pPr>
            <a:r>
              <a:rPr lang="en-US" sz="2400" dirty="0"/>
              <a:t>.</a:t>
            </a:r>
            <a:r>
              <a:rPr lang="en-US" sz="2400" dirty="0" err="1"/>
              <a:t>toggleClass</a:t>
            </a:r>
            <a:r>
              <a:rPr lang="en-US" sz="2400" dirty="0"/>
              <a:t>() – adds class if it is not assigned and vice versa: </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myp</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toggleClass</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myClass</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p>
          <a:p>
            <a:pPr>
              <a:lnSpc>
                <a:spcPct val="120000"/>
              </a:lnSpc>
            </a:pPr>
            <a:r>
              <a:rPr lang="en-US" sz="2900" dirty="0"/>
              <a:t>These methods, like other methods of jQuery may be chained to each other:</a:t>
            </a:r>
          </a:p>
          <a:p>
            <a:pPr marL="685800" lvl="2" indent="0">
              <a:lnSpc>
                <a:spcPct val="120000"/>
              </a:lnSpc>
              <a:buNone/>
            </a:pP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removeClass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myClass</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noClass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addClass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yourClass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342900" lvl="1" indent="0">
              <a:lnSpc>
                <a:spcPct val="120000"/>
              </a:lnSpc>
              <a:buNone/>
            </a:pPr>
            <a:endParaRPr lang="uk-UA" sz="2400" dirty="0"/>
          </a:p>
        </p:txBody>
      </p:sp>
    </p:spTree>
    <p:extLst>
      <p:ext uri="{BB962C8B-B14F-4D97-AF65-F5344CB8AC3E}">
        <p14:creationId xmlns:p14="http://schemas.microsoft.com/office/powerpoint/2010/main" val="161725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jQuery Event Basics</a:t>
            </a:r>
            <a:endParaRPr lang="uk-UA" dirty="0"/>
          </a:p>
        </p:txBody>
      </p:sp>
      <p:sp>
        <p:nvSpPr>
          <p:cNvPr id="4" name="Content Placeholder 3"/>
          <p:cNvSpPr>
            <a:spLocks noGrp="1"/>
          </p:cNvSpPr>
          <p:nvPr>
            <p:ph idx="1"/>
          </p:nvPr>
        </p:nvSpPr>
        <p:spPr/>
        <p:txBody>
          <a:bodyPr>
            <a:normAutofit fontScale="92500" lnSpcReduction="10000"/>
          </a:bodyPr>
          <a:lstStyle/>
          <a:p>
            <a:r>
              <a:rPr lang="en-US" sz="2800" dirty="0"/>
              <a:t>It is very convenient to use jQuery to set up event-driven responses on page elements. </a:t>
            </a:r>
          </a:p>
          <a:p>
            <a:r>
              <a:rPr lang="en-US" sz="2800" dirty="0"/>
              <a:t>These events are often triggered by the end user's interaction with the page, such as when text is entered into a form element or the mouse pointer is moved. </a:t>
            </a:r>
          </a:p>
          <a:p>
            <a:r>
              <a:rPr lang="en-US" sz="2800" dirty="0"/>
              <a:t>In some cases, such as the page load and unload events, the browser itself will trigger the event.</a:t>
            </a:r>
          </a:p>
          <a:p>
            <a:r>
              <a:rPr lang="en-US" sz="2800" dirty="0"/>
              <a:t>jQuery offers convenience methods for most native browser events. These methods are — including .click(), .focus(), .blur(), .change(), etc. </a:t>
            </a:r>
            <a:endParaRPr lang="uk-UA" sz="2800" dirty="0"/>
          </a:p>
        </p:txBody>
      </p:sp>
    </p:spTree>
    <p:extLst>
      <p:ext uri="{BB962C8B-B14F-4D97-AF65-F5344CB8AC3E}">
        <p14:creationId xmlns:p14="http://schemas.microsoft.com/office/powerpoint/2010/main" val="2277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Setting Up Browser </a:t>
            </a:r>
            <a:r>
              <a:rPr lang="en-US" dirty="0" err="1"/>
              <a:t>onclick</a:t>
            </a:r>
            <a:r>
              <a:rPr lang="en-US" dirty="0"/>
              <a:t> Event</a:t>
            </a:r>
            <a:endParaRPr lang="uk-UA" dirty="0"/>
          </a:p>
        </p:txBody>
      </p:sp>
      <p:sp>
        <p:nvSpPr>
          <p:cNvPr id="4" name="Content Placeholder 3"/>
          <p:cNvSpPr>
            <a:spLocks noGrp="1"/>
          </p:cNvSpPr>
          <p:nvPr>
            <p:ph idx="1"/>
          </p:nvPr>
        </p:nvSpPr>
        <p:spPr/>
        <p:txBody>
          <a:bodyPr>
            <a:normAutofit/>
          </a:bodyPr>
          <a:lstStyle/>
          <a:p>
            <a:r>
              <a:rPr lang="en-US" sz="2800" dirty="0"/>
              <a:t>Next example setups </a:t>
            </a:r>
            <a:r>
              <a:rPr lang="en-US" sz="2800" dirty="0" err="1"/>
              <a:t>onclick</a:t>
            </a:r>
            <a:r>
              <a:rPr lang="en-US" sz="2800" dirty="0"/>
              <a:t> event handler for all paragraphs on a page:</a:t>
            </a:r>
          </a:p>
          <a:p>
            <a:endParaRPr lang="en-US" sz="2800" dirty="0"/>
          </a:p>
          <a:p>
            <a:pPr marL="400050" lvl="1" indent="0">
              <a:buNone/>
            </a:pPr>
            <a:r>
              <a:rPr lang="en-US" sz="2000" dirty="0">
                <a:solidFill>
                  <a:srgbClr val="008000"/>
                </a:solidFill>
                <a:highlight>
                  <a:srgbClr val="FFFFFF"/>
                </a:highlight>
                <a:latin typeface="Consolas" panose="020B0609020204030204" pitchFamily="49" charset="0"/>
              </a:rPr>
              <a:t>// Event setup using a convenience method</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).click(</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p>
          <a:p>
            <a:pPr marL="400050" lvl="1" indent="0">
              <a:buNone/>
            </a:pPr>
            <a:r>
              <a:rPr lang="en-US" sz="2000" dirty="0">
                <a:solidFill>
                  <a:srgbClr val="000000"/>
                </a:solidFill>
                <a:highlight>
                  <a:srgbClr val="FFFFFF"/>
                </a:highlight>
                <a:latin typeface="Consolas" panose="020B0609020204030204" pitchFamily="49" charset="0"/>
              </a:rPr>
              <a:t>    console.log( </a:t>
            </a:r>
            <a:r>
              <a:rPr lang="en-US" sz="2000" dirty="0">
                <a:solidFill>
                  <a:srgbClr val="A31515"/>
                </a:solidFill>
                <a:highlight>
                  <a:srgbClr val="FFFFFF"/>
                </a:highlight>
                <a:latin typeface="Consolas" panose="020B0609020204030204" pitchFamily="49" charset="0"/>
              </a:rPr>
              <a:t>'You clicked a paragraph!'</a:t>
            </a:r>
            <a:r>
              <a:rPr lang="en-US" sz="2000" dirty="0">
                <a:solidFill>
                  <a:srgbClr val="000000"/>
                </a:solidFill>
                <a:highlight>
                  <a:srgbClr val="FFFFFF"/>
                </a:highlight>
                <a:latin typeface="Consolas" panose="020B0609020204030204" pitchFamily="49" charset="0"/>
              </a:rPr>
              <a:t> );</a:t>
            </a:r>
          </a:p>
          <a:p>
            <a:pPr marL="400050" lvl="1" indent="0">
              <a:buNone/>
            </a:pPr>
            <a:r>
              <a:rPr lang="en-US" sz="2000" dirty="0">
                <a:solidFill>
                  <a:srgbClr val="000000"/>
                </a:solidFill>
                <a:highlight>
                  <a:srgbClr val="FFFFFF"/>
                </a:highlight>
                <a:latin typeface="Consolas" panose="020B0609020204030204" pitchFamily="49" charset="0"/>
              </a:rPr>
              <a:t>});</a:t>
            </a:r>
            <a:endParaRPr lang="uk-UA" sz="2000" dirty="0"/>
          </a:p>
        </p:txBody>
      </p:sp>
    </p:spTree>
    <p:extLst>
      <p:ext uri="{BB962C8B-B14F-4D97-AF65-F5344CB8AC3E}">
        <p14:creationId xmlns:p14="http://schemas.microsoft.com/office/powerpoint/2010/main" val="368048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700" dirty="0"/>
              <a:t>Setting Up Browser </a:t>
            </a:r>
            <a:r>
              <a:rPr lang="en-US" sz="2700" dirty="0" err="1"/>
              <a:t>onclick</a:t>
            </a:r>
            <a:r>
              <a:rPr lang="en-US" sz="2700" dirty="0"/>
              <a:t> Event With .on() Method</a:t>
            </a:r>
            <a:endParaRPr lang="uk-UA" sz="2700" dirty="0"/>
          </a:p>
        </p:txBody>
      </p:sp>
      <p:sp>
        <p:nvSpPr>
          <p:cNvPr id="4" name="Content Placeholder 3"/>
          <p:cNvSpPr>
            <a:spLocks noGrp="1"/>
          </p:cNvSpPr>
          <p:nvPr>
            <p:ph idx="1"/>
          </p:nvPr>
        </p:nvSpPr>
        <p:spPr/>
        <p:txBody>
          <a:bodyPr>
            <a:normAutofit/>
          </a:bodyPr>
          <a:lstStyle/>
          <a:p>
            <a:r>
              <a:rPr lang="en-US" sz="2000" dirty="0"/>
              <a:t>Using .on() method we may setup any native browser event as well as custom events:</a:t>
            </a:r>
          </a:p>
          <a:p>
            <a:pPr marL="400050"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a:t>
            </a:r>
            <a:r>
              <a:rPr lang="en-US" sz="1800" dirty="0">
                <a:solidFill>
                  <a:srgbClr val="000000"/>
                </a:solidFill>
                <a:highlight>
                  <a:srgbClr val="FFFFFF"/>
                </a:highlight>
                <a:latin typeface="Consolas" panose="020B0609020204030204" pitchFamily="49" charset="0"/>
              </a:rPr>
              <a:t> ).on( </a:t>
            </a:r>
            <a:r>
              <a:rPr lang="en-US" sz="1800" dirty="0">
                <a:solidFill>
                  <a:srgbClr val="A31515"/>
                </a:solidFill>
                <a:highlight>
                  <a:srgbClr val="FFFFFF"/>
                </a:highlight>
                <a:latin typeface="Consolas" panose="020B0609020204030204" pitchFamily="49" charset="0"/>
              </a:rPr>
              <a:t>'click'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p>
          <a:p>
            <a:pPr marL="400050" lvl="1" indent="0">
              <a:buNone/>
            </a:pPr>
            <a:r>
              <a:rPr lang="en-US" sz="1800" dirty="0">
                <a:solidFill>
                  <a:srgbClr val="000000"/>
                </a:solidFill>
                <a:highlight>
                  <a:srgbClr val="FFFFFF"/>
                </a:highlight>
                <a:latin typeface="Consolas" panose="020B0609020204030204" pitchFamily="49" charset="0"/>
              </a:rPr>
              <a:t>    console.log( </a:t>
            </a:r>
            <a:r>
              <a:rPr lang="en-US" sz="1800" dirty="0">
                <a:solidFill>
                  <a:srgbClr val="A31515"/>
                </a:solidFill>
                <a:highlight>
                  <a:srgbClr val="FFFFFF"/>
                </a:highlight>
                <a:latin typeface="Consolas" panose="020B0609020204030204" pitchFamily="49" charset="0"/>
              </a:rPr>
              <a:t>'click'</a:t>
            </a:r>
            <a:r>
              <a:rPr lang="en-US" sz="1800" dirty="0">
                <a:solidFill>
                  <a:srgbClr val="000000"/>
                </a:solidFill>
                <a:highlight>
                  <a:srgbClr val="FFFFFF"/>
                </a:highlight>
                <a:latin typeface="Consolas" panose="020B0609020204030204" pitchFamily="49" charset="0"/>
              </a:rPr>
              <a:t> );</a:t>
            </a:r>
          </a:p>
          <a:p>
            <a:pPr marL="400050" lvl="1" indent="0">
              <a:buNone/>
            </a:pPr>
            <a:r>
              <a:rPr lang="en-US" sz="1800" dirty="0">
                <a:solidFill>
                  <a:srgbClr val="000000"/>
                </a:solidFill>
                <a:highlight>
                  <a:srgbClr val="FFFFFF"/>
                </a:highlight>
                <a:latin typeface="Consolas" panose="020B0609020204030204" pitchFamily="49" charset="0"/>
              </a:rPr>
              <a:t>});</a:t>
            </a:r>
            <a:endParaRPr lang="en-US" sz="2000" dirty="0">
              <a:highlight>
                <a:srgbClr val="FFFFFF"/>
              </a:highlight>
            </a:endParaRPr>
          </a:p>
          <a:p>
            <a:pPr marL="228600" lvl="1" indent="-228600">
              <a:buClr>
                <a:srgbClr val="32469A"/>
              </a:buClr>
              <a:buFont typeface="Calibri" pitchFamily="34" charset="0"/>
              <a:buChar char="▪"/>
            </a:pPr>
            <a:r>
              <a:rPr lang="en-US" sz="2000" dirty="0"/>
              <a:t>Or multiple events:</a:t>
            </a:r>
          </a:p>
          <a:p>
            <a:pPr marL="400050"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'input'</a:t>
            </a:r>
            <a:r>
              <a:rPr lang="en-US" sz="1800" dirty="0">
                <a:solidFill>
                  <a:srgbClr val="000000"/>
                </a:solidFill>
                <a:highlight>
                  <a:srgbClr val="FFFFFF"/>
                </a:highlight>
                <a:latin typeface="Consolas" panose="020B0609020204030204" pitchFamily="49" charset="0"/>
              </a:rPr>
              <a:t> ).on(</a:t>
            </a:r>
            <a:r>
              <a:rPr lang="en-US" sz="1800" dirty="0">
                <a:solidFill>
                  <a:srgbClr val="A31515"/>
                </a:solidFill>
                <a:highlight>
                  <a:srgbClr val="FFFFFF"/>
                </a:highlight>
                <a:latin typeface="Consolas" panose="020B0609020204030204" pitchFamily="49" charset="0"/>
              </a:rPr>
              <a:t>'click change'</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bind listeners for multiple events</a:t>
            </a:r>
            <a:endParaRPr lang="en-US" sz="1800" dirty="0">
              <a:solidFill>
                <a:srgbClr val="000000"/>
              </a:solidFill>
              <a:highlight>
                <a:srgbClr val="FFFFFF"/>
              </a:highlight>
              <a:latin typeface="Consolas" panose="020B0609020204030204" pitchFamily="49" charset="0"/>
            </a:endParaRPr>
          </a:p>
          <a:p>
            <a:pPr marL="400050"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p>
          <a:p>
            <a:pPr marL="400050" lvl="1" indent="0">
              <a:buNone/>
            </a:pPr>
            <a:r>
              <a:rPr lang="en-US" sz="1800" dirty="0">
                <a:solidFill>
                  <a:srgbClr val="000000"/>
                </a:solidFill>
                <a:highlight>
                  <a:srgbClr val="FFFFFF"/>
                </a:highlight>
                <a:latin typeface="Consolas" panose="020B0609020204030204" pitchFamily="49" charset="0"/>
              </a:rPr>
              <a:t>        console.log( </a:t>
            </a:r>
            <a:r>
              <a:rPr lang="en-US" sz="1800" dirty="0">
                <a:solidFill>
                  <a:srgbClr val="A31515"/>
                </a:solidFill>
                <a:highlight>
                  <a:srgbClr val="FFFFFF"/>
                </a:highlight>
                <a:latin typeface="Consolas" panose="020B0609020204030204" pitchFamily="49" charset="0"/>
              </a:rPr>
              <a:t>'An input was clicked or changed!'</a:t>
            </a:r>
            <a:r>
              <a:rPr lang="en-US" sz="1800" dirty="0">
                <a:solidFill>
                  <a:srgbClr val="000000"/>
                </a:solidFill>
                <a:highlight>
                  <a:srgbClr val="FFFFFF"/>
                </a:highlight>
                <a:latin typeface="Consolas" panose="020B0609020204030204" pitchFamily="49" charset="0"/>
              </a:rPr>
              <a:t> )</a:t>
            </a:r>
          </a:p>
          <a:p>
            <a:pPr marL="400050" lvl="1" indent="0">
              <a:buNone/>
            </a:pPr>
            <a:r>
              <a:rPr lang="en-US" sz="1800" dirty="0">
                <a:solidFill>
                  <a:srgbClr val="000000"/>
                </a:solidFill>
                <a:highlight>
                  <a:srgbClr val="FFFFFF"/>
                </a:highlight>
                <a:latin typeface="Consolas" panose="020B0609020204030204" pitchFamily="49" charset="0"/>
              </a:rPr>
              <a:t>    }</a:t>
            </a:r>
          </a:p>
          <a:p>
            <a:pPr marL="400050" lvl="1" indent="0">
              <a:buNone/>
            </a:pPr>
            <a:r>
              <a:rPr lang="en-US" sz="1800" dirty="0">
                <a:solidFill>
                  <a:srgbClr val="000000"/>
                </a:solidFill>
                <a:highlight>
                  <a:srgbClr val="FFFFFF"/>
                </a:highlight>
                <a:latin typeface="Consolas" panose="020B0609020204030204" pitchFamily="49" charset="0"/>
              </a:rPr>
              <a:t>);</a:t>
            </a:r>
            <a:endParaRPr lang="uk-UA" sz="8800" dirty="0"/>
          </a:p>
        </p:txBody>
      </p:sp>
    </p:spTree>
    <p:extLst>
      <p:ext uri="{BB962C8B-B14F-4D97-AF65-F5344CB8AC3E}">
        <p14:creationId xmlns:p14="http://schemas.microsoft.com/office/powerpoint/2010/main" val="3997099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Showing and Hiding Content</a:t>
            </a:r>
            <a:endParaRPr lang="uk-UA" dirty="0"/>
          </a:p>
        </p:txBody>
      </p:sp>
      <p:sp>
        <p:nvSpPr>
          <p:cNvPr id="4" name="Content Placeholder 3"/>
          <p:cNvSpPr>
            <a:spLocks noGrp="1"/>
          </p:cNvSpPr>
          <p:nvPr>
            <p:ph idx="1"/>
          </p:nvPr>
        </p:nvSpPr>
        <p:spPr/>
        <p:txBody>
          <a:bodyPr>
            <a:normAutofit fontScale="85000" lnSpcReduction="20000"/>
          </a:bodyPr>
          <a:lstStyle/>
          <a:p>
            <a:pPr>
              <a:lnSpc>
                <a:spcPct val="120000"/>
              </a:lnSpc>
            </a:pPr>
            <a:r>
              <a:rPr lang="en-US" sz="2800" dirty="0"/>
              <a:t>jQuery can show or hide content instantaneously with .show() or .hide().</a:t>
            </a:r>
          </a:p>
          <a:p>
            <a:pPr>
              <a:lnSpc>
                <a:spcPct val="120000"/>
              </a:lnSpc>
            </a:pPr>
            <a:r>
              <a:rPr lang="en-US" sz="2800" dirty="0"/>
              <a:t>When jQuery hides an element, it sets its CSS display property to none. This means the content will have zero width and height; it does not mean that the content will simply become transparent and leave an empty area on the page.</a:t>
            </a:r>
          </a:p>
          <a:p>
            <a:pPr marL="400050" lvl="1" indent="0">
              <a:lnSpc>
                <a:spcPct val="120000"/>
              </a:lnSpc>
              <a:buNone/>
            </a:pPr>
            <a:r>
              <a:rPr lang="en-US" sz="2300" dirty="0">
                <a:solidFill>
                  <a:srgbClr val="008000"/>
                </a:solidFill>
                <a:highlight>
                  <a:srgbClr val="FFFFFF"/>
                </a:highlight>
                <a:latin typeface="Consolas" panose="020B0609020204030204" pitchFamily="49" charset="0"/>
              </a:rPr>
              <a:t>// Instantaneously hide all paragraphs</a:t>
            </a:r>
            <a:endParaRPr lang="en-US" sz="2300" dirty="0">
              <a:solidFill>
                <a:srgbClr val="000000"/>
              </a:solidFill>
              <a:highlight>
                <a:srgbClr val="FFFFFF"/>
              </a:highlight>
              <a:latin typeface="Consolas" panose="020B0609020204030204" pitchFamily="49" charset="0"/>
            </a:endParaRPr>
          </a:p>
          <a:p>
            <a:pPr marL="400050" lvl="1" indent="0">
              <a:lnSpc>
                <a:spcPct val="120000"/>
              </a:lnSpc>
              <a:buNone/>
            </a:pPr>
            <a:r>
              <a:rPr lang="en-US" sz="2300" dirty="0">
                <a:solidFill>
                  <a:srgbClr val="000000"/>
                </a:solidFill>
                <a:highlight>
                  <a:srgbClr val="FFFFFF"/>
                </a:highlight>
                <a:latin typeface="Consolas" panose="020B0609020204030204" pitchFamily="49" charset="0"/>
              </a:rPr>
              <a:t>$( </a:t>
            </a:r>
            <a:r>
              <a:rPr lang="en-US" sz="2300" dirty="0">
                <a:solidFill>
                  <a:srgbClr val="A31515"/>
                </a:solidFill>
                <a:highlight>
                  <a:srgbClr val="FFFFFF"/>
                </a:highlight>
                <a:latin typeface="Consolas" panose="020B0609020204030204" pitchFamily="49" charset="0"/>
              </a:rPr>
              <a:t>'p'</a:t>
            </a:r>
            <a:r>
              <a:rPr lang="en-US" sz="2300" dirty="0">
                <a:solidFill>
                  <a:srgbClr val="000000"/>
                </a:solidFill>
                <a:highlight>
                  <a:srgbClr val="FFFFFF"/>
                </a:highlight>
                <a:latin typeface="Consolas" panose="020B0609020204030204" pitchFamily="49" charset="0"/>
              </a:rPr>
              <a:t> ).hide(); </a:t>
            </a:r>
          </a:p>
          <a:p>
            <a:pPr marL="400050" lvl="1" indent="0">
              <a:lnSpc>
                <a:spcPct val="120000"/>
              </a:lnSpc>
              <a:buNone/>
            </a:pPr>
            <a:r>
              <a:rPr lang="en-US" sz="2300" dirty="0">
                <a:solidFill>
                  <a:srgbClr val="008000"/>
                </a:solidFill>
                <a:highlight>
                  <a:srgbClr val="FFFFFF"/>
                </a:highlight>
                <a:latin typeface="Consolas" panose="020B0609020204030204" pitchFamily="49" charset="0"/>
              </a:rPr>
              <a:t>// Instantaneously show all </a:t>
            </a:r>
            <a:r>
              <a:rPr lang="en-US" sz="2300" dirty="0" err="1">
                <a:solidFill>
                  <a:srgbClr val="008000"/>
                </a:solidFill>
                <a:highlight>
                  <a:srgbClr val="FFFFFF"/>
                </a:highlight>
                <a:latin typeface="Consolas" panose="020B0609020204030204" pitchFamily="49" charset="0"/>
              </a:rPr>
              <a:t>divs</a:t>
            </a:r>
            <a:r>
              <a:rPr lang="en-US" sz="2300" dirty="0">
                <a:solidFill>
                  <a:srgbClr val="008000"/>
                </a:solidFill>
                <a:highlight>
                  <a:srgbClr val="FFFFFF"/>
                </a:highlight>
                <a:latin typeface="Consolas" panose="020B0609020204030204" pitchFamily="49" charset="0"/>
              </a:rPr>
              <a:t> that have the hidden style class</a:t>
            </a:r>
            <a:endParaRPr lang="en-US" sz="2300" dirty="0">
              <a:solidFill>
                <a:srgbClr val="000000"/>
              </a:solidFill>
              <a:highlight>
                <a:srgbClr val="FFFFFF"/>
              </a:highlight>
              <a:latin typeface="Consolas" panose="020B0609020204030204" pitchFamily="49" charset="0"/>
            </a:endParaRPr>
          </a:p>
          <a:p>
            <a:pPr marL="400050" lvl="1" indent="0">
              <a:lnSpc>
                <a:spcPct val="120000"/>
              </a:lnSpc>
              <a:buNone/>
            </a:pPr>
            <a:r>
              <a:rPr lang="en-US" sz="2300" dirty="0">
                <a:solidFill>
                  <a:srgbClr val="000000"/>
                </a:solidFill>
                <a:highlight>
                  <a:srgbClr val="FFFFFF"/>
                </a:highlight>
                <a:latin typeface="Consolas" panose="020B0609020204030204" pitchFamily="49" charset="0"/>
              </a:rPr>
              <a:t>$( </a:t>
            </a:r>
            <a:r>
              <a:rPr lang="en-US" sz="2300" dirty="0">
                <a:solidFill>
                  <a:srgbClr val="A31515"/>
                </a:solidFill>
                <a:highlight>
                  <a:srgbClr val="FFFFFF"/>
                </a:highlight>
                <a:latin typeface="Consolas" panose="020B0609020204030204" pitchFamily="49" charset="0"/>
              </a:rPr>
              <a:t>'</a:t>
            </a:r>
            <a:r>
              <a:rPr lang="en-US" sz="2300" dirty="0" err="1">
                <a:solidFill>
                  <a:srgbClr val="A31515"/>
                </a:solidFill>
                <a:highlight>
                  <a:srgbClr val="FFFFFF"/>
                </a:highlight>
                <a:latin typeface="Consolas" panose="020B0609020204030204" pitchFamily="49" charset="0"/>
              </a:rPr>
              <a:t>div.hidden</a:t>
            </a:r>
            <a:r>
              <a:rPr lang="en-US" sz="2300" dirty="0">
                <a:solidFill>
                  <a:srgbClr val="A31515"/>
                </a:solidFill>
                <a:highlight>
                  <a:srgbClr val="FFFFFF"/>
                </a:highlight>
                <a:latin typeface="Consolas" panose="020B0609020204030204" pitchFamily="49" charset="0"/>
              </a:rPr>
              <a:t>'</a:t>
            </a:r>
            <a:r>
              <a:rPr lang="en-US" sz="2300" dirty="0">
                <a:solidFill>
                  <a:srgbClr val="000000"/>
                </a:solidFill>
                <a:highlight>
                  <a:srgbClr val="FFFFFF"/>
                </a:highlight>
                <a:latin typeface="Consolas" panose="020B0609020204030204" pitchFamily="49" charset="0"/>
              </a:rPr>
              <a:t> ).show();</a:t>
            </a:r>
            <a:endParaRPr lang="uk-UA" sz="2300" dirty="0"/>
          </a:p>
        </p:txBody>
      </p:sp>
    </p:spTree>
    <p:extLst>
      <p:ext uri="{BB962C8B-B14F-4D97-AF65-F5344CB8AC3E}">
        <p14:creationId xmlns:p14="http://schemas.microsoft.com/office/powerpoint/2010/main" val="2552947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Animated Showing and Hiding</a:t>
            </a:r>
            <a:endParaRPr lang="uk-UA" dirty="0"/>
          </a:p>
        </p:txBody>
      </p:sp>
      <p:sp>
        <p:nvSpPr>
          <p:cNvPr id="4" name="Content Placeholder 3"/>
          <p:cNvSpPr>
            <a:spLocks noGrp="1"/>
          </p:cNvSpPr>
          <p:nvPr>
            <p:ph idx="1"/>
          </p:nvPr>
        </p:nvSpPr>
        <p:spPr/>
        <p:txBody>
          <a:bodyPr>
            <a:normAutofit lnSpcReduction="10000"/>
          </a:bodyPr>
          <a:lstStyle/>
          <a:p>
            <a:r>
              <a:rPr lang="en-US" sz="2800" dirty="0"/>
              <a:t>jQuery can also show or hide content by means of animation effects. </a:t>
            </a:r>
          </a:p>
          <a:p>
            <a:r>
              <a:rPr lang="en-US" sz="2800" dirty="0"/>
              <a:t>Simplest way is to pass argument of 'slow', 'normal', or 'fast' to .show() and .hide() methods:</a:t>
            </a:r>
          </a:p>
          <a:p>
            <a:pPr marL="400050" lvl="1" indent="0">
              <a:buNone/>
            </a:pPr>
            <a:r>
              <a:rPr lang="en-US" sz="2000" dirty="0">
                <a:solidFill>
                  <a:srgbClr val="008000"/>
                </a:solidFill>
                <a:highlight>
                  <a:srgbClr val="FFFFFF"/>
                </a:highlight>
                <a:latin typeface="Consolas" panose="020B0609020204030204" pitchFamily="49" charset="0"/>
              </a:rPr>
              <a:t>// Slowly hide all paragraphs</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).hide( </a:t>
            </a:r>
            <a:r>
              <a:rPr lang="en-US" sz="2000" dirty="0">
                <a:solidFill>
                  <a:srgbClr val="A31515"/>
                </a:solidFill>
                <a:highlight>
                  <a:srgbClr val="FFFFFF"/>
                </a:highlight>
                <a:latin typeface="Consolas" panose="020B0609020204030204" pitchFamily="49" charset="0"/>
              </a:rPr>
              <a:t>'slow'</a:t>
            </a:r>
            <a:r>
              <a:rPr lang="en-US" sz="2000" dirty="0">
                <a:solidFill>
                  <a:srgbClr val="000000"/>
                </a:solidFill>
                <a:highlight>
                  <a:srgbClr val="FFFFFF"/>
                </a:highlight>
                <a:latin typeface="Consolas" panose="020B0609020204030204" pitchFamily="49" charset="0"/>
              </a:rPr>
              <a:t> ); </a:t>
            </a:r>
          </a:p>
          <a:p>
            <a:pPr marL="228600" lvl="1" indent="-228600">
              <a:buClr>
                <a:srgbClr val="32469A"/>
              </a:buClr>
              <a:buFont typeface="Calibri" pitchFamily="34" charset="0"/>
              <a:buChar char="▪"/>
            </a:pPr>
            <a:r>
              <a:rPr lang="en-US" dirty="0"/>
              <a:t>It is possible also to pass desired duration of animation in milliseconds:</a:t>
            </a:r>
            <a:endParaRPr lang="en-US" sz="2000" dirty="0">
              <a:solidFill>
                <a:srgbClr val="008000"/>
              </a:solidFill>
              <a:highlight>
                <a:srgbClr val="FFFFFF"/>
              </a:highlight>
              <a:latin typeface="Consolas" panose="020B0609020204030204" pitchFamily="49" charset="0"/>
            </a:endParaRPr>
          </a:p>
          <a:p>
            <a:pPr marL="400050" lvl="1" indent="0">
              <a:buNone/>
            </a:pPr>
            <a:r>
              <a:rPr lang="en-US" sz="2000" dirty="0">
                <a:solidFill>
                  <a:srgbClr val="008000"/>
                </a:solidFill>
                <a:highlight>
                  <a:srgbClr val="FFFFFF"/>
                </a:highlight>
                <a:latin typeface="Consolas" panose="020B0609020204030204" pitchFamily="49" charset="0"/>
              </a:rPr>
              <a:t>// Show all </a:t>
            </a:r>
            <a:r>
              <a:rPr lang="en-US" sz="2000" dirty="0" err="1">
                <a:solidFill>
                  <a:srgbClr val="008000"/>
                </a:solidFill>
                <a:highlight>
                  <a:srgbClr val="FFFFFF"/>
                </a:highlight>
                <a:latin typeface="Consolas" panose="020B0609020204030204" pitchFamily="49" charset="0"/>
              </a:rPr>
              <a:t>divs</a:t>
            </a:r>
            <a:r>
              <a:rPr lang="en-US" sz="2000" dirty="0">
                <a:solidFill>
                  <a:srgbClr val="008000"/>
                </a:solidFill>
                <a:highlight>
                  <a:srgbClr val="FFFFFF"/>
                </a:highlight>
                <a:latin typeface="Consolas" panose="020B0609020204030204" pitchFamily="49" charset="0"/>
              </a:rPr>
              <a:t> that have the hidden style class over 0.5 sec</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div.hidden</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).show( 500 );</a:t>
            </a:r>
          </a:p>
        </p:txBody>
      </p:sp>
    </p:spTree>
    <p:extLst>
      <p:ext uri="{BB962C8B-B14F-4D97-AF65-F5344CB8AC3E}">
        <p14:creationId xmlns:p14="http://schemas.microsoft.com/office/powerpoint/2010/main" val="380998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DOM Tree</a:t>
            </a:r>
            <a:endParaRPr lang="uk-UA" dirty="0"/>
          </a:p>
        </p:txBody>
      </p:sp>
      <p:graphicFrame>
        <p:nvGraphicFramePr>
          <p:cNvPr id="5" name="Content Placeholder 4"/>
          <p:cNvGraphicFramePr>
            <a:graphicFrameLocks noGrp="1"/>
          </p:cNvGraphicFramePr>
          <p:nvPr>
            <p:ph idx="1"/>
            <p:extLst/>
          </p:nvPr>
        </p:nvGraphicFramePr>
        <p:xfrm>
          <a:off x="230188" y="1447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218179" y="1772816"/>
            <a:ext cx="1473501" cy="1024314"/>
          </a:xfrm>
          <a:prstGeom prst="rect">
            <a:avLst/>
          </a:prstGeom>
        </p:spPr>
      </p:pic>
      <p:sp>
        <p:nvSpPr>
          <p:cNvPr id="8" name="Rectangle 7"/>
          <p:cNvSpPr/>
          <p:nvPr/>
        </p:nvSpPr>
        <p:spPr>
          <a:xfrm>
            <a:off x="1691680" y="1700809"/>
            <a:ext cx="2736304" cy="3554819"/>
          </a:xfrm>
          <a:prstGeom prst="rect">
            <a:avLst/>
          </a:prstGeom>
        </p:spPr>
        <p:txBody>
          <a:bodyPr wrap="square">
            <a:spAutoFit/>
          </a:bodyPr>
          <a:lstStyle/>
          <a:p>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!DOCTYPE</a:t>
            </a:r>
            <a:r>
              <a:rPr lang="en-US" sz="900" noProof="1">
                <a:solidFill>
                  <a:srgbClr val="000000"/>
                </a:solidFill>
                <a:highlight>
                  <a:srgbClr val="FFFFFF"/>
                </a:highlight>
                <a:latin typeface="Consolas" panose="020B0609020204030204" pitchFamily="49" charset="0"/>
              </a:rPr>
              <a:t> </a:t>
            </a:r>
            <a:r>
              <a:rPr lang="en-US" sz="900" noProof="1">
                <a:solidFill>
                  <a:srgbClr val="FF0000"/>
                </a:solidFill>
                <a:highlight>
                  <a:srgbClr val="FFFFFF"/>
                </a:highlight>
                <a:latin typeface="Consolas" panose="020B0609020204030204" pitchFamily="49" charset="0"/>
              </a:rPr>
              <a:t>html</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html</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head</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title</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DOM Sample</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title</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style</a:t>
            </a:r>
            <a:r>
              <a:rPr lang="en-US" sz="900" noProof="1">
                <a:solidFill>
                  <a:srgbClr val="000000"/>
                </a:solidFill>
                <a:highlight>
                  <a:srgbClr val="FFFFFF"/>
                </a:highlight>
                <a:latin typeface="Consolas" panose="020B0609020204030204" pitchFamily="49" charset="0"/>
              </a:rPr>
              <a:t> </a:t>
            </a:r>
            <a:r>
              <a:rPr lang="en-US" sz="900" noProof="1">
                <a:solidFill>
                  <a:srgbClr val="FF0000"/>
                </a:solidFill>
                <a:highlight>
                  <a:srgbClr val="FFFFFF"/>
                </a:highlight>
                <a:latin typeface="Consolas" panose="020B0609020204030204" pitchFamily="49" charset="0"/>
              </a:rPr>
              <a:t>type</a:t>
            </a:r>
            <a:r>
              <a:rPr lang="en-US" sz="900" noProof="1">
                <a:solidFill>
                  <a:srgbClr val="0000FF"/>
                </a:solidFill>
                <a:highlight>
                  <a:srgbClr val="FFFFFF"/>
                </a:highlight>
                <a:latin typeface="Consolas" panose="020B0609020204030204" pitchFamily="49" charset="0"/>
              </a:rPr>
              <a:t>="text/css"&gt;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800000"/>
                </a:solidFill>
                <a:highlight>
                  <a:srgbClr val="FFFFFF"/>
                </a:highlight>
                <a:latin typeface="Consolas" panose="020B0609020204030204" pitchFamily="49" charset="0"/>
              </a:rPr>
              <a:t>table</a:t>
            </a:r>
            <a:r>
              <a:rPr lang="en-US" sz="900" noProof="1">
                <a:solidFill>
                  <a:srgbClr val="000000"/>
                </a:solidFill>
                <a:highlight>
                  <a:srgbClr val="FFFFFF"/>
                </a:highlight>
                <a:latin typeface="Consolas" panose="020B0609020204030204" pitchFamily="49" charset="0"/>
              </a:rPr>
              <a:t> {</a:t>
            </a:r>
          </a:p>
          <a:p>
            <a:r>
              <a:rPr lang="en-US" sz="900" noProof="1">
                <a:solidFill>
                  <a:srgbClr val="000000"/>
                </a:solidFill>
                <a:highlight>
                  <a:srgbClr val="FFFFFF"/>
                </a:highlight>
                <a:latin typeface="Consolas" panose="020B0609020204030204" pitchFamily="49" charset="0"/>
              </a:rPr>
              <a:t>                </a:t>
            </a:r>
            <a:r>
              <a:rPr lang="en-US" sz="900" noProof="1">
                <a:solidFill>
                  <a:srgbClr val="FF0000"/>
                </a:solidFill>
                <a:highlight>
                  <a:srgbClr val="FFFFFF"/>
                </a:highlight>
                <a:latin typeface="Consolas" panose="020B0609020204030204" pitchFamily="49" charset="0"/>
              </a:rPr>
              <a:t>border</a:t>
            </a:r>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1px</a:t>
            </a:r>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solid</a:t>
            </a:r>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black</a:t>
            </a:r>
            <a:r>
              <a:rPr lang="en-US" sz="900" noProof="1">
                <a:solidFill>
                  <a:srgbClr val="000000"/>
                </a:solidFill>
                <a:highlight>
                  <a:srgbClr val="FFFFFF"/>
                </a:highlight>
                <a:latin typeface="Consolas" panose="020B0609020204030204" pitchFamily="49" charset="0"/>
              </a:rPr>
              <a:t>;</a:t>
            </a:r>
          </a:p>
          <a:p>
            <a:r>
              <a:rPr lang="en-US" sz="900" noProof="1">
                <a:solidFill>
                  <a:srgbClr val="000000"/>
                </a:solidFill>
                <a:highlight>
                  <a:srgbClr val="FFFFFF"/>
                </a:highlight>
                <a:latin typeface="Consolas" panose="020B0609020204030204" pitchFamily="49" charset="0"/>
              </a:rPr>
              <a:t>            }</a:t>
            </a: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style</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head</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body</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table</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tbody</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tr</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Some</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Text</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tr</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tr</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in a</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Table</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td</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tr</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                </a:t>
            </a: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tbody</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table</a:t>
            </a:r>
            <a:r>
              <a:rPr lang="en-US" sz="900" noProof="1">
                <a:solidFill>
                  <a:srgbClr val="0000FF"/>
                </a:solidFill>
                <a:highlight>
                  <a:srgbClr val="FFFFFF"/>
                </a:highlight>
                <a:latin typeface="Consolas" panose="020B0609020204030204" pitchFamily="49" charset="0"/>
              </a:rPr>
              <a:t>&gt;</a:t>
            </a:r>
            <a:r>
              <a:rPr lang="en-US" sz="900" noProof="1">
                <a:solidFill>
                  <a:srgbClr val="000000"/>
                </a:solidFill>
                <a:highlight>
                  <a:srgbClr val="FFFFFF"/>
                </a:highlight>
                <a:latin typeface="Consolas" panose="020B0609020204030204" pitchFamily="49" charset="0"/>
              </a:rPr>
              <a:t>        </a:t>
            </a:r>
          </a:p>
          <a:p>
            <a:r>
              <a:rPr lang="en-US" sz="900" noProof="1">
                <a:solidFill>
                  <a:srgbClr val="000000"/>
                </a:solidFill>
                <a:highlight>
                  <a:srgbClr val="FFFFFF"/>
                </a:highlight>
                <a:latin typeface="Consolas" panose="020B0609020204030204" pitchFamily="49" charset="0"/>
              </a:rPr>
              <a:t>    </a:t>
            </a:r>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body</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a:p>
            <a:r>
              <a:rPr lang="en-US" sz="900" noProof="1">
                <a:solidFill>
                  <a:srgbClr val="0000FF"/>
                </a:solidFill>
                <a:highlight>
                  <a:srgbClr val="FFFFFF"/>
                </a:highlight>
                <a:latin typeface="Consolas" panose="020B0609020204030204" pitchFamily="49" charset="0"/>
              </a:rPr>
              <a:t>&lt;/</a:t>
            </a:r>
            <a:r>
              <a:rPr lang="en-US" sz="900" noProof="1">
                <a:solidFill>
                  <a:srgbClr val="800000"/>
                </a:solidFill>
                <a:highlight>
                  <a:srgbClr val="FFFFFF"/>
                </a:highlight>
                <a:latin typeface="Consolas" panose="020B0609020204030204" pitchFamily="49" charset="0"/>
              </a:rPr>
              <a:t>html</a:t>
            </a:r>
            <a:r>
              <a:rPr lang="en-US" sz="900" noProof="1">
                <a:solidFill>
                  <a:srgbClr val="0000FF"/>
                </a:solidFill>
                <a:highlight>
                  <a:srgbClr val="FFFFFF"/>
                </a:highlight>
                <a:latin typeface="Consolas" panose="020B0609020204030204" pitchFamily="49" charset="0"/>
              </a:rPr>
              <a:t>&gt;</a:t>
            </a:r>
            <a:endParaRPr lang="en-US" sz="900" noProof="1">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685751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Fade and Slide Animations</a:t>
            </a:r>
            <a:endParaRPr lang="uk-UA" dirty="0"/>
          </a:p>
        </p:txBody>
      </p:sp>
      <p:sp>
        <p:nvSpPr>
          <p:cNvPr id="4" name="Content Placeholder 3"/>
          <p:cNvSpPr>
            <a:spLocks noGrp="1"/>
          </p:cNvSpPr>
          <p:nvPr>
            <p:ph idx="1"/>
          </p:nvPr>
        </p:nvSpPr>
        <p:spPr/>
        <p:txBody>
          <a:bodyPr>
            <a:normAutofit/>
          </a:bodyPr>
          <a:lstStyle/>
          <a:p>
            <a:r>
              <a:rPr lang="en-US" sz="2000" dirty="0"/>
              <a:t>jQuery uses combination of fade and slide effects while showing and hiding elements. It is possible to use this effects separately.</a:t>
            </a:r>
          </a:p>
          <a:p>
            <a:r>
              <a:rPr lang="en-US" sz="2000" dirty="0"/>
              <a:t>Slide animation:</a:t>
            </a:r>
          </a:p>
          <a:p>
            <a:pPr marL="400050" lvl="1" indent="0">
              <a:buNone/>
            </a:pPr>
            <a:r>
              <a:rPr lang="en-US" sz="1600" dirty="0">
                <a:solidFill>
                  <a:srgbClr val="008000"/>
                </a:solidFill>
                <a:highlight>
                  <a:srgbClr val="FFFFFF"/>
                </a:highlight>
                <a:latin typeface="Consolas" panose="020B0609020204030204" pitchFamily="49" charset="0"/>
              </a:rPr>
              <a:t>// Hide all paragraphs using a slide up animation over 0.8 seconds</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slideUp</a:t>
            </a:r>
            <a:r>
              <a:rPr lang="en-US" sz="1600" dirty="0">
                <a:solidFill>
                  <a:srgbClr val="000000"/>
                </a:solidFill>
                <a:highlight>
                  <a:srgbClr val="FFFFFF"/>
                </a:highlight>
                <a:latin typeface="Consolas" panose="020B0609020204030204" pitchFamily="49" charset="0"/>
              </a:rPr>
              <a:t>( 800 );</a:t>
            </a:r>
          </a:p>
          <a:p>
            <a:pPr marL="400050" lvl="1" indent="0">
              <a:buNone/>
            </a:pPr>
            <a:r>
              <a:rPr lang="en-US" sz="1600" dirty="0">
                <a:solidFill>
                  <a:srgbClr val="008000"/>
                </a:solidFill>
                <a:highlight>
                  <a:srgbClr val="FFFFFF"/>
                </a:highlight>
                <a:latin typeface="Consolas" panose="020B0609020204030204" pitchFamily="49" charset="0"/>
              </a:rPr>
              <a:t>// Show all hidden </a:t>
            </a:r>
            <a:r>
              <a:rPr lang="en-US" sz="1600" dirty="0" err="1">
                <a:solidFill>
                  <a:srgbClr val="008000"/>
                </a:solidFill>
                <a:highlight>
                  <a:srgbClr val="FFFFFF"/>
                </a:highlight>
                <a:latin typeface="Consolas" panose="020B0609020204030204" pitchFamily="49" charset="0"/>
              </a:rPr>
              <a:t>divs</a:t>
            </a:r>
            <a:r>
              <a:rPr lang="en-US" sz="1600" dirty="0">
                <a:solidFill>
                  <a:srgbClr val="008000"/>
                </a:solidFill>
                <a:highlight>
                  <a:srgbClr val="FFFFFF"/>
                </a:highlight>
                <a:latin typeface="Consolas" panose="020B0609020204030204" pitchFamily="49" charset="0"/>
              </a:rPr>
              <a:t> using a slide down animation over 0.6 seconds</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div.hidden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slideDown</a:t>
            </a:r>
            <a:r>
              <a:rPr lang="en-US" sz="1600" dirty="0">
                <a:solidFill>
                  <a:srgbClr val="000000"/>
                </a:solidFill>
                <a:highlight>
                  <a:srgbClr val="FFFFFF"/>
                </a:highlight>
                <a:latin typeface="Consolas" panose="020B0609020204030204" pitchFamily="49" charset="0"/>
              </a:rPr>
              <a:t>( 600 );</a:t>
            </a:r>
            <a:endParaRPr lang="en-US" sz="4000" dirty="0">
              <a:solidFill>
                <a:srgbClr val="000000"/>
              </a:solidFill>
              <a:highlight>
                <a:srgbClr val="FFFFFF"/>
              </a:highlight>
              <a:latin typeface="Consolas" panose="020B0609020204030204" pitchFamily="49" charset="0"/>
            </a:endParaRPr>
          </a:p>
          <a:p>
            <a:r>
              <a:rPr lang="en-US" sz="2000" dirty="0"/>
              <a:t>Fade animation:</a:t>
            </a:r>
          </a:p>
          <a:p>
            <a:pPr marL="400050" lvl="1" indent="0">
              <a:buNone/>
            </a:pPr>
            <a:r>
              <a:rPr lang="en-US" sz="1600" dirty="0">
                <a:solidFill>
                  <a:srgbClr val="008000"/>
                </a:solidFill>
                <a:highlight>
                  <a:srgbClr val="FFFFFF"/>
                </a:highlight>
                <a:latin typeface="Consolas" panose="020B0609020204030204" pitchFamily="49" charset="0"/>
              </a:rPr>
              <a:t>// Hide all paragraphs using a fade out animation over 1.5 seconds</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fadeOut</a:t>
            </a:r>
            <a:r>
              <a:rPr lang="en-US" sz="1600" dirty="0">
                <a:solidFill>
                  <a:srgbClr val="000000"/>
                </a:solidFill>
                <a:highlight>
                  <a:srgbClr val="FFFFFF"/>
                </a:highlight>
                <a:latin typeface="Consolas" panose="020B0609020204030204" pitchFamily="49" charset="0"/>
              </a:rPr>
              <a:t>( 1500 ); </a:t>
            </a:r>
          </a:p>
          <a:p>
            <a:pPr marL="400050" lvl="1" indent="0">
              <a:buNone/>
            </a:pPr>
            <a:r>
              <a:rPr lang="en-US" sz="1600" dirty="0">
                <a:solidFill>
                  <a:srgbClr val="008000"/>
                </a:solidFill>
                <a:highlight>
                  <a:srgbClr val="FFFFFF"/>
                </a:highlight>
                <a:latin typeface="Consolas" panose="020B0609020204030204" pitchFamily="49" charset="0"/>
              </a:rPr>
              <a:t>// Show all hidden </a:t>
            </a:r>
            <a:r>
              <a:rPr lang="en-US" sz="1600" dirty="0" err="1">
                <a:solidFill>
                  <a:srgbClr val="008000"/>
                </a:solidFill>
                <a:highlight>
                  <a:srgbClr val="FFFFFF"/>
                </a:highlight>
                <a:latin typeface="Consolas" panose="020B0609020204030204" pitchFamily="49" charset="0"/>
              </a:rPr>
              <a:t>divs</a:t>
            </a:r>
            <a:r>
              <a:rPr lang="en-US" sz="1600" dirty="0">
                <a:solidFill>
                  <a:srgbClr val="008000"/>
                </a:solidFill>
                <a:highlight>
                  <a:srgbClr val="FFFFFF"/>
                </a:highlight>
                <a:latin typeface="Consolas" panose="020B0609020204030204" pitchFamily="49" charset="0"/>
              </a:rPr>
              <a:t> using a fade in animation over 0.75 seconds</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div.hidden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fadeIn</a:t>
            </a:r>
            <a:r>
              <a:rPr lang="en-US" sz="1600" dirty="0">
                <a:solidFill>
                  <a:srgbClr val="000000"/>
                </a:solidFill>
                <a:highlight>
                  <a:srgbClr val="FFFFFF"/>
                </a:highlight>
                <a:latin typeface="Consolas" panose="020B0609020204030204" pitchFamily="49" charset="0"/>
              </a:rPr>
              <a:t>( 750 );</a:t>
            </a:r>
            <a:endParaRPr lang="en-US" sz="1600" dirty="0"/>
          </a:p>
          <a:p>
            <a:endParaRPr lang="en-US" sz="2000" dirty="0"/>
          </a:p>
        </p:txBody>
      </p:sp>
    </p:spTree>
    <p:extLst>
      <p:ext uri="{BB962C8B-B14F-4D97-AF65-F5344CB8AC3E}">
        <p14:creationId xmlns:p14="http://schemas.microsoft.com/office/powerpoint/2010/main" val="2365064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Changing Display Based on Current Visibility State</a:t>
            </a:r>
            <a:endParaRPr lang="uk-UA" sz="2800" dirty="0"/>
          </a:p>
        </p:txBody>
      </p:sp>
      <p:sp>
        <p:nvSpPr>
          <p:cNvPr id="4" name="Content Placeholder 3"/>
          <p:cNvSpPr>
            <a:spLocks noGrp="1"/>
          </p:cNvSpPr>
          <p:nvPr>
            <p:ph idx="1"/>
          </p:nvPr>
        </p:nvSpPr>
        <p:spPr/>
        <p:txBody>
          <a:bodyPr>
            <a:normAutofit fontScale="85000" lnSpcReduction="20000"/>
          </a:bodyPr>
          <a:lstStyle/>
          <a:p>
            <a:r>
              <a:rPr lang="en-US" sz="2400" dirty="0"/>
              <a:t>jQuery can also let you change a content's visibility based on its current visibility state. Method .toggle() will show content that is currently hidden and hide content that is currently visible. You can pass the same arguments to .toggle() as you pass to any of the effects methods above.</a:t>
            </a:r>
          </a:p>
          <a:p>
            <a:pPr marL="400050" lvl="1" indent="0">
              <a:buNone/>
            </a:pPr>
            <a:r>
              <a:rPr lang="en-US" sz="2000" dirty="0">
                <a:solidFill>
                  <a:srgbClr val="008000"/>
                </a:solidFill>
                <a:highlight>
                  <a:srgbClr val="FFFFFF"/>
                </a:highlight>
                <a:latin typeface="Consolas" panose="020B0609020204030204" pitchFamily="49" charset="0"/>
              </a:rPr>
              <a:t>// Instantaneously toggle the display of all paragraphs</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).toggle(); </a:t>
            </a:r>
          </a:p>
          <a:p>
            <a:pPr marL="400050" lvl="1" indent="0">
              <a:buNone/>
            </a:pPr>
            <a:r>
              <a:rPr lang="en-US" sz="2000" dirty="0">
                <a:solidFill>
                  <a:srgbClr val="008000"/>
                </a:solidFill>
                <a:highlight>
                  <a:srgbClr val="FFFFFF"/>
                </a:highlight>
                <a:latin typeface="Consolas" panose="020B0609020204030204" pitchFamily="49" charset="0"/>
              </a:rPr>
              <a:t>// Slowly toggle the display of all images</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img</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).toggle( </a:t>
            </a:r>
            <a:r>
              <a:rPr lang="en-US" sz="2000" dirty="0">
                <a:solidFill>
                  <a:srgbClr val="A31515"/>
                </a:solidFill>
                <a:highlight>
                  <a:srgbClr val="FFFFFF"/>
                </a:highlight>
                <a:latin typeface="Consolas" panose="020B0609020204030204" pitchFamily="49" charset="0"/>
              </a:rPr>
              <a:t>'slow'</a:t>
            </a:r>
            <a:r>
              <a:rPr lang="en-US" sz="2000" dirty="0">
                <a:solidFill>
                  <a:srgbClr val="000000"/>
                </a:solidFill>
                <a:highlight>
                  <a:srgbClr val="FFFFFF"/>
                </a:highlight>
                <a:latin typeface="Consolas" panose="020B0609020204030204" pitchFamily="49" charset="0"/>
              </a:rPr>
              <a:t> ); </a:t>
            </a:r>
          </a:p>
          <a:p>
            <a:pPr marL="342900" indent="-342900"/>
            <a:r>
              <a:rPr lang="en-US" sz="2500" dirty="0"/>
              <a:t>There are also .</a:t>
            </a:r>
            <a:r>
              <a:rPr lang="en-US" sz="2500" dirty="0" err="1"/>
              <a:t>slideToggle</a:t>
            </a:r>
            <a:r>
              <a:rPr lang="en-US" sz="2500" dirty="0"/>
              <a:t>() and .</a:t>
            </a:r>
            <a:r>
              <a:rPr lang="en-US" sz="2500" dirty="0" err="1"/>
              <a:t>fadeToggle</a:t>
            </a:r>
            <a:r>
              <a:rPr lang="en-US" sz="2500" dirty="0"/>
              <a:t>() methods:</a:t>
            </a:r>
          </a:p>
          <a:p>
            <a:pPr marL="400050" lvl="1" indent="0">
              <a:buNone/>
            </a:pPr>
            <a:r>
              <a:rPr lang="en-US" sz="2000" dirty="0">
                <a:solidFill>
                  <a:srgbClr val="008000"/>
                </a:solidFill>
                <a:highlight>
                  <a:srgbClr val="FFFFFF"/>
                </a:highlight>
                <a:latin typeface="Consolas" panose="020B0609020204030204" pitchFamily="49" charset="0"/>
              </a:rPr>
              <a:t>// Toggle the display of all ordered lists over 1 second using slide up/down</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ol</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slideToggle</a:t>
            </a:r>
            <a:r>
              <a:rPr lang="en-US" sz="2000" dirty="0">
                <a:solidFill>
                  <a:srgbClr val="000000"/>
                </a:solidFill>
                <a:highlight>
                  <a:srgbClr val="FFFFFF"/>
                </a:highlight>
                <a:latin typeface="Consolas" panose="020B0609020204030204" pitchFamily="49" charset="0"/>
              </a:rPr>
              <a:t>( 1000 );</a:t>
            </a:r>
          </a:p>
          <a:p>
            <a:pPr marL="400050" lvl="1" indent="0">
              <a:buNone/>
            </a:pPr>
            <a:r>
              <a:rPr lang="en-US" sz="2000" dirty="0">
                <a:solidFill>
                  <a:srgbClr val="008000"/>
                </a:solidFill>
                <a:highlight>
                  <a:srgbClr val="FFFFFF"/>
                </a:highlight>
                <a:latin typeface="Consolas" panose="020B0609020204030204" pitchFamily="49" charset="0"/>
              </a:rPr>
              <a:t>// Toggle the display of all </a:t>
            </a:r>
            <a:r>
              <a:rPr lang="en-US" sz="2000" dirty="0" err="1">
                <a:solidFill>
                  <a:srgbClr val="008000"/>
                </a:solidFill>
                <a:highlight>
                  <a:srgbClr val="FFFFFF"/>
                </a:highlight>
                <a:latin typeface="Consolas" panose="020B0609020204030204" pitchFamily="49" charset="0"/>
              </a:rPr>
              <a:t>blockquotes</a:t>
            </a:r>
            <a:r>
              <a:rPr lang="en-US" sz="2000" dirty="0">
                <a:solidFill>
                  <a:srgbClr val="008000"/>
                </a:solidFill>
                <a:highlight>
                  <a:srgbClr val="FFFFFF"/>
                </a:highlight>
                <a:latin typeface="Consolas" panose="020B0609020204030204" pitchFamily="49" charset="0"/>
              </a:rPr>
              <a:t> over 0.4 seconds using fade in/out</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blockquote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fadeToggle</a:t>
            </a:r>
            <a:r>
              <a:rPr lang="en-US" sz="2000" dirty="0">
                <a:solidFill>
                  <a:srgbClr val="000000"/>
                </a:solidFill>
                <a:highlight>
                  <a:srgbClr val="FFFFFF"/>
                </a:highlight>
                <a:latin typeface="Consolas" panose="020B0609020204030204" pitchFamily="49" charset="0"/>
              </a:rPr>
              <a:t>( 400 );</a:t>
            </a:r>
          </a:p>
        </p:txBody>
      </p:sp>
    </p:spTree>
    <p:extLst>
      <p:ext uri="{BB962C8B-B14F-4D97-AF65-F5344CB8AC3E}">
        <p14:creationId xmlns:p14="http://schemas.microsoft.com/office/powerpoint/2010/main" val="3955195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Practice Task</a:t>
            </a:r>
          </a:p>
        </p:txBody>
      </p:sp>
    </p:spTree>
    <p:extLst>
      <p:ext uri="{BB962C8B-B14F-4D97-AF65-F5344CB8AC3E}">
        <p14:creationId xmlns:p14="http://schemas.microsoft.com/office/powerpoint/2010/main" val="83927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Advanced Topics</a:t>
            </a:r>
          </a:p>
        </p:txBody>
      </p:sp>
    </p:spTree>
    <p:extLst>
      <p:ext uri="{BB962C8B-B14F-4D97-AF65-F5344CB8AC3E}">
        <p14:creationId xmlns:p14="http://schemas.microsoft.com/office/powerpoint/2010/main" val="2873680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HTML5 Web Storage Objects</a:t>
            </a:r>
            <a:endParaRPr lang="uk-UA" dirty="0"/>
          </a:p>
        </p:txBody>
      </p:sp>
      <p:graphicFrame>
        <p:nvGraphicFramePr>
          <p:cNvPr id="2" name="Content Placeholder 1"/>
          <p:cNvGraphicFramePr>
            <a:graphicFrameLocks noGrp="1"/>
          </p:cNvGraphicFramePr>
          <p:nvPr>
            <p:ph idx="1"/>
            <p:extLst/>
          </p:nvPr>
        </p:nvGraphicFramePr>
        <p:xfrm>
          <a:off x="230188" y="1447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91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Using Storage Objects</a:t>
            </a:r>
            <a:endParaRPr lang="uk-UA" dirty="0"/>
          </a:p>
        </p:txBody>
      </p:sp>
      <p:sp>
        <p:nvSpPr>
          <p:cNvPr id="4" name="Content Placeholder 3"/>
          <p:cNvSpPr>
            <a:spLocks noGrp="1"/>
          </p:cNvSpPr>
          <p:nvPr>
            <p:ph idx="1"/>
          </p:nvPr>
        </p:nvSpPr>
        <p:spPr/>
        <p:txBody>
          <a:bodyPr>
            <a:normAutofit/>
          </a:bodyPr>
          <a:lstStyle/>
          <a:p>
            <a:r>
              <a:rPr lang="en-US" sz="2800" dirty="0"/>
              <a:t>There are methods to use storage objects:</a:t>
            </a:r>
          </a:p>
          <a:p>
            <a:pPr lvl="1"/>
            <a:r>
              <a:rPr lang="en-US" sz="2400" b="1" dirty="0" err="1">
                <a:latin typeface="Consolas" panose="020B0609020204030204" pitchFamily="49" charset="0"/>
                <a:cs typeface="Consolas" panose="020B0609020204030204" pitchFamily="49" charset="0"/>
              </a:rPr>
              <a:t>localStorage</a:t>
            </a:r>
            <a:r>
              <a:rPr lang="en-US" sz="2400" b="1" dirty="0">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itemName</a:t>
            </a:r>
            <a:r>
              <a:rPr lang="en-US" sz="2400" b="1" dirty="0">
                <a:latin typeface="Consolas" panose="020B0609020204030204" pitchFamily="49" charset="0"/>
                <a:cs typeface="Consolas" panose="020B0609020204030204" pitchFamily="49" charset="0"/>
              </a:rPr>
              <a:t>'] = data  </a:t>
            </a:r>
            <a:r>
              <a:rPr lang="en-US" sz="2400" dirty="0"/>
              <a:t>// writes data </a:t>
            </a:r>
          </a:p>
          <a:p>
            <a:pPr lvl="1"/>
            <a:r>
              <a:rPr lang="en-US" sz="2400" b="1" dirty="0">
                <a:latin typeface="Consolas" panose="020B0609020204030204" pitchFamily="49" charset="0"/>
                <a:cs typeface="Consolas" panose="020B0609020204030204" pitchFamily="49" charset="0"/>
              </a:rPr>
              <a:t>data = </a:t>
            </a:r>
            <a:r>
              <a:rPr lang="en-US" sz="2400" b="1" dirty="0" err="1">
                <a:latin typeface="Consolas" panose="020B0609020204030204" pitchFamily="49" charset="0"/>
                <a:cs typeface="Consolas" panose="020B0609020204030204" pitchFamily="49" charset="0"/>
              </a:rPr>
              <a:t>localStorage</a:t>
            </a:r>
            <a:r>
              <a:rPr lang="en-US" sz="2400" b="1" dirty="0">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itemName</a:t>
            </a:r>
            <a:r>
              <a:rPr lang="en-US" sz="2400" b="1" dirty="0">
                <a:latin typeface="Consolas" panose="020B0609020204030204" pitchFamily="49" charset="0"/>
                <a:cs typeface="Consolas" panose="020B0609020204030204" pitchFamily="49" charset="0"/>
              </a:rPr>
              <a:t>'] </a:t>
            </a:r>
            <a:r>
              <a:rPr lang="en-US" sz="2400" dirty="0"/>
              <a:t>// reads data</a:t>
            </a:r>
          </a:p>
          <a:p>
            <a:r>
              <a:rPr lang="en-US" sz="2800" dirty="0"/>
              <a:t>Methods are identical for </a:t>
            </a:r>
            <a:r>
              <a:rPr lang="en-US" sz="2400" b="1" dirty="0" err="1">
                <a:latin typeface="Consolas" panose="020B0609020204030204" pitchFamily="49" charset="0"/>
                <a:cs typeface="Consolas" panose="020B0609020204030204" pitchFamily="49" charset="0"/>
              </a:rPr>
              <a:t>localStorage</a:t>
            </a:r>
            <a:r>
              <a:rPr lang="en-US" sz="2800" dirty="0"/>
              <a:t> and </a:t>
            </a:r>
            <a:r>
              <a:rPr lang="en-US" sz="2400" b="1" dirty="0" err="1">
                <a:latin typeface="Consolas" panose="020B0609020204030204" pitchFamily="49" charset="0"/>
                <a:cs typeface="Consolas" panose="020B0609020204030204" pitchFamily="49" charset="0"/>
              </a:rPr>
              <a:t>sessionStorage</a:t>
            </a:r>
            <a:endParaRPr lang="uk-UA"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6704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a:t>
            </a:r>
            <a:endParaRPr lang="uk-UA" dirty="0"/>
          </a:p>
        </p:txBody>
      </p:sp>
      <p:sp>
        <p:nvSpPr>
          <p:cNvPr id="4" name="Rectangle 1"/>
          <p:cNvSpPr>
            <a:spLocks noGrp="1" noChangeArrowheads="1"/>
          </p:cNvSpPr>
          <p:nvPr>
            <p:ph type="body" sz="quarter" idx="10"/>
          </p:nvPr>
        </p:nvSpPr>
        <p:spPr bwMode="auto">
          <a:xfrm>
            <a:off x="272144" y="1327431"/>
            <a:ext cx="8765541"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script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function</a:t>
            </a:r>
            <a:r>
              <a:rPr kumimoji="0" lang="uk-UA" altLang="uk-UA"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countClicks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localStorage</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clickcount</a:t>
            </a:r>
            <a:r>
              <a:rPr kumimoji="0" lang="uk-UA" altLang="uk-UA"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localStorage</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clickcount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localStorage</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clickcount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function</a:t>
            </a:r>
            <a:r>
              <a:rPr kumimoji="0" lang="uk-UA" altLang="uk-UA"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target.</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innerHTML</a:t>
            </a:r>
            <a:r>
              <a:rPr kumimoji="0" lang="uk-UA" altLang="uk-UA"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localStorage</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clickcount</a:t>
            </a:r>
            <a:r>
              <a:rPr kumimoji="0" lang="uk-UA" altLang="uk-UA"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script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You</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have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clicked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button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span</a:t>
            </a:r>
            <a:r>
              <a:rPr kumimoji="0" lang="uk-UA" altLang="uk-UA"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target</a:t>
            </a:r>
            <a:r>
              <a:rPr kumimoji="0" lang="uk-UA" altLang="uk-UA"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span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(s).&lt;/</a:t>
            </a:r>
            <a:r>
              <a:rPr kumimoji="0" lang="uk-UA" altLang="uk-UA"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button</a:t>
            </a:r>
            <a:r>
              <a:rPr kumimoji="0" lang="uk-UA" altLang="uk-UA"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type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button</a:t>
            </a:r>
            <a:r>
              <a:rPr kumimoji="0" lang="uk-UA" altLang="uk-UA"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countClicks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button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script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script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uk-UA" altLang="uk-UA" sz="2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82810" y="5181600"/>
            <a:ext cx="4326441" cy="369332"/>
          </a:xfrm>
          <a:prstGeom prst="rect">
            <a:avLst/>
          </a:prstGeom>
        </p:spPr>
        <p:txBody>
          <a:bodyPr wrap="none">
            <a:spAutoFit/>
          </a:bodyPr>
          <a:lstStyle/>
          <a:p>
            <a:r>
              <a:rPr lang="uk-UA" dirty="0">
                <a:hlinkClick r:id="rId2"/>
              </a:rPr>
              <a:t>https://jsfiddle.net/koldovsky/d4j5zuk6/</a:t>
            </a:r>
            <a:r>
              <a:rPr lang="en-US" dirty="0"/>
              <a:t> </a:t>
            </a:r>
            <a:endParaRPr lang="uk-UA" dirty="0"/>
          </a:p>
        </p:txBody>
      </p:sp>
    </p:spTree>
    <p:extLst>
      <p:ext uri="{BB962C8B-B14F-4D97-AF65-F5344CB8AC3E}">
        <p14:creationId xmlns:p14="http://schemas.microsoft.com/office/powerpoint/2010/main" val="701500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algn="ctr" eaLnBrk="1" hangingPunct="1"/>
            <a:r>
              <a:rPr altLang="en-US"/>
              <a:t>Bubbling and Capturing</a:t>
            </a:r>
            <a:endParaRPr lang="uk-UA" altLang="en-US"/>
          </a:p>
        </p:txBody>
      </p:sp>
      <p:sp>
        <p:nvSpPr>
          <p:cNvPr id="23566" name="Content Placeholder 2"/>
          <p:cNvSpPr>
            <a:spLocks/>
          </p:cNvSpPr>
          <p:nvPr/>
        </p:nvSpPr>
        <p:spPr bwMode="auto">
          <a:xfrm>
            <a:off x="457200" y="144780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32469A"/>
              </a:buClr>
              <a:buFont typeface="Calibri" pitchFamily="34" charset="0"/>
              <a:buChar char="▪"/>
              <a:defRPr sz="3200">
                <a:solidFill>
                  <a:schemeClr val="tx1"/>
                </a:solidFill>
                <a:latin typeface="Segoe UI" pitchFamily="34" charset="0"/>
                <a:cs typeface="Segoe UI" pitchFamily="34" charset="0"/>
              </a:defRPr>
            </a:lvl1pPr>
            <a:lvl2pPr marL="628650" indent="-285750" eaLnBrk="0" hangingPunct="0">
              <a:spcBef>
                <a:spcPct val="20000"/>
              </a:spcBef>
              <a:buFont typeface="Arial" charset="0"/>
              <a:buChar char="–"/>
              <a:defRPr sz="2800">
                <a:solidFill>
                  <a:schemeClr val="tx1"/>
                </a:solidFill>
                <a:latin typeface="Segoe UI" pitchFamily="34" charset="0"/>
                <a:cs typeface="Segoe UI" pitchFamily="34" charset="0"/>
              </a:defRPr>
            </a:lvl2pPr>
            <a:lvl3pPr marL="971550" indent="-171450" eaLnBrk="0" hangingPunct="0">
              <a:spcBef>
                <a:spcPct val="20000"/>
              </a:spcBef>
              <a:buFont typeface="Calibri" pitchFamily="34" charset="0"/>
              <a:buChar char="▪"/>
              <a:defRPr sz="2400">
                <a:solidFill>
                  <a:schemeClr val="tx1"/>
                </a:solidFill>
                <a:latin typeface="Segoe UI" pitchFamily="34" charset="0"/>
                <a:cs typeface="Segoe UI" pitchFamily="34" charset="0"/>
              </a:defRPr>
            </a:lvl3pPr>
            <a:lvl4pPr marL="1257300" indent="-228600" eaLnBrk="0" hangingPunct="0">
              <a:spcBef>
                <a:spcPct val="20000"/>
              </a:spcBef>
              <a:buFont typeface="Arial" charset="0"/>
              <a:buChar char="–"/>
              <a:defRPr sz="2000">
                <a:solidFill>
                  <a:schemeClr val="tx1"/>
                </a:solidFill>
                <a:latin typeface="Segoe UI" pitchFamily="34" charset="0"/>
                <a:cs typeface="Segoe UI" pitchFamily="34" charset="0"/>
              </a:defRPr>
            </a:lvl4pPr>
            <a:lvl5pPr marL="1485900" indent="-228600" eaLnBrk="0" hangingPunct="0">
              <a:spcBef>
                <a:spcPct val="20000"/>
              </a:spcBef>
              <a:buFont typeface="Arial" charset="0"/>
              <a:buChar char="»"/>
              <a:defRPr sz="2000">
                <a:solidFill>
                  <a:schemeClr val="tx1"/>
                </a:solidFill>
                <a:latin typeface="Segoe UI" pitchFamily="34" charset="0"/>
                <a:cs typeface="Segoe UI" pitchFamily="34" charset="0"/>
              </a:defRPr>
            </a:lvl5pPr>
            <a:lvl6pPr marL="1943100" indent="-228600" eaLnBrk="0" fontAlgn="base" hangingPunct="0">
              <a:spcBef>
                <a:spcPct val="20000"/>
              </a:spcBef>
              <a:spcAft>
                <a:spcPct val="0"/>
              </a:spcAft>
              <a:buFont typeface="Arial" charset="0"/>
              <a:buChar char="»"/>
              <a:defRPr sz="2000">
                <a:solidFill>
                  <a:schemeClr val="tx1"/>
                </a:solidFill>
                <a:latin typeface="Segoe UI" pitchFamily="34" charset="0"/>
                <a:cs typeface="Segoe UI" pitchFamily="34" charset="0"/>
              </a:defRPr>
            </a:lvl6pPr>
            <a:lvl7pPr marL="2400300" indent="-228600" eaLnBrk="0" fontAlgn="base" hangingPunct="0">
              <a:spcBef>
                <a:spcPct val="20000"/>
              </a:spcBef>
              <a:spcAft>
                <a:spcPct val="0"/>
              </a:spcAft>
              <a:buFont typeface="Arial" charset="0"/>
              <a:buChar char="»"/>
              <a:defRPr sz="2000">
                <a:solidFill>
                  <a:schemeClr val="tx1"/>
                </a:solidFill>
                <a:latin typeface="Segoe UI" pitchFamily="34" charset="0"/>
                <a:cs typeface="Segoe UI" pitchFamily="34" charset="0"/>
              </a:defRPr>
            </a:lvl7pPr>
            <a:lvl8pPr marL="2857500" indent="-228600" eaLnBrk="0" fontAlgn="base" hangingPunct="0">
              <a:spcBef>
                <a:spcPct val="20000"/>
              </a:spcBef>
              <a:spcAft>
                <a:spcPct val="0"/>
              </a:spcAft>
              <a:buFont typeface="Arial" charset="0"/>
              <a:buChar char="»"/>
              <a:defRPr sz="2000">
                <a:solidFill>
                  <a:schemeClr val="tx1"/>
                </a:solidFill>
                <a:latin typeface="Segoe UI" pitchFamily="34" charset="0"/>
                <a:cs typeface="Segoe UI" pitchFamily="34" charset="0"/>
              </a:defRPr>
            </a:lvl8pPr>
            <a:lvl9pPr marL="3314700" indent="-228600" eaLnBrk="0" fontAlgn="base" hangingPunct="0">
              <a:spcBef>
                <a:spcPct val="20000"/>
              </a:spcBef>
              <a:spcAft>
                <a:spcPct val="0"/>
              </a:spcAft>
              <a:buFont typeface="Arial" charset="0"/>
              <a:buChar char="»"/>
              <a:defRPr sz="2000">
                <a:solidFill>
                  <a:schemeClr val="tx1"/>
                </a:solidFill>
                <a:latin typeface="Segoe UI" pitchFamily="34" charset="0"/>
                <a:cs typeface="Segoe UI" pitchFamily="34" charset="0"/>
              </a:defRPr>
            </a:lvl9pPr>
          </a:lstStyle>
          <a:p>
            <a:pPr algn="just" eaLnBrk="1" hangingPunct="1">
              <a:buFont typeface="Calibri" pitchFamily="34" charset="0"/>
              <a:buNone/>
              <a:defRPr/>
            </a:pPr>
            <a:r>
              <a:rPr lang="en-US" altLang="en-US" sz="2200" dirty="0"/>
              <a:t>The third parameter of </a:t>
            </a:r>
            <a:r>
              <a:rPr lang="en-US" altLang="en-US" sz="2200" b="1" dirty="0" err="1"/>
              <a:t>addEventListener</a:t>
            </a:r>
            <a:r>
              <a:rPr lang="en-US" altLang="en-US" sz="2200" dirty="0"/>
              <a:t> is a phase of event processing. There are 2 phases: </a:t>
            </a:r>
          </a:p>
          <a:p>
            <a:pPr marL="342900" indent="-342900" algn="just" eaLnBrk="1" hangingPunct="1">
              <a:buFontTx/>
              <a:buChar char="-"/>
              <a:defRPr/>
            </a:pPr>
            <a:r>
              <a:rPr lang="en-US" altLang="en-US" sz="2200" i="1" dirty="0"/>
              <a:t>bubbling</a:t>
            </a:r>
            <a:r>
              <a:rPr lang="en-US" altLang="en-US" sz="2200" dirty="0"/>
              <a:t> (if parameter is </a:t>
            </a:r>
            <a:r>
              <a:rPr lang="en-US" altLang="en-US" sz="2200" i="1" dirty="0"/>
              <a:t>‘false’</a:t>
            </a:r>
            <a:r>
              <a:rPr lang="en-US" altLang="en-US" sz="2200" dirty="0"/>
              <a:t>) </a:t>
            </a:r>
          </a:p>
          <a:p>
            <a:pPr marL="342900" indent="-342900" algn="just" eaLnBrk="1" hangingPunct="1">
              <a:buFontTx/>
              <a:buChar char="-"/>
              <a:defRPr/>
            </a:pPr>
            <a:r>
              <a:rPr lang="en-US" altLang="en-US" sz="2200" i="1" dirty="0"/>
              <a:t>capturing</a:t>
            </a:r>
            <a:r>
              <a:rPr lang="en-US" altLang="en-US" sz="2200" dirty="0"/>
              <a:t> (if parameter is </a:t>
            </a:r>
            <a:r>
              <a:rPr lang="en-US" altLang="en-US" sz="2200" i="1" dirty="0"/>
              <a:t>‘true’</a:t>
            </a:r>
            <a:r>
              <a:rPr lang="en-US" altLang="en-US" sz="2200" dirty="0"/>
              <a:t>).</a:t>
            </a:r>
          </a:p>
        </p:txBody>
      </p:sp>
      <p:sp>
        <p:nvSpPr>
          <p:cNvPr id="36868" name="Content Placeholder 2"/>
          <p:cNvSpPr>
            <a:spLocks/>
          </p:cNvSpPr>
          <p:nvPr/>
        </p:nvSpPr>
        <p:spPr bwMode="auto">
          <a:xfrm>
            <a:off x="457200" y="3276600"/>
            <a:ext cx="8153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200" b="1"/>
              <a:t>W3C</a:t>
            </a:r>
            <a:r>
              <a:rPr lang="en-US" altLang="en-US" sz="2200"/>
              <a:t> browsers supports </a:t>
            </a:r>
            <a:r>
              <a:rPr lang="en-US" altLang="en-US" sz="2200" b="1"/>
              <a:t>both</a:t>
            </a:r>
            <a:r>
              <a:rPr lang="en-US" altLang="en-US" sz="2200"/>
              <a:t> phases whereas in </a:t>
            </a:r>
            <a:r>
              <a:rPr lang="en-US" altLang="en-US" sz="2200" b="1"/>
              <a:t>IE</a:t>
            </a:r>
            <a:r>
              <a:rPr lang="en-US" altLang="en-US" sz="2200"/>
              <a:t> only bubbling is supported.</a:t>
            </a:r>
          </a:p>
        </p:txBody>
      </p:sp>
      <p:sp>
        <p:nvSpPr>
          <p:cNvPr id="36869" name="Content Placeholder 2"/>
          <p:cNvSpPr>
            <a:spLocks/>
          </p:cNvSpPr>
          <p:nvPr/>
        </p:nvSpPr>
        <p:spPr bwMode="auto">
          <a:xfrm>
            <a:off x="3543300" y="4191000"/>
            <a:ext cx="42291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b="1">
                <a:solidFill>
                  <a:srgbClr val="FFFFFF"/>
                </a:solidFill>
              </a:rPr>
              <a:t>&lt;red&gt;</a:t>
            </a:r>
          </a:p>
          <a:p>
            <a:pPr lvl="4">
              <a:buFont typeface="Arial" panose="020B0604020202020204" pitchFamily="34" charset="0"/>
              <a:buNone/>
            </a:pPr>
            <a:r>
              <a:rPr lang="en-US" altLang="en-US" b="1">
                <a:solidFill>
                  <a:srgbClr val="FFFFFF"/>
                </a:solidFill>
              </a:rPr>
              <a:t>    &lt;green&gt;</a:t>
            </a:r>
          </a:p>
          <a:p>
            <a:pPr lvl="4">
              <a:buFont typeface="Arial" panose="020B0604020202020204" pitchFamily="34" charset="0"/>
              <a:buNone/>
            </a:pPr>
            <a:r>
              <a:rPr lang="en-US" altLang="en-US" b="1">
                <a:solidFill>
                  <a:srgbClr val="FFFFFF"/>
                </a:solidFill>
              </a:rPr>
              <a:t>         &lt;blue /&gt;</a:t>
            </a:r>
          </a:p>
          <a:p>
            <a:pPr lvl="4">
              <a:buFont typeface="Arial" panose="020B0604020202020204" pitchFamily="34" charset="0"/>
              <a:buNone/>
            </a:pPr>
            <a:r>
              <a:rPr lang="en-US" altLang="en-US" b="1">
                <a:solidFill>
                  <a:srgbClr val="FFFFFF"/>
                </a:solidFill>
              </a:rPr>
              <a:t>    &lt;/green&gt;</a:t>
            </a:r>
          </a:p>
          <a:p>
            <a:pPr lvl="4">
              <a:buFont typeface="Arial" panose="020B0604020202020204" pitchFamily="34" charset="0"/>
              <a:buNone/>
            </a:pPr>
            <a:r>
              <a:rPr lang="en-US" altLang="en-US" b="1">
                <a:solidFill>
                  <a:srgbClr val="FFFFFF"/>
                </a:solidFill>
              </a:rPr>
              <a:t>&lt;/red&gt;</a:t>
            </a:r>
          </a:p>
          <a:p>
            <a:pPr lvl="4">
              <a:buFont typeface="Arial" panose="020B0604020202020204" pitchFamily="34" charset="0"/>
              <a:buNone/>
            </a:pPr>
            <a:r>
              <a:rPr lang="en-US" altLang="en-US" sz="2800" b="1">
                <a:solidFill>
                  <a:srgbClr val="FFFFFF"/>
                </a:solidFill>
              </a:rPr>
              <a:t> </a:t>
            </a:r>
          </a:p>
          <a:p>
            <a:pPr lvl="4">
              <a:buFont typeface="Arial" panose="020B0604020202020204" pitchFamily="34" charset="0"/>
              <a:buNone/>
            </a:pPr>
            <a:endParaRPr lang="en-US" altLang="en-US" sz="2800" b="1">
              <a:solidFill>
                <a:srgbClr val="FFFFFF"/>
              </a:solidFill>
            </a:endParaRPr>
          </a:p>
        </p:txBody>
      </p:sp>
      <p:sp>
        <p:nvSpPr>
          <p:cNvPr id="36870" name="Content Placeholder 2"/>
          <p:cNvSpPr>
            <a:spLocks/>
          </p:cNvSpPr>
          <p:nvPr/>
        </p:nvSpPr>
        <p:spPr bwMode="auto">
          <a:xfrm>
            <a:off x="457200" y="4267200"/>
            <a:ext cx="8153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400"/>
              <a:t>For example: </a:t>
            </a:r>
            <a:endParaRPr lang="uk-UA" altLang="en-US" sz="2400"/>
          </a:p>
          <a:p>
            <a:pPr algn="just" eaLnBrk="1" hangingPunct="1">
              <a:buFont typeface="Calibri" panose="020F0502020204030204" pitchFamily="34" charset="0"/>
              <a:buNone/>
            </a:pPr>
            <a:r>
              <a:rPr lang="en-US" altLang="en-US" sz="2000" i="1"/>
              <a:t>There are three nested elements like &lt;red&gt;, &lt;green&gt; and &lt;blue&gt; (&lt;div&gt; or something else). When event has occurred inside the element &lt;blue&gt; its processing starts from top of DOM - window and moves to the target element. After being processed in target element event will go back.</a:t>
            </a:r>
          </a:p>
        </p:txBody>
      </p:sp>
      <p:sp>
        <p:nvSpPr>
          <p:cNvPr id="36871" name="Content Placeholder 2"/>
          <p:cNvSpPr txBox="1">
            <a:spLocks/>
          </p:cNvSpPr>
          <p:nvPr/>
        </p:nvSpPr>
        <p:spPr bwMode="auto">
          <a:xfrm>
            <a:off x="4953000" y="228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Tree>
    <p:extLst>
      <p:ext uri="{BB962C8B-B14F-4D97-AF65-F5344CB8AC3E}">
        <p14:creationId xmlns:p14="http://schemas.microsoft.com/office/powerpoint/2010/main" val="2965286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algn="ctr" eaLnBrk="1" hangingPunct="1"/>
            <a:r>
              <a:rPr altLang="en-US"/>
              <a:t>Bubbling and Capturing</a:t>
            </a:r>
            <a:endParaRPr lang="uk-UA" altLang="en-US"/>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810000"/>
            <a:ext cx="37449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90675"/>
            <a:ext cx="17049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5138" y="4170363"/>
            <a:ext cx="11525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063" y="5178425"/>
            <a:ext cx="4318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063" y="4457700"/>
            <a:ext cx="4318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805238"/>
            <a:ext cx="3744912"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850" y="4149725"/>
            <a:ext cx="11525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6213" y="4437063"/>
            <a:ext cx="342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6213" y="5157788"/>
            <a:ext cx="3429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Content Placeholder 2"/>
          <p:cNvSpPr>
            <a:spLocks/>
          </p:cNvSpPr>
          <p:nvPr/>
        </p:nvSpPr>
        <p:spPr bwMode="auto">
          <a:xfrm>
            <a:off x="576263" y="3505200"/>
            <a:ext cx="17351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Bubbling</a:t>
            </a:r>
          </a:p>
        </p:txBody>
      </p:sp>
      <p:sp>
        <p:nvSpPr>
          <p:cNvPr id="38925" name="Content Placeholder 2"/>
          <p:cNvSpPr>
            <a:spLocks/>
          </p:cNvSpPr>
          <p:nvPr/>
        </p:nvSpPr>
        <p:spPr bwMode="auto">
          <a:xfrm>
            <a:off x="4959350" y="3505200"/>
            <a:ext cx="17351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algn="just" eaLnBrk="1" hangingPunct="1">
              <a:buFont typeface="Calibri" panose="020F0502020204030204" pitchFamily="34" charset="0"/>
              <a:buNone/>
            </a:pPr>
            <a:r>
              <a:rPr lang="en-US" altLang="en-US" sz="2500"/>
              <a:t>Capturing</a:t>
            </a:r>
          </a:p>
        </p:txBody>
      </p:sp>
      <p:pic>
        <p:nvPicPr>
          <p:cNvPr id="389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185798">
            <a:off x="3191669" y="2318544"/>
            <a:ext cx="4318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4"/>
          <p:cNvSpPr/>
          <p:nvPr/>
        </p:nvSpPr>
        <p:spPr>
          <a:xfrm>
            <a:off x="4092428" y="1447800"/>
            <a:ext cx="3679972" cy="1990725"/>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4" eaLnBrk="1" hangingPunct="1">
              <a:defRPr/>
            </a:pPr>
            <a:endParaRPr lang="uk-UA" altLang="en-US" sz="2800" b="1">
              <a:solidFill>
                <a:srgbClr val="FFFFFF"/>
              </a:solidFill>
              <a:latin typeface="Segoe UI" pitchFamily="34" charset="0"/>
              <a:cs typeface="Segoe UI" pitchFamily="34" charset="0"/>
            </a:endParaRPr>
          </a:p>
        </p:txBody>
      </p:sp>
      <p:sp>
        <p:nvSpPr>
          <p:cNvPr id="38930" name="Content Placeholder 2"/>
          <p:cNvSpPr>
            <a:spLocks/>
          </p:cNvSpPr>
          <p:nvPr/>
        </p:nvSpPr>
        <p:spPr bwMode="auto">
          <a:xfrm>
            <a:off x="3543300" y="1447800"/>
            <a:ext cx="42291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lvl="4">
              <a:buFont typeface="Arial" panose="020B0604020202020204" pitchFamily="34" charset="0"/>
              <a:buNone/>
            </a:pPr>
            <a:r>
              <a:rPr lang="en-US" altLang="en-US" b="1">
                <a:solidFill>
                  <a:srgbClr val="FFFFFF"/>
                </a:solidFill>
              </a:rPr>
              <a:t>&lt;red&gt;</a:t>
            </a:r>
          </a:p>
          <a:p>
            <a:pPr lvl="4">
              <a:buFont typeface="Arial" panose="020B0604020202020204" pitchFamily="34" charset="0"/>
              <a:buNone/>
            </a:pPr>
            <a:r>
              <a:rPr lang="en-US" altLang="en-US" b="1">
                <a:solidFill>
                  <a:srgbClr val="FFFFFF"/>
                </a:solidFill>
              </a:rPr>
              <a:t>    &lt;green&gt;</a:t>
            </a:r>
          </a:p>
          <a:p>
            <a:pPr lvl="4">
              <a:buFont typeface="Arial" panose="020B0604020202020204" pitchFamily="34" charset="0"/>
              <a:buNone/>
            </a:pPr>
            <a:r>
              <a:rPr lang="en-US" altLang="en-US" b="1">
                <a:solidFill>
                  <a:srgbClr val="FFFFFF"/>
                </a:solidFill>
              </a:rPr>
              <a:t>         &lt;blue /&gt;</a:t>
            </a:r>
          </a:p>
          <a:p>
            <a:pPr lvl="4">
              <a:buFont typeface="Arial" panose="020B0604020202020204" pitchFamily="34" charset="0"/>
              <a:buNone/>
            </a:pPr>
            <a:r>
              <a:rPr lang="en-US" altLang="en-US" b="1">
                <a:solidFill>
                  <a:srgbClr val="FFFFFF"/>
                </a:solidFill>
              </a:rPr>
              <a:t>    &lt;/green&gt;</a:t>
            </a:r>
          </a:p>
          <a:p>
            <a:pPr lvl="4">
              <a:buFont typeface="Arial" panose="020B0604020202020204" pitchFamily="34" charset="0"/>
              <a:buNone/>
            </a:pPr>
            <a:r>
              <a:rPr lang="en-US" altLang="en-US" b="1">
                <a:solidFill>
                  <a:srgbClr val="FFFFFF"/>
                </a:solidFill>
              </a:rPr>
              <a:t>&lt;/red&gt;</a:t>
            </a:r>
          </a:p>
          <a:p>
            <a:pPr lvl="4">
              <a:buFont typeface="Arial" panose="020B0604020202020204" pitchFamily="34" charset="0"/>
              <a:buNone/>
            </a:pPr>
            <a:r>
              <a:rPr lang="en-US" altLang="en-US" sz="2800" b="1">
                <a:solidFill>
                  <a:srgbClr val="FFFFFF"/>
                </a:solidFill>
              </a:rPr>
              <a:t> </a:t>
            </a:r>
          </a:p>
          <a:p>
            <a:pPr lvl="4">
              <a:buFont typeface="Arial" panose="020B0604020202020204" pitchFamily="34" charset="0"/>
              <a:buNone/>
            </a:pPr>
            <a:endParaRPr lang="en-US" altLang="en-US" sz="2800" b="1">
              <a:solidFill>
                <a:srgbClr val="FFFFFF"/>
              </a:solidFill>
            </a:endParaRPr>
          </a:p>
        </p:txBody>
      </p:sp>
      <p:sp>
        <p:nvSpPr>
          <p:cNvPr id="38931" name="Content Placeholder 2"/>
          <p:cNvSpPr txBox="1">
            <a:spLocks/>
          </p:cNvSpPr>
          <p:nvPr/>
        </p:nvSpPr>
        <p:spPr bwMode="auto">
          <a:xfrm>
            <a:off x="7924800" y="2057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
        <p:nvSpPr>
          <p:cNvPr id="38932" name="Content Placeholder 2"/>
          <p:cNvSpPr txBox="1">
            <a:spLocks/>
          </p:cNvSpPr>
          <p:nvPr/>
        </p:nvSpPr>
        <p:spPr bwMode="auto">
          <a:xfrm>
            <a:off x="8229600" y="469582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a:t>
            </a:r>
            <a:r>
              <a:rPr lang="ru-RU" altLang="en-US" sz="2000"/>
              <a:t>2</a:t>
            </a:r>
            <a:r>
              <a:rPr lang="en-US" altLang="en-US" sz="2000"/>
              <a:t>]</a:t>
            </a:r>
            <a:endParaRPr lang="uk-UA" altLang="en-US" sz="2000"/>
          </a:p>
        </p:txBody>
      </p:sp>
      <p:sp>
        <p:nvSpPr>
          <p:cNvPr id="38933" name="Content Placeholder 2"/>
          <p:cNvSpPr txBox="1">
            <a:spLocks/>
          </p:cNvSpPr>
          <p:nvPr/>
        </p:nvSpPr>
        <p:spPr bwMode="auto">
          <a:xfrm>
            <a:off x="3482975" y="4775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a:t>
            </a:r>
            <a:r>
              <a:rPr lang="ru-RU" altLang="en-US" sz="2000"/>
              <a:t>3</a:t>
            </a:r>
            <a:r>
              <a:rPr lang="en-US" altLang="en-US" sz="2000"/>
              <a:t>]</a:t>
            </a:r>
            <a:endParaRPr lang="uk-UA" altLang="en-US" sz="2000"/>
          </a:p>
        </p:txBody>
      </p:sp>
    </p:spTree>
    <p:extLst>
      <p:ext uri="{BB962C8B-B14F-4D97-AF65-F5344CB8AC3E}">
        <p14:creationId xmlns:p14="http://schemas.microsoft.com/office/powerpoint/2010/main" val="2414618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a:t>
            </a:r>
            <a:endParaRPr lang="uk-UA" dirty="0"/>
          </a:p>
        </p:txBody>
      </p:sp>
      <p:sp>
        <p:nvSpPr>
          <p:cNvPr id="6" name="Rectangle 5"/>
          <p:cNvSpPr/>
          <p:nvPr/>
        </p:nvSpPr>
        <p:spPr>
          <a:xfrm>
            <a:off x="257294" y="5105400"/>
            <a:ext cx="4241610" cy="369332"/>
          </a:xfrm>
          <a:prstGeom prst="rect">
            <a:avLst/>
          </a:prstGeom>
        </p:spPr>
        <p:txBody>
          <a:bodyPr wrap="none">
            <a:spAutoFit/>
          </a:bodyPr>
          <a:lstStyle/>
          <a:p>
            <a:r>
              <a:rPr lang="en-US" dirty="0">
                <a:hlinkClick r:id="rId2"/>
              </a:rPr>
              <a:t>https://jsfiddle.net/koldovsky/4rb1czbx/2/</a:t>
            </a:r>
            <a:r>
              <a:rPr lang="en-US" dirty="0"/>
              <a:t> </a:t>
            </a:r>
            <a:endParaRPr lang="uk-UA" dirty="0"/>
          </a:p>
        </p:txBody>
      </p:sp>
      <p:pic>
        <p:nvPicPr>
          <p:cNvPr id="8" name="Picture 7"/>
          <p:cNvPicPr>
            <a:picLocks noChangeAspect="1"/>
          </p:cNvPicPr>
          <p:nvPr/>
        </p:nvPicPr>
        <p:blipFill>
          <a:blip r:embed="rId3"/>
          <a:stretch>
            <a:fillRect/>
          </a:stretch>
        </p:blipFill>
        <p:spPr>
          <a:xfrm>
            <a:off x="381000" y="838200"/>
            <a:ext cx="7791450" cy="4171950"/>
          </a:xfrm>
          <a:prstGeom prst="rect">
            <a:avLst/>
          </a:prstGeom>
        </p:spPr>
      </p:pic>
    </p:spTree>
    <p:extLst>
      <p:ext uri="{BB962C8B-B14F-4D97-AF65-F5344CB8AC3E}">
        <p14:creationId xmlns:p14="http://schemas.microsoft.com/office/powerpoint/2010/main" val="132208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Finding HTML Elements </a:t>
            </a:r>
            <a:endParaRPr lang="uk-UA" dirty="0"/>
          </a:p>
        </p:txBody>
      </p:sp>
      <p:sp>
        <p:nvSpPr>
          <p:cNvPr id="4" name="Content Placeholder 3"/>
          <p:cNvSpPr>
            <a:spLocks noGrp="1"/>
          </p:cNvSpPr>
          <p:nvPr>
            <p:ph idx="1"/>
          </p:nvPr>
        </p:nvSpPr>
        <p:spPr>
          <a:xfrm>
            <a:off x="230400" y="990600"/>
            <a:ext cx="8229600" cy="4983163"/>
          </a:xfrm>
        </p:spPr>
        <p:txBody>
          <a:bodyPr>
            <a:normAutofit/>
          </a:bodyPr>
          <a:lstStyle/>
          <a:p>
            <a:pPr marL="0" indent="0">
              <a:buNone/>
            </a:pPr>
            <a:r>
              <a:rPr lang="en-US" sz="2000" noProof="1">
                <a:solidFill>
                  <a:schemeClr val="tx1">
                    <a:lumMod val="85000"/>
                    <a:lumOff val="15000"/>
                  </a:schemeClr>
                </a:solidFill>
              </a:rPr>
              <a:t>1. By id</a:t>
            </a:r>
            <a:r>
              <a:rPr lang="en-US" sz="2800" noProof="1"/>
              <a:t>: </a:t>
            </a:r>
            <a:r>
              <a:rPr lang="en-US" sz="1400" noProof="1">
                <a:solidFill>
                  <a:srgbClr val="0000FF"/>
                </a:solidFill>
                <a:highlight>
                  <a:srgbClr val="FFFFFF"/>
                </a:highlight>
                <a:latin typeface="Consolas" panose="020B0609020204030204" pitchFamily="49" charset="0"/>
              </a:rPr>
              <a:t>var</a:t>
            </a:r>
            <a:r>
              <a:rPr lang="en-US" sz="1400" noProof="1">
                <a:solidFill>
                  <a:srgbClr val="000000"/>
                </a:solidFill>
                <a:highlight>
                  <a:srgbClr val="FFFFFF"/>
                </a:highlight>
                <a:latin typeface="Consolas" panose="020B0609020204030204" pitchFamily="49" charset="0"/>
              </a:rPr>
              <a:t> t = document.getElementById(</a:t>
            </a:r>
            <a:r>
              <a:rPr lang="en-US" sz="1400" noProof="1">
                <a:solidFill>
                  <a:srgbClr val="A31515"/>
                </a:solidFill>
                <a:highlight>
                  <a:srgbClr val="FFFFFF"/>
                </a:highlight>
                <a:latin typeface="Consolas" panose="020B0609020204030204" pitchFamily="49" charset="0"/>
              </a:rPr>
              <a:t>'target'</a:t>
            </a:r>
            <a:r>
              <a:rPr lang="en-US" sz="1400" noProof="1">
                <a:solidFill>
                  <a:srgbClr val="000000"/>
                </a:solidFill>
                <a:highlight>
                  <a:srgbClr val="FFFFFF"/>
                </a:highlight>
                <a:latin typeface="Consolas" panose="020B0609020204030204" pitchFamily="49" charset="0"/>
              </a:rPr>
              <a:t>);</a:t>
            </a:r>
          </a:p>
          <a:p>
            <a:pPr marL="361950" lvl="1" indent="0">
              <a:buNone/>
            </a:pPr>
            <a:r>
              <a:rPr lang="en-US" sz="1400" noProof="1"/>
              <a:t>		or use </a:t>
            </a:r>
            <a:r>
              <a:rPr lang="en-US" sz="1400" noProof="1">
                <a:solidFill>
                  <a:srgbClr val="000000"/>
                </a:solidFill>
                <a:highlight>
                  <a:srgbClr val="FFFFFF"/>
                </a:highlight>
                <a:latin typeface="Consolas" panose="020B0609020204030204" pitchFamily="49" charset="0"/>
              </a:rPr>
              <a:t>target </a:t>
            </a:r>
            <a:r>
              <a:rPr lang="en-US" sz="1400" noProof="1"/>
              <a:t>as variable name (new in HTML5)</a:t>
            </a:r>
          </a:p>
          <a:p>
            <a:pPr marL="0" lvl="1" indent="0">
              <a:buNone/>
            </a:pPr>
            <a:r>
              <a:rPr lang="en-US" sz="2000" noProof="1"/>
              <a:t>2. By element name: </a:t>
            </a:r>
            <a:r>
              <a:rPr lang="en-US" sz="1400" noProof="1">
                <a:solidFill>
                  <a:srgbClr val="0000FF"/>
                </a:solidFill>
                <a:highlight>
                  <a:srgbClr val="FFFFFF"/>
                </a:highlight>
                <a:latin typeface="Consolas" panose="020B0609020204030204" pitchFamily="49" charset="0"/>
              </a:rPr>
              <a:t>var</a:t>
            </a:r>
            <a:r>
              <a:rPr lang="en-US" sz="1400" noProof="1">
                <a:solidFill>
                  <a:srgbClr val="000000"/>
                </a:solidFill>
                <a:highlight>
                  <a:srgbClr val="FFFFFF"/>
                </a:highlight>
                <a:latin typeface="Consolas" panose="020B0609020204030204" pitchFamily="49" charset="0"/>
              </a:rPr>
              <a:t> p = document.getElementsByTagName(</a:t>
            </a:r>
            <a:r>
              <a:rPr lang="en-US" sz="1400" noProof="1">
                <a:solidFill>
                  <a:srgbClr val="A31515"/>
                </a:solidFill>
                <a:highlight>
                  <a:srgbClr val="FFFFFF"/>
                </a:highlight>
                <a:latin typeface="Consolas" panose="020B0609020204030204" pitchFamily="49" charset="0"/>
              </a:rPr>
              <a:t>'p'</a:t>
            </a:r>
            <a:r>
              <a:rPr lang="en-US" sz="1400" noProof="1">
                <a:solidFill>
                  <a:srgbClr val="000000"/>
                </a:solidFill>
                <a:highlight>
                  <a:srgbClr val="FFFFFF"/>
                </a:highlight>
                <a:latin typeface="Consolas" panose="020B0609020204030204" pitchFamily="49" charset="0"/>
              </a:rPr>
              <a:t>);</a:t>
            </a:r>
            <a:endParaRPr lang="en-US" sz="1400" noProof="1"/>
          </a:p>
          <a:p>
            <a:pPr marL="0" lvl="1" indent="0">
              <a:buNone/>
            </a:pPr>
            <a:r>
              <a:rPr lang="en-US" sz="2000" noProof="1"/>
              <a:t>3. By class name: </a:t>
            </a:r>
            <a:r>
              <a:rPr lang="en-US" sz="1200" noProof="1">
                <a:solidFill>
                  <a:srgbClr val="0000FF"/>
                </a:solidFill>
                <a:highlight>
                  <a:srgbClr val="FFFFFF"/>
                </a:highlight>
                <a:latin typeface="Consolas" panose="020B0609020204030204" pitchFamily="49" charset="0"/>
              </a:rPr>
              <a:t>var</a:t>
            </a:r>
            <a:r>
              <a:rPr lang="en-US" sz="1200" noProof="1">
                <a:solidFill>
                  <a:srgbClr val="000000"/>
                </a:solidFill>
                <a:highlight>
                  <a:srgbClr val="FFFFFF"/>
                </a:highlight>
                <a:latin typeface="Consolas" panose="020B0609020204030204" pitchFamily="49" charset="0"/>
              </a:rPr>
              <a:t> p = document.getElementsByClassName(</a:t>
            </a:r>
            <a:r>
              <a:rPr lang="en-US" sz="1200" noProof="1">
                <a:solidFill>
                  <a:srgbClr val="A31515"/>
                </a:solidFill>
                <a:highlight>
                  <a:srgbClr val="FFFFFF"/>
                </a:highlight>
                <a:latin typeface="Consolas" panose="020B0609020204030204" pitchFamily="49" charset="0"/>
              </a:rPr>
              <a:t>'target'</a:t>
            </a:r>
            <a:r>
              <a:rPr lang="en-US" sz="1200" noProof="1">
                <a:solidFill>
                  <a:srgbClr val="000000"/>
                </a:solidFill>
                <a:highlight>
                  <a:srgbClr val="FFFFFF"/>
                </a:highlight>
                <a:latin typeface="Consolas" panose="020B0609020204030204" pitchFamily="49" charset="0"/>
              </a:rPr>
              <a:t>);</a:t>
            </a:r>
          </a:p>
          <a:p>
            <a:pPr marL="0" lvl="1" indent="0">
              <a:buNone/>
            </a:pPr>
            <a:r>
              <a:rPr lang="en-US" sz="2000" noProof="1"/>
              <a:t>4. By selector (one item): </a:t>
            </a:r>
            <a:r>
              <a:rPr lang="en-US" sz="1200" noProof="1">
                <a:solidFill>
                  <a:srgbClr val="0000FF"/>
                </a:solidFill>
                <a:latin typeface="Consolas" panose="020B0609020204030204" pitchFamily="49" charset="0"/>
              </a:rPr>
              <a:t>var</a:t>
            </a:r>
            <a:r>
              <a:rPr lang="en-US" sz="1200" noProof="1">
                <a:solidFill>
                  <a:srgbClr val="000000"/>
                </a:solidFill>
                <a:latin typeface="Consolas" panose="020B0609020204030204" pitchFamily="49" charset="0"/>
              </a:rPr>
              <a:t> p = document.querySelector(</a:t>
            </a:r>
            <a:r>
              <a:rPr lang="en-US" sz="1200" noProof="1">
                <a:solidFill>
                  <a:srgbClr val="A31515"/>
                </a:solidFill>
                <a:latin typeface="Consolas" panose="020B0609020204030204" pitchFamily="49" charset="0"/>
              </a:rPr>
              <a:t>'.target'</a:t>
            </a:r>
            <a:r>
              <a:rPr lang="en-US" sz="1200" noProof="1">
                <a:solidFill>
                  <a:srgbClr val="000000"/>
                </a:solidFill>
                <a:latin typeface="Consolas" panose="020B0609020204030204" pitchFamily="49" charset="0"/>
              </a:rPr>
              <a:t>);</a:t>
            </a:r>
          </a:p>
          <a:p>
            <a:pPr marL="0" lvl="1" indent="0">
              <a:buNone/>
            </a:pPr>
            <a:r>
              <a:rPr lang="en-US" sz="2000" noProof="1"/>
              <a:t>5. By selector (all items): </a:t>
            </a:r>
            <a:r>
              <a:rPr lang="en-US" sz="1200" noProof="1">
                <a:solidFill>
                  <a:srgbClr val="0000FF"/>
                </a:solidFill>
                <a:latin typeface="Consolas" panose="020B0609020204030204" pitchFamily="49" charset="0"/>
              </a:rPr>
              <a:t>var</a:t>
            </a:r>
            <a:r>
              <a:rPr lang="en-US" sz="1200" noProof="1">
                <a:solidFill>
                  <a:srgbClr val="000000"/>
                </a:solidFill>
                <a:latin typeface="Consolas" panose="020B0609020204030204" pitchFamily="49" charset="0"/>
              </a:rPr>
              <a:t> p = document.querySelectorAll(</a:t>
            </a:r>
            <a:r>
              <a:rPr lang="en-US" sz="1200" noProof="1">
                <a:solidFill>
                  <a:srgbClr val="A31515"/>
                </a:solidFill>
                <a:latin typeface="Consolas" panose="020B0609020204030204" pitchFamily="49" charset="0"/>
              </a:rPr>
              <a:t>'.target'</a:t>
            </a:r>
            <a:r>
              <a:rPr lang="en-US" sz="1200" noProof="1">
                <a:solidFill>
                  <a:srgbClr val="000000"/>
                </a:solidFill>
                <a:latin typeface="Consolas" panose="020B0609020204030204" pitchFamily="49" charset="0"/>
              </a:rPr>
              <a:t>)[0];</a:t>
            </a:r>
          </a:p>
          <a:p>
            <a:pPr marL="0" lvl="1" indent="0">
              <a:buNone/>
            </a:pPr>
            <a:endParaRPr lang="en-US" sz="1200" noProof="1">
              <a:solidFill>
                <a:srgbClr val="000000"/>
              </a:solidFill>
              <a:latin typeface="Consolas" panose="020B0609020204030204" pitchFamily="49" charset="0"/>
            </a:endParaRPr>
          </a:p>
          <a:p>
            <a:pPr marL="0" lvl="1" indent="0">
              <a:buNone/>
            </a:pPr>
            <a:endParaRPr lang="en-US" sz="2000" noProof="1"/>
          </a:p>
        </p:txBody>
      </p:sp>
      <p:sp>
        <p:nvSpPr>
          <p:cNvPr id="5" name="Rectangle 4"/>
          <p:cNvSpPr/>
          <p:nvPr/>
        </p:nvSpPr>
        <p:spPr>
          <a:xfrm>
            <a:off x="306600" y="3500110"/>
            <a:ext cx="8077200" cy="1815882"/>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!DOCTYPE</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html</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html</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body</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p </a:t>
            </a:r>
            <a:r>
              <a:rPr lang="en-US" sz="1400" dirty="0">
                <a:solidFill>
                  <a:srgbClr val="FF0000"/>
                </a:solidFill>
                <a:highlight>
                  <a:srgbClr val="FFFFFF"/>
                </a:highlight>
                <a:latin typeface="Consolas" panose="020B0609020204030204" pitchFamily="49" charset="0"/>
              </a:rPr>
              <a:t>id</a:t>
            </a:r>
            <a:r>
              <a:rPr lang="en-US" sz="1400" dirty="0">
                <a:solidFill>
                  <a:srgbClr val="0000FF"/>
                </a:solidFill>
                <a:highlight>
                  <a:srgbClr val="FFFFFF"/>
                </a:highlight>
                <a:latin typeface="Consolas" panose="020B0609020204030204" pitchFamily="49" charset="0"/>
              </a:rPr>
              <a:t>="target"</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="target"&gt;</a:t>
            </a:r>
            <a:r>
              <a:rPr lang="en-US" sz="1400" dirty="0">
                <a:solidFill>
                  <a:srgbClr val="000000"/>
                </a:solidFill>
                <a:highlight>
                  <a:srgbClr val="FFFFFF"/>
                </a:highlight>
                <a:latin typeface="Consolas" panose="020B0609020204030204" pitchFamily="49" charset="0"/>
              </a:rPr>
              <a:t>Sample Target</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p</a:t>
            </a:r>
            <a:r>
              <a:rPr lang="en-US" sz="1400" dirty="0">
                <a:solidFill>
                  <a:srgbClr val="0000FF"/>
                </a:solidFill>
                <a:highlight>
                  <a:srgbClr val="FFFFFF"/>
                </a:highlight>
                <a:latin typeface="Consolas" panose="020B0609020204030204" pitchFamily="49" charset="0"/>
              </a:rPr>
              <a:t>&gt;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p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="target"&gt;</a:t>
            </a:r>
            <a:r>
              <a:rPr lang="en-US" sz="1400" dirty="0">
                <a:solidFill>
                  <a:srgbClr val="000000"/>
                </a:solidFill>
                <a:highlight>
                  <a:srgbClr val="FFFFFF"/>
                </a:highlight>
                <a:latin typeface="Consolas" panose="020B0609020204030204" pitchFamily="49" charset="0"/>
              </a:rPr>
              <a:t>Another Paragraph</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p</a:t>
            </a:r>
            <a:r>
              <a:rPr lang="en-US" sz="1400" dirty="0">
                <a:solidFill>
                  <a:srgbClr val="0000FF"/>
                </a:solidFill>
                <a:highlight>
                  <a:srgbClr val="FFFFFF"/>
                </a:highlight>
                <a:latin typeface="Consolas" panose="020B0609020204030204" pitchFamily="49" charset="0"/>
              </a:rPr>
              <a:t>&gt;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p</a:t>
            </a:r>
            <a:r>
              <a:rPr lang="en-US" sz="1400" dirty="0">
                <a:solidFill>
                  <a:srgbClr val="0000FF"/>
                </a:solidFill>
                <a:highlight>
                  <a:srgbClr val="FFFFFF"/>
                </a:highlight>
                <a:latin typeface="Consolas" panose="020B0609020204030204" pitchFamily="49" charset="0"/>
              </a:rPr>
              <a:t>&gt;</a:t>
            </a:r>
            <a:r>
              <a:rPr lang="en-US" sz="1400" dirty="0">
                <a:solidFill>
                  <a:srgbClr val="000000"/>
                </a:solidFill>
                <a:highlight>
                  <a:srgbClr val="FFFFFF"/>
                </a:highlight>
                <a:latin typeface="Consolas" panose="020B0609020204030204" pitchFamily="49" charset="0"/>
              </a:rPr>
              <a:t>Last Paragraph</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p</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body</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html</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p:txBody>
      </p:sp>
      <p:sp>
        <p:nvSpPr>
          <p:cNvPr id="2" name="Rectangle 1"/>
          <p:cNvSpPr/>
          <p:nvPr/>
        </p:nvSpPr>
        <p:spPr>
          <a:xfrm>
            <a:off x="2209801" y="5973763"/>
            <a:ext cx="6934200" cy="369332"/>
          </a:xfrm>
          <a:prstGeom prst="rect">
            <a:avLst/>
          </a:prstGeom>
        </p:spPr>
        <p:txBody>
          <a:bodyPr wrap="square">
            <a:spAutoFit/>
          </a:bodyPr>
          <a:lstStyle/>
          <a:p>
            <a:r>
              <a:rPr lang="en-US" dirty="0"/>
              <a:t>Performance: </a:t>
            </a:r>
            <a:r>
              <a:rPr lang="uk-UA" dirty="0">
                <a:hlinkClick r:id="rId3"/>
              </a:rPr>
              <a:t>https://jsperf.com/queryselectorall-vs-getelementbyid/35</a:t>
            </a:r>
            <a:r>
              <a:rPr lang="en-US" dirty="0"/>
              <a:t> </a:t>
            </a:r>
            <a:endParaRPr lang="uk-UA" dirty="0"/>
          </a:p>
        </p:txBody>
      </p:sp>
      <p:sp>
        <p:nvSpPr>
          <p:cNvPr id="7" name="Rectangle 6"/>
          <p:cNvSpPr/>
          <p:nvPr/>
        </p:nvSpPr>
        <p:spPr>
          <a:xfrm>
            <a:off x="5029200" y="5604431"/>
            <a:ext cx="4066562" cy="369332"/>
          </a:xfrm>
          <a:prstGeom prst="rect">
            <a:avLst/>
          </a:prstGeom>
        </p:spPr>
        <p:txBody>
          <a:bodyPr wrap="none">
            <a:spAutoFit/>
          </a:bodyPr>
          <a:lstStyle/>
          <a:p>
            <a:r>
              <a:rPr lang="en-US" dirty="0"/>
              <a:t>Sample: </a:t>
            </a:r>
            <a:r>
              <a:rPr lang="uk-UA" dirty="0">
                <a:hlinkClick r:id="rId4"/>
              </a:rPr>
              <a:t>https://jsfiddle.net/6gb5zgrp/4/</a:t>
            </a:r>
            <a:r>
              <a:rPr lang="en-US" dirty="0"/>
              <a:t> </a:t>
            </a:r>
            <a:endParaRPr lang="uk-UA" dirty="0"/>
          </a:p>
        </p:txBody>
      </p:sp>
    </p:spTree>
    <p:extLst>
      <p:ext uri="{BB962C8B-B14F-4D97-AF65-F5344CB8AC3E}">
        <p14:creationId xmlns:p14="http://schemas.microsoft.com/office/powerpoint/2010/main" val="248737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b="1" dirty="0"/>
          </a:p>
          <a:p>
            <a:pPr marL="0" indent="0" algn="ctr">
              <a:buNone/>
            </a:pPr>
            <a:r>
              <a:rPr lang="en-US" sz="4000" b="1" dirty="0"/>
              <a:t>Cookies</a:t>
            </a:r>
          </a:p>
        </p:txBody>
      </p:sp>
    </p:spTree>
    <p:extLst>
      <p:ext uri="{BB962C8B-B14F-4D97-AF65-F5344CB8AC3E}">
        <p14:creationId xmlns:p14="http://schemas.microsoft.com/office/powerpoint/2010/main" val="3257129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are Cookies?</a:t>
            </a:r>
            <a:endParaRPr lang="uk-UA" dirty="0"/>
          </a:p>
        </p:txBody>
      </p:sp>
      <p:sp>
        <p:nvSpPr>
          <p:cNvPr id="4" name="Content Placeholder 3"/>
          <p:cNvSpPr>
            <a:spLocks noGrp="1"/>
          </p:cNvSpPr>
          <p:nvPr>
            <p:ph idx="1"/>
          </p:nvPr>
        </p:nvSpPr>
        <p:spPr/>
        <p:txBody>
          <a:bodyPr>
            <a:normAutofit lnSpcReduction="10000"/>
          </a:bodyPr>
          <a:lstStyle/>
          <a:p>
            <a:r>
              <a:rPr lang="en-US" sz="2800" b="1" dirty="0"/>
              <a:t>Cookies</a:t>
            </a:r>
            <a:r>
              <a:rPr lang="en-US" sz="2800" dirty="0"/>
              <a:t> are data, stored in small text files, on client computer.</a:t>
            </a:r>
          </a:p>
          <a:p>
            <a:r>
              <a:rPr lang="en-US" sz="2800" dirty="0"/>
              <a:t>There is a problem: when a web server has sent a web page to a browser, the connection is shut down, and the server forgets everything about the user.</a:t>
            </a:r>
          </a:p>
          <a:p>
            <a:r>
              <a:rPr lang="en-US" sz="2800" dirty="0"/>
              <a:t>Cookies were invented to solve the problem:</a:t>
            </a:r>
          </a:p>
          <a:p>
            <a:pPr lvl="1"/>
            <a:r>
              <a:rPr lang="en-US" sz="2400" dirty="0"/>
              <a:t>When a user visits a web page, his ID can be stored in a cookie.</a:t>
            </a:r>
          </a:p>
          <a:p>
            <a:pPr lvl="1"/>
            <a:r>
              <a:rPr lang="en-US" sz="2400" dirty="0"/>
              <a:t>Next time the user visits the page, the cookie "remembers" his ID</a:t>
            </a:r>
          </a:p>
        </p:txBody>
      </p:sp>
    </p:spTree>
    <p:extLst>
      <p:ext uri="{BB962C8B-B14F-4D97-AF65-F5344CB8AC3E}">
        <p14:creationId xmlns:p14="http://schemas.microsoft.com/office/powerpoint/2010/main" val="67607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Create a Cookie with JavaScript</a:t>
            </a:r>
            <a:endParaRPr lang="uk-UA" dirty="0"/>
          </a:p>
        </p:txBody>
      </p:sp>
      <p:sp>
        <p:nvSpPr>
          <p:cNvPr id="4" name="Content Placeholder 3"/>
          <p:cNvSpPr>
            <a:spLocks noGrp="1"/>
          </p:cNvSpPr>
          <p:nvPr>
            <p:ph idx="1"/>
          </p:nvPr>
        </p:nvSpPr>
        <p:spPr/>
        <p:txBody>
          <a:bodyPr>
            <a:normAutofit/>
          </a:bodyPr>
          <a:lstStyle/>
          <a:p>
            <a:pPr>
              <a:lnSpc>
                <a:spcPct val="110000"/>
              </a:lnSpc>
            </a:pPr>
            <a:r>
              <a:rPr lang="en-US" sz="2200" dirty="0"/>
              <a:t>JavaScript can create, read, and delete cookies with the </a:t>
            </a:r>
            <a:r>
              <a:rPr lang="en-US" sz="2200" b="1" dirty="0" err="1"/>
              <a:t>document.cookie</a:t>
            </a:r>
            <a:r>
              <a:rPr lang="en-US" sz="2200" dirty="0"/>
              <a:t> property.</a:t>
            </a:r>
          </a:p>
          <a:p>
            <a:pPr>
              <a:lnSpc>
                <a:spcPct val="110000"/>
              </a:lnSpc>
            </a:pPr>
            <a:r>
              <a:rPr lang="en-US" sz="2200" dirty="0"/>
              <a:t>A cookie can be created like this:</a:t>
            </a:r>
            <a:br>
              <a:rPr lang="en-US" sz="2400" dirty="0"/>
            </a:br>
            <a:r>
              <a:rPr lang="en-US" sz="1700" dirty="0" err="1">
                <a:solidFill>
                  <a:srgbClr val="000000"/>
                </a:solidFill>
                <a:highlight>
                  <a:srgbClr val="FFFFFF"/>
                </a:highlight>
                <a:latin typeface="Consolas" panose="020B0609020204030204" pitchFamily="49" charset="0"/>
              </a:rPr>
              <a:t>document.cookie</a:t>
            </a:r>
            <a:r>
              <a:rPr lang="en-US" sz="1700" dirty="0">
                <a:solidFill>
                  <a:srgbClr val="000000"/>
                </a:solidFill>
                <a:highlight>
                  <a:srgbClr val="FFFFFF"/>
                </a:highlight>
                <a:latin typeface="Consolas" panose="020B0609020204030204" pitchFamily="49" charset="0"/>
              </a:rPr>
              <a:t> = </a:t>
            </a:r>
            <a:r>
              <a:rPr lang="en-US" sz="1700" dirty="0">
                <a:solidFill>
                  <a:srgbClr val="A31515"/>
                </a:solidFill>
                <a:highlight>
                  <a:srgbClr val="FFFFFF"/>
                </a:highlight>
                <a:latin typeface="Consolas" panose="020B0609020204030204" pitchFamily="49" charset="0"/>
              </a:rPr>
              <a:t>"ID=123456789"</a:t>
            </a:r>
            <a:r>
              <a:rPr lang="en-US" sz="1700" dirty="0">
                <a:solidFill>
                  <a:srgbClr val="000000"/>
                </a:solidFill>
                <a:highlight>
                  <a:srgbClr val="FFFFFF"/>
                </a:highlight>
                <a:latin typeface="Consolas" panose="020B0609020204030204" pitchFamily="49" charset="0"/>
              </a:rPr>
              <a:t>;</a:t>
            </a:r>
          </a:p>
          <a:p>
            <a:pPr>
              <a:lnSpc>
                <a:spcPct val="110000"/>
              </a:lnSpc>
            </a:pPr>
            <a:r>
              <a:rPr lang="en-US" sz="2200" dirty="0"/>
              <a:t>To save the cookie between browser sessions, we may add expiry date:</a:t>
            </a:r>
            <a:br>
              <a:rPr lang="en-US" sz="2800" dirty="0"/>
            </a:br>
            <a:r>
              <a:rPr lang="en-US" sz="1600" dirty="0" err="1">
                <a:solidFill>
                  <a:srgbClr val="000000"/>
                </a:solidFill>
                <a:highlight>
                  <a:srgbClr val="FFFFFF"/>
                </a:highlight>
                <a:latin typeface="Consolas" panose="020B0609020204030204" pitchFamily="49" charset="0"/>
              </a:rPr>
              <a:t>document.cookie</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"ID=123456789; expires=Wed, 01 Jul 2015 12:00:00 GMT"</a:t>
            </a:r>
            <a:r>
              <a:rPr lang="en-US" sz="1600" dirty="0">
                <a:solidFill>
                  <a:srgbClr val="000000"/>
                </a:solidFill>
                <a:highlight>
                  <a:srgbClr val="FFFFFF"/>
                </a:highlight>
                <a:latin typeface="Consolas" panose="020B0609020204030204" pitchFamily="49" charset="0"/>
              </a:rPr>
              <a:t>;</a:t>
            </a:r>
          </a:p>
          <a:p>
            <a:pPr>
              <a:lnSpc>
                <a:spcPct val="110000"/>
              </a:lnSpc>
            </a:pPr>
            <a:r>
              <a:rPr lang="en-US" sz="2200" dirty="0"/>
              <a:t>By default, cookie belongs to the page that created it, path parameter allows to set what path the cookie belong to:</a:t>
            </a:r>
            <a:br>
              <a:rPr lang="en-US" sz="2400" dirty="0"/>
            </a:br>
            <a:r>
              <a:rPr lang="en-US" sz="1600" dirty="0" err="1">
                <a:solidFill>
                  <a:srgbClr val="000000"/>
                </a:solidFill>
                <a:highlight>
                  <a:srgbClr val="FFFFFF"/>
                </a:highlight>
                <a:latin typeface="Consolas" panose="020B0609020204030204" pitchFamily="49" charset="0"/>
              </a:rPr>
              <a:t>document.cookie</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"ID=123456789; expires=Wed, 01 Jul 2015 12:00:00 GMT; path=/"</a:t>
            </a:r>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2430001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Read a Cookie</a:t>
            </a:r>
            <a:endParaRPr lang="uk-UA" dirty="0"/>
          </a:p>
        </p:txBody>
      </p:sp>
      <p:sp>
        <p:nvSpPr>
          <p:cNvPr id="4" name="Content Placeholder 3"/>
          <p:cNvSpPr>
            <a:spLocks noGrp="1"/>
          </p:cNvSpPr>
          <p:nvPr>
            <p:ph idx="1"/>
          </p:nvPr>
        </p:nvSpPr>
        <p:spPr/>
        <p:txBody>
          <a:bodyPr>
            <a:normAutofit/>
          </a:bodyPr>
          <a:lstStyle/>
          <a:p>
            <a:r>
              <a:rPr lang="en-US" sz="2800" dirty="0"/>
              <a:t>To read a cookie: </a:t>
            </a:r>
            <a:br>
              <a:rPr lang="en-US" sz="2800" dirty="0"/>
            </a:br>
            <a:r>
              <a:rPr lang="en-US" sz="2800" dirty="0" err="1">
                <a:solidFill>
                  <a:srgbClr val="0000FF"/>
                </a:solidFill>
                <a:highlight>
                  <a:srgbClr val="FFFFFF"/>
                </a:highlight>
                <a:latin typeface="Consolas" panose="020B0609020204030204" pitchFamily="49" charset="0"/>
              </a:rPr>
              <a:t>var</a:t>
            </a:r>
            <a:r>
              <a:rPr lang="en-US" sz="2800" dirty="0">
                <a:solidFill>
                  <a:srgbClr val="000000"/>
                </a:solidFill>
                <a:highlight>
                  <a:srgbClr val="FFFFFF"/>
                </a:highlight>
                <a:latin typeface="Consolas" panose="020B0609020204030204" pitchFamily="49" charset="0"/>
              </a:rPr>
              <a:t> x = </a:t>
            </a:r>
            <a:r>
              <a:rPr lang="en-US" sz="2800" dirty="0" err="1">
                <a:solidFill>
                  <a:srgbClr val="000000"/>
                </a:solidFill>
                <a:highlight>
                  <a:srgbClr val="FFFFFF"/>
                </a:highlight>
                <a:latin typeface="Consolas" panose="020B0609020204030204" pitchFamily="49" charset="0"/>
              </a:rPr>
              <a:t>document.cookie</a:t>
            </a:r>
            <a:r>
              <a:rPr lang="en-US" sz="2800" dirty="0">
                <a:solidFill>
                  <a:srgbClr val="000000"/>
                </a:solidFill>
                <a:highlight>
                  <a:srgbClr val="FFFFFF"/>
                </a:highlight>
                <a:latin typeface="Consolas" panose="020B0609020204030204" pitchFamily="49" charset="0"/>
              </a:rPr>
              <a:t>;</a:t>
            </a:r>
          </a:p>
          <a:p>
            <a:r>
              <a:rPr lang="en-US" sz="2800" dirty="0"/>
              <a:t>This code will return all cookies in one string in </a:t>
            </a:r>
            <a:r>
              <a:rPr lang="en-US" sz="2400" b="1" dirty="0">
                <a:latin typeface="Consolas" panose="020B0609020204030204" pitchFamily="49" charset="0"/>
                <a:cs typeface="Consolas" panose="020B0609020204030204" pitchFamily="49" charset="0"/>
              </a:rPr>
              <a:t>name=value</a:t>
            </a:r>
            <a:r>
              <a:rPr lang="en-US" sz="2800" dirty="0"/>
              <a:t> pairs</a:t>
            </a:r>
          </a:p>
          <a:p>
            <a:r>
              <a:rPr lang="en-US" sz="2800" dirty="0"/>
              <a:t>To find the value of one specified cookie, we must write a JavaScript function that searches for the cookie value in the cookie string.</a:t>
            </a:r>
            <a:endParaRPr lang="uk-UA" sz="2800" dirty="0"/>
          </a:p>
        </p:txBody>
      </p:sp>
    </p:spTree>
    <p:extLst>
      <p:ext uri="{BB962C8B-B14F-4D97-AF65-F5344CB8AC3E}">
        <p14:creationId xmlns:p14="http://schemas.microsoft.com/office/powerpoint/2010/main" val="3320932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Changing and Deleting Cookie</a:t>
            </a:r>
            <a:endParaRPr lang="uk-UA" dirty="0"/>
          </a:p>
        </p:txBody>
      </p:sp>
      <p:sp>
        <p:nvSpPr>
          <p:cNvPr id="4" name="Content Placeholder 3"/>
          <p:cNvSpPr>
            <a:spLocks noGrp="1"/>
          </p:cNvSpPr>
          <p:nvPr>
            <p:ph idx="1"/>
          </p:nvPr>
        </p:nvSpPr>
        <p:spPr/>
        <p:txBody>
          <a:bodyPr>
            <a:normAutofit/>
          </a:bodyPr>
          <a:lstStyle/>
          <a:p>
            <a:r>
              <a:rPr lang="en-US" sz="2800" dirty="0"/>
              <a:t>Changing cookie is made same way as creating it:</a:t>
            </a:r>
            <a:br>
              <a:rPr lang="en-US" sz="2800" dirty="0"/>
            </a:br>
            <a:r>
              <a:rPr lang="en-US" sz="1500" dirty="0" err="1">
                <a:solidFill>
                  <a:srgbClr val="000000"/>
                </a:solidFill>
                <a:highlight>
                  <a:srgbClr val="FFFFFF"/>
                </a:highlight>
                <a:latin typeface="Consolas" panose="020B0609020204030204" pitchFamily="49" charset="0"/>
              </a:rPr>
              <a:t>document.cookie</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"ID=123456789; expires=Wed, 01 Jul 2015 12:00:00 GMT; path=/"</a:t>
            </a:r>
            <a:r>
              <a:rPr lang="en-US" sz="1500" dirty="0">
                <a:solidFill>
                  <a:srgbClr val="000000"/>
                </a:solidFill>
                <a:highlight>
                  <a:srgbClr val="FFFFFF"/>
                </a:highlight>
                <a:latin typeface="Consolas" panose="020B0609020204030204" pitchFamily="49" charset="0"/>
              </a:rPr>
              <a:t>;</a:t>
            </a:r>
            <a:endParaRPr lang="en-US" sz="1500" dirty="0"/>
          </a:p>
          <a:p>
            <a:endParaRPr lang="en-US" sz="2800" dirty="0"/>
          </a:p>
          <a:p>
            <a:r>
              <a:rPr lang="en-US" sz="2800" dirty="0"/>
              <a:t>To delete a cookie we have to set </a:t>
            </a:r>
            <a:r>
              <a:rPr lang="en-US" sz="2400" b="1" dirty="0">
                <a:latin typeface="Consolas" panose="020B0609020204030204" pitchFamily="49" charset="0"/>
                <a:cs typeface="Consolas" panose="020B0609020204030204" pitchFamily="49" charset="0"/>
              </a:rPr>
              <a:t>expires</a:t>
            </a:r>
            <a:r>
              <a:rPr lang="en-US" sz="2400" dirty="0"/>
              <a:t> </a:t>
            </a:r>
            <a:r>
              <a:rPr lang="en-US" sz="2800" dirty="0"/>
              <a:t>parameter to a passed date:</a:t>
            </a:r>
            <a:br>
              <a:rPr lang="en-US" sz="2800" dirty="0"/>
            </a:br>
            <a:r>
              <a:rPr lang="en-US" sz="1500" dirty="0" err="1">
                <a:solidFill>
                  <a:srgbClr val="000000"/>
                </a:solidFill>
                <a:highlight>
                  <a:srgbClr val="FFFFFF"/>
                </a:highlight>
                <a:latin typeface="Consolas" panose="020B0609020204030204" pitchFamily="49" charset="0"/>
              </a:rPr>
              <a:t>document.cookie</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"ID=123456789; expires=</a:t>
            </a:r>
            <a:r>
              <a:rPr lang="nl-NL" sz="1500" dirty="0">
                <a:solidFill>
                  <a:srgbClr val="A31515"/>
                </a:solidFill>
                <a:highlight>
                  <a:srgbClr val="FFFFFF"/>
                </a:highlight>
                <a:latin typeface="Consolas" panose="020B0609020204030204" pitchFamily="49" charset="0"/>
              </a:rPr>
              <a:t>Thu, 01 Jan 1970 00:00:00 GMT</a:t>
            </a:r>
            <a:r>
              <a:rPr lang="en-US" sz="1500" dirty="0">
                <a:solidFill>
                  <a:srgbClr val="A31515"/>
                </a:solidFill>
                <a:highlight>
                  <a:srgbClr val="FFFFFF"/>
                </a:highlight>
                <a:latin typeface="Consolas" panose="020B0609020204030204" pitchFamily="49" charset="0"/>
              </a:rPr>
              <a:t>"</a:t>
            </a:r>
            <a:r>
              <a:rPr lang="en-US" sz="1500" dirty="0">
                <a:solidFill>
                  <a:srgbClr val="000000"/>
                </a:solidFill>
                <a:highlight>
                  <a:srgbClr val="FFFFFF"/>
                </a:highlight>
                <a:latin typeface="Consolas" panose="020B0609020204030204" pitchFamily="49" charset="0"/>
              </a:rPr>
              <a:t>;</a:t>
            </a:r>
            <a:endParaRPr lang="uk-UA" sz="1500" dirty="0"/>
          </a:p>
        </p:txBody>
      </p:sp>
    </p:spTree>
    <p:extLst>
      <p:ext uri="{BB962C8B-B14F-4D97-AF65-F5344CB8AC3E}">
        <p14:creationId xmlns:p14="http://schemas.microsoft.com/office/powerpoint/2010/main" val="1760861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Sample Function to Set a Cookie</a:t>
            </a:r>
            <a:endParaRPr lang="uk-UA" dirty="0"/>
          </a:p>
        </p:txBody>
      </p:sp>
      <p:sp>
        <p:nvSpPr>
          <p:cNvPr id="4" name="Content Placeholder 3"/>
          <p:cNvSpPr>
            <a:spLocks noGrp="1"/>
          </p:cNvSpPr>
          <p:nvPr>
            <p:ph idx="1"/>
          </p:nvPr>
        </p:nvSpPr>
        <p:spPr/>
        <p:txBody>
          <a:bodyPr>
            <a:normAutofit/>
          </a:bodyPr>
          <a:lstStyle/>
          <a:p>
            <a:r>
              <a:rPr lang="en-US" sz="2800" dirty="0"/>
              <a:t>The parameters of the function above are the name of the cookie (</a:t>
            </a:r>
            <a:r>
              <a:rPr lang="en-US" sz="2800" dirty="0" err="1"/>
              <a:t>cname</a:t>
            </a:r>
            <a:r>
              <a:rPr lang="en-US" sz="2800" dirty="0"/>
              <a:t>), the value of the cookie (</a:t>
            </a:r>
            <a:r>
              <a:rPr lang="en-US" sz="2800" dirty="0" err="1"/>
              <a:t>cvalue</a:t>
            </a:r>
            <a:r>
              <a:rPr lang="en-US" sz="2800" dirty="0"/>
              <a:t>), and the number of days until the cookie should expire (</a:t>
            </a:r>
            <a:r>
              <a:rPr lang="en-US" sz="2800" dirty="0" err="1"/>
              <a:t>exdays</a:t>
            </a:r>
            <a:r>
              <a:rPr lang="en-US" sz="2800" dirty="0"/>
              <a:t>).</a:t>
            </a:r>
          </a:p>
          <a:p>
            <a:r>
              <a:rPr lang="en-US" sz="2800" dirty="0"/>
              <a:t>The function sets a cookie by adding together the </a:t>
            </a:r>
            <a:r>
              <a:rPr lang="en-US" sz="2800" dirty="0" err="1"/>
              <a:t>cookiename</a:t>
            </a:r>
            <a:r>
              <a:rPr lang="en-US" sz="2800" dirty="0"/>
              <a:t>, the cookie value, and the expires string.</a:t>
            </a:r>
          </a:p>
          <a:p>
            <a:endParaRPr lang="uk-UA" sz="2800" dirty="0"/>
          </a:p>
        </p:txBody>
      </p:sp>
      <p:sp>
        <p:nvSpPr>
          <p:cNvPr id="2" name="Rectangle 1"/>
          <p:cNvSpPr/>
          <p:nvPr/>
        </p:nvSpPr>
        <p:spPr>
          <a:xfrm>
            <a:off x="462606" y="4648200"/>
            <a:ext cx="8033253" cy="1754326"/>
          </a:xfrm>
          <a:prstGeom prst="rect">
            <a:avLst/>
          </a:prstGeom>
        </p:spPr>
        <p:txBody>
          <a:bodyPr wrap="square">
            <a:spAutoFit/>
          </a:bodyPr>
          <a:lstStyle/>
          <a:p>
            <a:r>
              <a:rPr lang="en-US" noProof="1">
                <a:solidFill>
                  <a:srgbClr val="0000FF"/>
                </a:solidFill>
                <a:highlight>
                  <a:srgbClr val="FFFFFF"/>
                </a:highlight>
                <a:latin typeface="Consolas" panose="020B0609020204030204" pitchFamily="49" charset="0"/>
              </a:rPr>
              <a:t>function</a:t>
            </a:r>
            <a:r>
              <a:rPr lang="en-US" noProof="1">
                <a:solidFill>
                  <a:srgbClr val="000000"/>
                </a:solidFill>
                <a:highlight>
                  <a:srgbClr val="FFFFFF"/>
                </a:highlight>
                <a:latin typeface="Consolas" panose="020B0609020204030204" pitchFamily="49" charset="0"/>
              </a:rPr>
              <a:t> setCookie(cname, cvalue, exdays) {</a:t>
            </a:r>
          </a:p>
          <a:p>
            <a:r>
              <a:rPr lang="en-US" noProof="1">
                <a:solidFill>
                  <a:srgbClr val="000000"/>
                </a:solidFill>
                <a:highlight>
                  <a:srgbClr val="FFFFFF"/>
                </a:highlight>
                <a:latin typeface="Consolas" panose="020B0609020204030204" pitchFamily="49" charset="0"/>
              </a:rPr>
              <a:t>    </a:t>
            </a:r>
            <a:r>
              <a:rPr lang="en-US" noProof="1">
                <a:solidFill>
                  <a:srgbClr val="0000FF"/>
                </a:solidFill>
                <a:highlight>
                  <a:srgbClr val="FFFFFF"/>
                </a:highlight>
                <a:latin typeface="Consolas" panose="020B0609020204030204" pitchFamily="49" charset="0"/>
              </a:rPr>
              <a:t>var</a:t>
            </a:r>
            <a:r>
              <a:rPr lang="en-US" noProof="1">
                <a:solidFill>
                  <a:srgbClr val="000000"/>
                </a:solidFill>
                <a:highlight>
                  <a:srgbClr val="FFFFFF"/>
                </a:highlight>
                <a:latin typeface="Consolas" panose="020B0609020204030204" pitchFamily="49" charset="0"/>
              </a:rPr>
              <a:t> d = </a:t>
            </a:r>
            <a:r>
              <a:rPr lang="en-US" noProof="1">
                <a:solidFill>
                  <a:srgbClr val="0000FF"/>
                </a:solidFill>
                <a:highlight>
                  <a:srgbClr val="FFFFFF"/>
                </a:highlight>
                <a:latin typeface="Consolas" panose="020B0609020204030204" pitchFamily="49" charset="0"/>
              </a:rPr>
              <a:t>new</a:t>
            </a:r>
            <a:r>
              <a:rPr lang="en-US" noProof="1">
                <a:solidFill>
                  <a:srgbClr val="000000"/>
                </a:solidFill>
                <a:highlight>
                  <a:srgbClr val="FFFFFF"/>
                </a:highlight>
                <a:latin typeface="Consolas" panose="020B0609020204030204" pitchFamily="49" charset="0"/>
              </a:rPr>
              <a:t> Date();</a:t>
            </a:r>
          </a:p>
          <a:p>
            <a:r>
              <a:rPr lang="en-US" noProof="1">
                <a:solidFill>
                  <a:srgbClr val="000000"/>
                </a:solidFill>
                <a:highlight>
                  <a:srgbClr val="FFFFFF"/>
                </a:highlight>
                <a:latin typeface="Consolas" panose="020B0609020204030204" pitchFamily="49" charset="0"/>
              </a:rPr>
              <a:t>    d.setTime(d.getTime() + (exdays * 24 * 60 * 60 * 1000));</a:t>
            </a:r>
          </a:p>
          <a:p>
            <a:r>
              <a:rPr lang="en-US" noProof="1">
                <a:solidFill>
                  <a:srgbClr val="000000"/>
                </a:solidFill>
                <a:highlight>
                  <a:srgbClr val="FFFFFF"/>
                </a:highlight>
                <a:latin typeface="Consolas" panose="020B0609020204030204" pitchFamily="49" charset="0"/>
              </a:rPr>
              <a:t>    </a:t>
            </a:r>
            <a:r>
              <a:rPr lang="en-US" noProof="1">
                <a:solidFill>
                  <a:srgbClr val="0000FF"/>
                </a:solidFill>
                <a:highlight>
                  <a:srgbClr val="FFFFFF"/>
                </a:highlight>
                <a:latin typeface="Consolas" panose="020B0609020204030204" pitchFamily="49" charset="0"/>
              </a:rPr>
              <a:t>var</a:t>
            </a:r>
            <a:r>
              <a:rPr lang="en-US" noProof="1">
                <a:solidFill>
                  <a:srgbClr val="000000"/>
                </a:solidFill>
                <a:highlight>
                  <a:srgbClr val="FFFFFF"/>
                </a:highlight>
                <a:latin typeface="Consolas" panose="020B0609020204030204" pitchFamily="49" charset="0"/>
              </a:rPr>
              <a:t> expires = </a:t>
            </a:r>
            <a:r>
              <a:rPr lang="en-US" noProof="1">
                <a:solidFill>
                  <a:srgbClr val="A31515"/>
                </a:solidFill>
                <a:highlight>
                  <a:srgbClr val="FFFFFF"/>
                </a:highlight>
                <a:latin typeface="Consolas" panose="020B0609020204030204" pitchFamily="49" charset="0"/>
              </a:rPr>
              <a:t>"expires="</a:t>
            </a:r>
            <a:r>
              <a:rPr lang="en-US" noProof="1">
                <a:solidFill>
                  <a:srgbClr val="000000"/>
                </a:solidFill>
                <a:highlight>
                  <a:srgbClr val="FFFFFF"/>
                </a:highlight>
                <a:latin typeface="Consolas" panose="020B0609020204030204" pitchFamily="49" charset="0"/>
              </a:rPr>
              <a:t> + d.toGMTString();</a:t>
            </a:r>
          </a:p>
          <a:p>
            <a:r>
              <a:rPr lang="en-US" noProof="1">
                <a:solidFill>
                  <a:srgbClr val="000000"/>
                </a:solidFill>
                <a:highlight>
                  <a:srgbClr val="FFFFFF"/>
                </a:highlight>
                <a:latin typeface="Consolas" panose="020B0609020204030204" pitchFamily="49" charset="0"/>
              </a:rPr>
              <a:t>    document.cookie = cname + </a:t>
            </a:r>
            <a:r>
              <a:rPr lang="en-US" noProof="1">
                <a:solidFill>
                  <a:srgbClr val="A31515"/>
                </a:solidFill>
                <a:highlight>
                  <a:srgbClr val="FFFFFF"/>
                </a:highlight>
                <a:latin typeface="Consolas" panose="020B0609020204030204" pitchFamily="49" charset="0"/>
              </a:rPr>
              <a:t>"="</a:t>
            </a:r>
            <a:r>
              <a:rPr lang="en-US" noProof="1">
                <a:solidFill>
                  <a:srgbClr val="000000"/>
                </a:solidFill>
                <a:highlight>
                  <a:srgbClr val="FFFFFF"/>
                </a:highlight>
                <a:latin typeface="Consolas" panose="020B0609020204030204" pitchFamily="49" charset="0"/>
              </a:rPr>
              <a:t> + cvalue + </a:t>
            </a:r>
            <a:r>
              <a:rPr lang="en-US" noProof="1">
                <a:solidFill>
                  <a:srgbClr val="A31515"/>
                </a:solidFill>
                <a:highlight>
                  <a:srgbClr val="FFFFFF"/>
                </a:highlight>
                <a:latin typeface="Consolas" panose="020B0609020204030204" pitchFamily="49" charset="0"/>
              </a:rPr>
              <a:t>"; "</a:t>
            </a:r>
            <a:r>
              <a:rPr lang="en-US" noProof="1">
                <a:solidFill>
                  <a:srgbClr val="000000"/>
                </a:solidFill>
                <a:highlight>
                  <a:srgbClr val="FFFFFF"/>
                </a:highlight>
                <a:latin typeface="Consolas" panose="020B0609020204030204" pitchFamily="49" charset="0"/>
              </a:rPr>
              <a:t> + expires;</a:t>
            </a:r>
          </a:p>
          <a:p>
            <a:r>
              <a:rPr lang="en-US" noProof="1">
                <a:solidFill>
                  <a:srgbClr val="000000"/>
                </a:solidFill>
                <a:highlight>
                  <a:srgbClr val="FFFFFF"/>
                </a:highlight>
                <a:latin typeface="Consolas" panose="020B0609020204030204" pitchFamily="49" charset="0"/>
              </a:rPr>
              <a:t>}</a:t>
            </a:r>
            <a:endParaRPr lang="en-US" noProof="1"/>
          </a:p>
        </p:txBody>
      </p:sp>
    </p:spTree>
    <p:extLst>
      <p:ext uri="{BB962C8B-B14F-4D97-AF65-F5344CB8AC3E}">
        <p14:creationId xmlns:p14="http://schemas.microsoft.com/office/powerpoint/2010/main" val="245537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Sample Function to Get a Cookie</a:t>
            </a:r>
            <a:endParaRPr lang="uk-UA" dirty="0"/>
          </a:p>
        </p:txBody>
      </p:sp>
      <p:sp>
        <p:nvSpPr>
          <p:cNvPr id="4" name="Content Placeholder 3"/>
          <p:cNvSpPr>
            <a:spLocks noGrp="1"/>
          </p:cNvSpPr>
          <p:nvPr>
            <p:ph idx="1"/>
          </p:nvPr>
        </p:nvSpPr>
        <p:spPr/>
        <p:txBody>
          <a:bodyPr>
            <a:normAutofit/>
          </a:bodyPr>
          <a:lstStyle/>
          <a:p>
            <a:r>
              <a:rPr lang="en-US" sz="1600" dirty="0"/>
              <a:t>Take the </a:t>
            </a:r>
            <a:r>
              <a:rPr lang="en-US" sz="1600" dirty="0" err="1"/>
              <a:t>cookiename</a:t>
            </a:r>
            <a:r>
              <a:rPr lang="en-US" sz="1600" dirty="0"/>
              <a:t> as parameter (</a:t>
            </a:r>
            <a:r>
              <a:rPr lang="en-US" sz="1600" dirty="0" err="1"/>
              <a:t>cname</a:t>
            </a:r>
            <a:r>
              <a:rPr lang="en-US" sz="1600" dirty="0"/>
              <a:t>).</a:t>
            </a:r>
          </a:p>
          <a:p>
            <a:r>
              <a:rPr lang="en-US" sz="1600" dirty="0"/>
              <a:t>Create a variable (name) with the text to search for (</a:t>
            </a:r>
            <a:r>
              <a:rPr lang="en-US" sz="1600" dirty="0" err="1"/>
              <a:t>cname</a:t>
            </a:r>
            <a:r>
              <a:rPr lang="en-US" sz="1600" dirty="0"/>
              <a:t> + '=').</a:t>
            </a:r>
          </a:p>
          <a:p>
            <a:r>
              <a:rPr lang="en-US" sz="1600" dirty="0"/>
              <a:t>Split </a:t>
            </a:r>
            <a:r>
              <a:rPr lang="en-US" sz="1600" dirty="0" err="1"/>
              <a:t>document.cookie</a:t>
            </a:r>
            <a:r>
              <a:rPr lang="en-US" sz="1600" dirty="0"/>
              <a:t> on semicolons into an array called ca (ca = </a:t>
            </a:r>
            <a:r>
              <a:rPr lang="en-US" sz="1600" dirty="0" err="1"/>
              <a:t>document.cookie.split</a:t>
            </a:r>
            <a:r>
              <a:rPr lang="en-US" sz="1600" dirty="0"/>
              <a:t>(';')).</a:t>
            </a:r>
          </a:p>
          <a:p>
            <a:r>
              <a:rPr lang="en-US" sz="1600" dirty="0"/>
              <a:t>Loop through the ca array (</a:t>
            </a:r>
            <a:r>
              <a:rPr lang="en-US" sz="1600" dirty="0" err="1"/>
              <a:t>i</a:t>
            </a:r>
            <a:r>
              <a:rPr lang="en-US" sz="1600" dirty="0"/>
              <a:t>=0;i&lt;</a:t>
            </a:r>
            <a:r>
              <a:rPr lang="en-US" sz="1600" dirty="0" err="1"/>
              <a:t>ca.length;i</a:t>
            </a:r>
            <a:r>
              <a:rPr lang="en-US" sz="1600" dirty="0"/>
              <a:t>++), and read out each value trimmed (c=ca[</a:t>
            </a:r>
            <a:r>
              <a:rPr lang="en-US" sz="1600" dirty="0" err="1"/>
              <a:t>i</a:t>
            </a:r>
            <a:r>
              <a:rPr lang="en-US" sz="1600" dirty="0"/>
              <a:t>].trim()).</a:t>
            </a:r>
          </a:p>
          <a:p>
            <a:r>
              <a:rPr lang="en-US" sz="1600" dirty="0"/>
              <a:t>If the cookie is found (</a:t>
            </a:r>
            <a:r>
              <a:rPr lang="en-US" sz="1600" dirty="0" err="1"/>
              <a:t>c.indexOf</a:t>
            </a:r>
            <a:r>
              <a:rPr lang="en-US" sz="1600" dirty="0"/>
              <a:t>(name) == 0), return the value of the cookie (</a:t>
            </a:r>
            <a:r>
              <a:rPr lang="en-US" sz="1600" dirty="0" err="1"/>
              <a:t>c.substring</a:t>
            </a:r>
            <a:r>
              <a:rPr lang="en-US" sz="1600" dirty="0"/>
              <a:t>(</a:t>
            </a:r>
            <a:r>
              <a:rPr lang="en-US" sz="1600" dirty="0" err="1"/>
              <a:t>name.length,c.length</a:t>
            </a:r>
            <a:r>
              <a:rPr lang="en-US" sz="1600" dirty="0"/>
              <a:t>).</a:t>
            </a:r>
          </a:p>
          <a:p>
            <a:r>
              <a:rPr lang="en-US" sz="1600" dirty="0"/>
              <a:t>If the cookie is not found, return ''.</a:t>
            </a:r>
          </a:p>
          <a:p>
            <a:endParaRPr lang="uk-UA" sz="1600" dirty="0"/>
          </a:p>
        </p:txBody>
      </p:sp>
      <p:sp>
        <p:nvSpPr>
          <p:cNvPr id="2" name="Rectangle 1"/>
          <p:cNvSpPr/>
          <p:nvPr/>
        </p:nvSpPr>
        <p:spPr>
          <a:xfrm>
            <a:off x="304800" y="4038600"/>
            <a:ext cx="8712968" cy="2308324"/>
          </a:xfrm>
          <a:prstGeom prst="rect">
            <a:avLst/>
          </a:prstGeom>
        </p:spPr>
        <p:txBody>
          <a:bodyPr wrap="square">
            <a:spAutoFit/>
          </a:bodyPr>
          <a:lstStyle/>
          <a:p>
            <a:r>
              <a:rPr lang="en-US" sz="1600" noProof="1">
                <a:solidFill>
                  <a:srgbClr val="0000FF"/>
                </a:solidFill>
                <a:highlight>
                  <a:srgbClr val="FFFFFF"/>
                </a:highlight>
                <a:latin typeface="Consolas" panose="020B0609020204030204" pitchFamily="49" charset="0"/>
              </a:rPr>
              <a:t>function</a:t>
            </a:r>
            <a:r>
              <a:rPr lang="en-US" sz="1600" noProof="1">
                <a:solidFill>
                  <a:srgbClr val="000000"/>
                </a:solidFill>
                <a:highlight>
                  <a:srgbClr val="FFFFFF"/>
                </a:highlight>
                <a:latin typeface="Consolas" panose="020B0609020204030204" pitchFamily="49" charset="0"/>
              </a:rPr>
              <a:t> getCookie(cname) {</a:t>
            </a:r>
          </a:p>
          <a:p>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var</a:t>
            </a:r>
            <a:r>
              <a:rPr lang="en-US" sz="1600" noProof="1">
                <a:solidFill>
                  <a:srgbClr val="000000"/>
                </a:solidFill>
                <a:highlight>
                  <a:srgbClr val="FFFFFF"/>
                </a:highlight>
                <a:latin typeface="Consolas" panose="020B0609020204030204" pitchFamily="49" charset="0"/>
              </a:rPr>
              <a:t> name = cname + </a:t>
            </a:r>
            <a:r>
              <a:rPr lang="en-US" sz="1600" noProof="1">
                <a:solidFill>
                  <a:srgbClr val="A31515"/>
                </a:solidFill>
                <a:highlight>
                  <a:srgbClr val="FFFFFF"/>
                </a:highlight>
                <a:latin typeface="Consolas" panose="020B0609020204030204" pitchFamily="49" charset="0"/>
              </a:rPr>
              <a:t>'='</a:t>
            </a:r>
            <a:r>
              <a:rPr lang="en-US" sz="1600" noProof="1">
                <a:solidFill>
                  <a:srgbClr val="000000"/>
                </a:solidFill>
                <a:highlight>
                  <a:srgbClr val="FFFFFF"/>
                </a:highlight>
                <a:latin typeface="Consolas" panose="020B0609020204030204" pitchFamily="49" charset="0"/>
              </a:rPr>
              <a:t>;</a:t>
            </a:r>
          </a:p>
          <a:p>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var</a:t>
            </a:r>
            <a:r>
              <a:rPr lang="en-US" sz="1600" noProof="1">
                <a:solidFill>
                  <a:srgbClr val="000000"/>
                </a:solidFill>
                <a:highlight>
                  <a:srgbClr val="FFFFFF"/>
                </a:highlight>
                <a:latin typeface="Consolas" panose="020B0609020204030204" pitchFamily="49" charset="0"/>
              </a:rPr>
              <a:t> ca = document.cookie.split(</a:t>
            </a:r>
            <a:r>
              <a:rPr lang="en-US" sz="1600" noProof="1">
                <a:solidFill>
                  <a:srgbClr val="A31515"/>
                </a:solidFill>
                <a:highlight>
                  <a:srgbClr val="FFFFFF"/>
                </a:highlight>
                <a:latin typeface="Consolas" panose="020B0609020204030204" pitchFamily="49" charset="0"/>
              </a:rPr>
              <a:t>';'</a:t>
            </a:r>
            <a:r>
              <a:rPr lang="en-US" sz="1600" noProof="1">
                <a:solidFill>
                  <a:srgbClr val="000000"/>
                </a:solidFill>
                <a:highlight>
                  <a:srgbClr val="FFFFFF"/>
                </a:highlight>
                <a:latin typeface="Consolas" panose="020B0609020204030204" pitchFamily="49" charset="0"/>
              </a:rPr>
              <a:t>);</a:t>
            </a:r>
          </a:p>
          <a:p>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for</a:t>
            </a:r>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var</a:t>
            </a:r>
            <a:r>
              <a:rPr lang="en-US" sz="1600" noProof="1">
                <a:solidFill>
                  <a:srgbClr val="000000"/>
                </a:solidFill>
                <a:highlight>
                  <a:srgbClr val="FFFFFF"/>
                </a:highlight>
                <a:latin typeface="Consolas" panose="020B0609020204030204" pitchFamily="49" charset="0"/>
              </a:rPr>
              <a:t> i = 0; i &lt; ca.length; i++) {</a:t>
            </a:r>
          </a:p>
          <a:p>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var</a:t>
            </a:r>
            <a:r>
              <a:rPr lang="en-US" sz="1600" noProof="1">
                <a:solidFill>
                  <a:srgbClr val="000000"/>
                </a:solidFill>
                <a:highlight>
                  <a:srgbClr val="FFFFFF"/>
                </a:highlight>
                <a:latin typeface="Consolas" panose="020B0609020204030204" pitchFamily="49" charset="0"/>
              </a:rPr>
              <a:t> c = ca[i].trim();</a:t>
            </a:r>
          </a:p>
          <a:p>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if</a:t>
            </a:r>
            <a:r>
              <a:rPr lang="en-US" sz="1600" noProof="1">
                <a:solidFill>
                  <a:srgbClr val="000000"/>
                </a:solidFill>
                <a:highlight>
                  <a:srgbClr val="FFFFFF"/>
                </a:highlight>
                <a:latin typeface="Consolas" panose="020B0609020204030204" pitchFamily="49" charset="0"/>
              </a:rPr>
              <a:t> (c.indexOf(name) == 0) </a:t>
            </a:r>
            <a:r>
              <a:rPr lang="en-US" sz="1600" noProof="1">
                <a:solidFill>
                  <a:srgbClr val="0000FF"/>
                </a:solidFill>
                <a:highlight>
                  <a:srgbClr val="FFFFFF"/>
                </a:highlight>
                <a:latin typeface="Consolas" panose="020B0609020204030204" pitchFamily="49" charset="0"/>
              </a:rPr>
              <a:t>return</a:t>
            </a:r>
            <a:r>
              <a:rPr lang="en-US" sz="1600" noProof="1">
                <a:solidFill>
                  <a:srgbClr val="000000"/>
                </a:solidFill>
                <a:highlight>
                  <a:srgbClr val="FFFFFF"/>
                </a:highlight>
                <a:latin typeface="Consolas" panose="020B0609020204030204" pitchFamily="49" charset="0"/>
              </a:rPr>
              <a:t> c.substring(name.length, c.length);</a:t>
            </a:r>
          </a:p>
          <a:p>
            <a:r>
              <a:rPr lang="en-US" sz="1600" noProof="1">
                <a:solidFill>
                  <a:srgbClr val="000000"/>
                </a:solidFill>
                <a:highlight>
                  <a:srgbClr val="FFFFFF"/>
                </a:highlight>
                <a:latin typeface="Consolas" panose="020B0609020204030204" pitchFamily="49" charset="0"/>
              </a:rPr>
              <a:t>    }</a:t>
            </a:r>
          </a:p>
          <a:p>
            <a:r>
              <a:rPr lang="en-US" sz="1600" noProof="1">
                <a:solidFill>
                  <a:srgbClr val="000000"/>
                </a:solidFill>
                <a:highlight>
                  <a:srgbClr val="FFFFFF"/>
                </a:highlight>
                <a:latin typeface="Consolas" panose="020B0609020204030204" pitchFamily="49" charset="0"/>
              </a:rPr>
              <a:t>    </a:t>
            </a:r>
            <a:r>
              <a:rPr lang="en-US" sz="1600" noProof="1">
                <a:solidFill>
                  <a:srgbClr val="0000FF"/>
                </a:solidFill>
                <a:highlight>
                  <a:srgbClr val="FFFFFF"/>
                </a:highlight>
                <a:latin typeface="Consolas" panose="020B0609020204030204" pitchFamily="49" charset="0"/>
              </a:rPr>
              <a:t>return</a:t>
            </a:r>
            <a:r>
              <a:rPr lang="en-US" sz="1600" noProof="1">
                <a:solidFill>
                  <a:srgbClr val="000000"/>
                </a:solidFill>
                <a:highlight>
                  <a:srgbClr val="FFFFFF"/>
                </a:highlight>
                <a:latin typeface="Consolas" panose="020B0609020204030204" pitchFamily="49" charset="0"/>
              </a:rPr>
              <a:t> </a:t>
            </a:r>
            <a:r>
              <a:rPr lang="en-US" sz="1600" noProof="1">
                <a:solidFill>
                  <a:srgbClr val="A31515"/>
                </a:solidFill>
                <a:highlight>
                  <a:srgbClr val="FFFFFF"/>
                </a:highlight>
                <a:latin typeface="Consolas" panose="020B0609020204030204" pitchFamily="49" charset="0"/>
              </a:rPr>
              <a:t>''</a:t>
            </a:r>
            <a:r>
              <a:rPr lang="en-US" sz="1600" noProof="1">
                <a:solidFill>
                  <a:srgbClr val="000000"/>
                </a:solidFill>
                <a:highlight>
                  <a:srgbClr val="FFFFFF"/>
                </a:highlight>
                <a:latin typeface="Consolas" panose="020B0609020204030204" pitchFamily="49" charset="0"/>
              </a:rPr>
              <a:t>;</a:t>
            </a:r>
          </a:p>
          <a:p>
            <a:r>
              <a:rPr lang="en-US" sz="1600" noProof="1">
                <a:solidFill>
                  <a:srgbClr val="000000"/>
                </a:solidFill>
                <a:highlight>
                  <a:srgbClr val="FFFFFF"/>
                </a:highlight>
                <a:latin typeface="Consolas" panose="020B0609020204030204" pitchFamily="49" charset="0"/>
              </a:rPr>
              <a:t>}</a:t>
            </a:r>
            <a:endParaRPr lang="en-US" sz="1600" noProof="1"/>
          </a:p>
        </p:txBody>
      </p:sp>
    </p:spTree>
    <p:extLst>
      <p:ext uri="{BB962C8B-B14F-4D97-AF65-F5344CB8AC3E}">
        <p14:creationId xmlns:p14="http://schemas.microsoft.com/office/powerpoint/2010/main" val="1460858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Setting Up Events to Run Only Once</a:t>
            </a:r>
            <a:endParaRPr lang="uk-UA" dirty="0"/>
          </a:p>
        </p:txBody>
      </p:sp>
      <p:sp>
        <p:nvSpPr>
          <p:cNvPr id="4" name="Content Placeholder 3"/>
          <p:cNvSpPr>
            <a:spLocks noGrp="1"/>
          </p:cNvSpPr>
          <p:nvPr>
            <p:ph idx="1"/>
          </p:nvPr>
        </p:nvSpPr>
        <p:spPr/>
        <p:txBody>
          <a:bodyPr>
            <a:normAutofit fontScale="92500"/>
          </a:bodyPr>
          <a:lstStyle/>
          <a:p>
            <a:r>
              <a:rPr lang="en-US" sz="2800" dirty="0"/>
              <a:t>Sometimes you need a particular handler to run only once - after that, you may want no handler to run, or you may want a different handler to run. </a:t>
            </a:r>
          </a:p>
          <a:p>
            <a:r>
              <a:rPr lang="en-US" sz="2800" dirty="0"/>
              <a:t>jQuery provides the .one() method for this purpose:</a:t>
            </a:r>
          </a:p>
          <a:p>
            <a:pPr marL="400050" lvl="1" indent="0">
              <a:buNone/>
            </a:pPr>
            <a:r>
              <a:rPr lang="en-US" sz="2100" dirty="0">
                <a:solidFill>
                  <a:srgbClr val="008000"/>
                </a:solidFill>
                <a:highlight>
                  <a:srgbClr val="FFFFFF"/>
                </a:highlight>
                <a:latin typeface="Consolas" panose="020B0609020204030204" pitchFamily="49" charset="0"/>
              </a:rPr>
              <a:t>// Switching handlers using the `$.fn.one` method</a:t>
            </a:r>
            <a:endParaRPr lang="en-US" sz="2100" dirty="0">
              <a:solidFill>
                <a:srgbClr val="000000"/>
              </a:solidFill>
              <a:highlight>
                <a:srgbClr val="FFFFFF"/>
              </a:highlight>
              <a:latin typeface="Consolas" panose="020B0609020204030204" pitchFamily="49" charset="0"/>
            </a:endParaRPr>
          </a:p>
          <a:p>
            <a:pPr marL="400050" lvl="1" indent="0">
              <a:buNone/>
            </a:pPr>
            <a:r>
              <a:rPr lang="en-US" sz="2100" dirty="0">
                <a:solidFill>
                  <a:srgbClr val="000000"/>
                </a:solidFill>
                <a:highlight>
                  <a:srgbClr val="FFFFFF"/>
                </a:highlight>
                <a:latin typeface="Consolas" panose="020B0609020204030204" pitchFamily="49" charset="0"/>
              </a:rPr>
              <a:t>$( </a:t>
            </a:r>
            <a:r>
              <a:rPr lang="en-US" sz="2100" dirty="0">
                <a:solidFill>
                  <a:srgbClr val="A31515"/>
                </a:solidFill>
                <a:highlight>
                  <a:srgbClr val="FFFFFF"/>
                </a:highlight>
                <a:latin typeface="Consolas" panose="020B0609020204030204" pitchFamily="49" charset="0"/>
              </a:rPr>
              <a:t>'p'</a:t>
            </a:r>
            <a:r>
              <a:rPr lang="en-US" sz="2100" dirty="0">
                <a:solidFill>
                  <a:srgbClr val="000000"/>
                </a:solidFill>
                <a:highlight>
                  <a:srgbClr val="FFFFFF"/>
                </a:highlight>
                <a:latin typeface="Consolas" panose="020B0609020204030204" pitchFamily="49" charset="0"/>
              </a:rPr>
              <a:t> ).one( </a:t>
            </a:r>
            <a:r>
              <a:rPr lang="en-US" sz="2100" dirty="0">
                <a:solidFill>
                  <a:srgbClr val="A31515"/>
                </a:solidFill>
                <a:highlight>
                  <a:srgbClr val="FFFFFF"/>
                </a:highlight>
                <a:latin typeface="Consolas" panose="020B0609020204030204" pitchFamily="49" charset="0"/>
              </a:rPr>
              <a:t>'click'</a:t>
            </a:r>
            <a:r>
              <a:rPr lang="en-US" sz="2100" dirty="0">
                <a:solidFill>
                  <a:srgbClr val="000000"/>
                </a:solidFill>
                <a:highlight>
                  <a:srgbClr val="FFFFFF"/>
                </a:highlight>
                <a:latin typeface="Consolas" panose="020B0609020204030204" pitchFamily="49" charset="0"/>
              </a:rPr>
              <a:t>, </a:t>
            </a:r>
            <a:r>
              <a:rPr lang="en-US" sz="2100" dirty="0" err="1">
                <a:solidFill>
                  <a:srgbClr val="000000"/>
                </a:solidFill>
                <a:highlight>
                  <a:srgbClr val="FFFFFF"/>
                </a:highlight>
                <a:latin typeface="Consolas" panose="020B0609020204030204" pitchFamily="49" charset="0"/>
              </a:rPr>
              <a:t>firstClick</a:t>
            </a:r>
            <a:r>
              <a:rPr lang="en-US" sz="2100" dirty="0">
                <a:solidFill>
                  <a:srgbClr val="000000"/>
                </a:solidFill>
                <a:highlight>
                  <a:srgbClr val="FFFFFF"/>
                </a:highlight>
                <a:latin typeface="Consolas" panose="020B0609020204030204" pitchFamily="49" charset="0"/>
              </a:rPr>
              <a:t> ); </a:t>
            </a:r>
          </a:p>
          <a:p>
            <a:pPr marL="400050" lvl="1" indent="0">
              <a:buNone/>
            </a:pPr>
            <a:r>
              <a:rPr lang="en-US" sz="2100" dirty="0">
                <a:solidFill>
                  <a:srgbClr val="0000FF"/>
                </a:solidFill>
                <a:highlight>
                  <a:srgbClr val="FFFFFF"/>
                </a:highlight>
                <a:latin typeface="Consolas" panose="020B0609020204030204" pitchFamily="49" charset="0"/>
              </a:rPr>
              <a:t>function</a:t>
            </a:r>
            <a:r>
              <a:rPr lang="en-US" sz="2100" dirty="0">
                <a:solidFill>
                  <a:srgbClr val="000000"/>
                </a:solidFill>
                <a:highlight>
                  <a:srgbClr val="FFFFFF"/>
                </a:highlight>
                <a:latin typeface="Consolas" panose="020B0609020204030204" pitchFamily="49" charset="0"/>
              </a:rPr>
              <a:t> </a:t>
            </a:r>
            <a:r>
              <a:rPr lang="en-US" sz="2100" dirty="0" err="1">
                <a:solidFill>
                  <a:srgbClr val="000000"/>
                </a:solidFill>
                <a:highlight>
                  <a:srgbClr val="FFFFFF"/>
                </a:highlight>
                <a:latin typeface="Consolas" panose="020B0609020204030204" pitchFamily="49" charset="0"/>
              </a:rPr>
              <a:t>firstClick</a:t>
            </a:r>
            <a:r>
              <a:rPr lang="en-US" sz="2100" dirty="0">
                <a:solidFill>
                  <a:srgbClr val="000000"/>
                </a:solidFill>
                <a:highlight>
                  <a:srgbClr val="FFFFFF"/>
                </a:highlight>
                <a:latin typeface="Consolas" panose="020B0609020204030204" pitchFamily="49" charset="0"/>
              </a:rPr>
              <a:t>() {</a:t>
            </a:r>
          </a:p>
          <a:p>
            <a:pPr marL="400050" lvl="1" indent="0">
              <a:buNone/>
            </a:pPr>
            <a:r>
              <a:rPr lang="en-US" sz="2100" dirty="0">
                <a:solidFill>
                  <a:srgbClr val="000000"/>
                </a:solidFill>
                <a:highlight>
                  <a:srgbClr val="FFFFFF"/>
                </a:highlight>
                <a:latin typeface="Consolas" panose="020B0609020204030204" pitchFamily="49" charset="0"/>
              </a:rPr>
              <a:t>    console.log( </a:t>
            </a:r>
            <a:r>
              <a:rPr lang="en-US" sz="2100" dirty="0">
                <a:solidFill>
                  <a:srgbClr val="A31515"/>
                </a:solidFill>
                <a:highlight>
                  <a:srgbClr val="FFFFFF"/>
                </a:highlight>
                <a:latin typeface="Consolas" panose="020B0609020204030204" pitchFamily="49" charset="0"/>
              </a:rPr>
              <a:t>'You just clicked this for the first time!'</a:t>
            </a:r>
            <a:r>
              <a:rPr lang="en-US" sz="2100" dirty="0">
                <a:solidFill>
                  <a:srgbClr val="000000"/>
                </a:solidFill>
                <a:highlight>
                  <a:srgbClr val="FFFFFF"/>
                </a:highlight>
                <a:latin typeface="Consolas" panose="020B0609020204030204" pitchFamily="49" charset="0"/>
              </a:rPr>
              <a:t> );</a:t>
            </a:r>
          </a:p>
          <a:p>
            <a:pPr marL="400050" lvl="1" indent="0">
              <a:buNone/>
            </a:pPr>
            <a:r>
              <a:rPr lang="en-US" sz="2100" dirty="0">
                <a:solidFill>
                  <a:srgbClr val="000000"/>
                </a:solidFill>
                <a:highlight>
                  <a:srgbClr val="FFFFFF"/>
                </a:highlight>
                <a:latin typeface="Consolas" panose="020B0609020204030204" pitchFamily="49" charset="0"/>
              </a:rPr>
              <a:t>}</a:t>
            </a:r>
            <a:endParaRPr lang="uk-UA" sz="2100" dirty="0"/>
          </a:p>
        </p:txBody>
      </p:sp>
    </p:spTree>
    <p:extLst>
      <p:ext uri="{BB962C8B-B14F-4D97-AF65-F5344CB8AC3E}">
        <p14:creationId xmlns:p14="http://schemas.microsoft.com/office/powerpoint/2010/main" val="3335808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Tearing Down Event Listeners</a:t>
            </a:r>
            <a:endParaRPr lang="uk-UA" dirty="0"/>
          </a:p>
        </p:txBody>
      </p:sp>
      <p:sp>
        <p:nvSpPr>
          <p:cNvPr id="4" name="Content Placeholder 3"/>
          <p:cNvSpPr>
            <a:spLocks noGrp="1"/>
          </p:cNvSpPr>
          <p:nvPr>
            <p:ph idx="1"/>
          </p:nvPr>
        </p:nvSpPr>
        <p:spPr/>
        <p:txBody>
          <a:bodyPr>
            <a:normAutofit/>
          </a:bodyPr>
          <a:lstStyle/>
          <a:p>
            <a:r>
              <a:rPr lang="en-US" sz="2400" dirty="0"/>
              <a:t>To remove an event listener, you use the .off() method and pass in the event type to off. </a:t>
            </a:r>
          </a:p>
          <a:p>
            <a:endParaRPr lang="en-US" sz="2400" dirty="0"/>
          </a:p>
          <a:p>
            <a:pPr marL="400050" lvl="1" indent="0">
              <a:buNone/>
            </a:pPr>
            <a:r>
              <a:rPr lang="en-US" sz="2000" dirty="0">
                <a:solidFill>
                  <a:srgbClr val="008000"/>
                </a:solidFill>
                <a:highlight>
                  <a:srgbClr val="FFFFFF"/>
                </a:highlight>
                <a:latin typeface="Consolas" panose="020B0609020204030204" pitchFamily="49" charset="0"/>
              </a:rPr>
              <a:t>// Tearing down all click handlers on a selection</a:t>
            </a:r>
            <a:endParaRPr lang="en-US" sz="2000" dirty="0">
              <a:solidFill>
                <a:srgbClr val="000000"/>
              </a:solidFill>
              <a:highlight>
                <a:srgbClr val="FFFFFF"/>
              </a:highlight>
              <a:latin typeface="Consolas" panose="020B0609020204030204" pitchFamily="49" charset="0"/>
            </a:endParaRPr>
          </a:p>
          <a:p>
            <a:pPr marL="40005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).off( </a:t>
            </a:r>
            <a:r>
              <a:rPr lang="en-US" sz="2000" dirty="0">
                <a:solidFill>
                  <a:srgbClr val="A31515"/>
                </a:solidFill>
                <a:highlight>
                  <a:srgbClr val="FFFFFF"/>
                </a:highlight>
                <a:latin typeface="Consolas" panose="020B0609020204030204" pitchFamily="49" charset="0"/>
              </a:rPr>
              <a:t>'click'</a:t>
            </a:r>
            <a:r>
              <a:rPr lang="en-US" sz="2000" dirty="0">
                <a:solidFill>
                  <a:srgbClr val="000000"/>
                </a:solidFill>
                <a:highlight>
                  <a:srgbClr val="FFFFFF"/>
                </a:highlight>
                <a:latin typeface="Consolas" panose="020B0609020204030204" pitchFamily="49" charset="0"/>
              </a:rPr>
              <a:t> );</a:t>
            </a:r>
          </a:p>
          <a:p>
            <a:pPr marL="228600" lvl="1" indent="-228600">
              <a:buClr>
                <a:srgbClr val="32469A"/>
              </a:buClr>
              <a:buFont typeface="Calibri" pitchFamily="34" charset="0"/>
              <a:buChar char="▪"/>
            </a:pPr>
            <a:endParaRPr lang="en-US" sz="2400" dirty="0"/>
          </a:p>
          <a:p>
            <a:pPr marL="228600" lvl="1" indent="-228600">
              <a:buClr>
                <a:srgbClr val="32469A"/>
              </a:buClr>
              <a:buFont typeface="Calibri" pitchFamily="34" charset="0"/>
              <a:buChar char="▪"/>
            </a:pPr>
            <a:r>
              <a:rPr lang="en-US" sz="2400" dirty="0"/>
              <a:t>If you attached a named function to the event, then you can isolate the event tear down to just that named function by passing it as the second argument.</a:t>
            </a:r>
          </a:p>
          <a:p>
            <a:pPr marL="400050" lvl="1" indent="0">
              <a:buNone/>
            </a:pPr>
            <a:endParaRPr lang="uk-UA" sz="2400" dirty="0"/>
          </a:p>
        </p:txBody>
      </p:sp>
    </p:spTree>
    <p:extLst>
      <p:ext uri="{BB962C8B-B14F-4D97-AF65-F5344CB8AC3E}">
        <p14:creationId xmlns:p14="http://schemas.microsoft.com/office/powerpoint/2010/main" val="4182610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Reading and Changing Styles</a:t>
            </a:r>
            <a:endParaRPr lang="uk-UA" sz="2800" dirty="0"/>
          </a:p>
        </p:txBody>
      </p:sp>
      <p:sp>
        <p:nvSpPr>
          <p:cNvPr id="4" name="Content Placeholder 3"/>
          <p:cNvSpPr>
            <a:spLocks noGrp="1"/>
          </p:cNvSpPr>
          <p:nvPr>
            <p:ph idx="1"/>
          </p:nvPr>
        </p:nvSpPr>
        <p:spPr/>
        <p:txBody>
          <a:bodyPr>
            <a:normAutofit fontScale="62500" lnSpcReduction="20000"/>
          </a:bodyPr>
          <a:lstStyle/>
          <a:p>
            <a:pPr>
              <a:lnSpc>
                <a:spcPct val="120000"/>
              </a:lnSpc>
            </a:pPr>
            <a:r>
              <a:rPr lang="en-US" sz="2800" dirty="0"/>
              <a:t>jQuery provides method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css</a:t>
            </a:r>
            <a:r>
              <a:rPr lang="en-US" sz="2800" dirty="0">
                <a:latin typeface="Consolas" panose="020B0609020204030204" pitchFamily="49" charset="0"/>
                <a:cs typeface="Consolas" panose="020B0609020204030204" pitchFamily="49" charset="0"/>
              </a:rPr>
              <a:t>() </a:t>
            </a:r>
            <a:r>
              <a:rPr lang="en-US" sz="2800" dirty="0"/>
              <a:t>that allows to read or set style data.</a:t>
            </a:r>
          </a:p>
          <a:p>
            <a:pPr>
              <a:lnSpc>
                <a:spcPct val="120000"/>
              </a:lnSpc>
            </a:pPr>
            <a:r>
              <a:rPr lang="en-US" sz="2800" dirty="0"/>
              <a:t>If this method used as getter, it returns CSS property value of a first element that matches selector.</a:t>
            </a:r>
            <a:br>
              <a:rPr lang="en-US" sz="2800" dirty="0"/>
            </a:br>
            <a:r>
              <a:rPr lang="en-US" sz="2800" dirty="0"/>
              <a:t>Syntax: </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css</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propertyName</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br>
              <a:rPr lang="en-US" sz="2800" dirty="0">
                <a:solidFill>
                  <a:srgbClr val="000000"/>
                </a:solidFill>
                <a:highlight>
                  <a:srgbClr val="FFFFFF"/>
                </a:highlight>
                <a:latin typeface="Consolas" panose="020B0609020204030204" pitchFamily="49" charset="0"/>
              </a:rPr>
            </a:br>
            <a:r>
              <a:rPr lang="en-US" sz="2900" dirty="0"/>
              <a:t>Sample: </a:t>
            </a:r>
            <a:r>
              <a:rPr lang="en-US" sz="2800" dirty="0" err="1">
                <a:solidFill>
                  <a:srgbClr val="0000FF"/>
                </a:solidFill>
                <a:highlight>
                  <a:srgbClr val="FFFFFF"/>
                </a:highlight>
                <a:latin typeface="Consolas" panose="020B0609020204030204" pitchFamily="49" charset="0"/>
              </a:rPr>
              <a:t>var</a:t>
            </a:r>
            <a:r>
              <a:rPr lang="en-US" sz="2800" dirty="0">
                <a:solidFill>
                  <a:srgbClr val="000000"/>
                </a:solidFill>
                <a:highlight>
                  <a:srgbClr val="FFFFFF"/>
                </a:highlight>
                <a:latin typeface="Consolas" panose="020B0609020204030204" pitchFamily="49" charset="0"/>
              </a:rPr>
              <a:t> color = $(</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myDiv</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css</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'background-color'</a:t>
            </a:r>
            <a:r>
              <a:rPr lang="en-US" sz="2800" dirty="0">
                <a:solidFill>
                  <a:srgbClr val="000000"/>
                </a:solidFill>
                <a:highlight>
                  <a:srgbClr val="FFFFFF"/>
                </a:highlight>
                <a:latin typeface="Consolas" panose="020B0609020204030204" pitchFamily="49" charset="0"/>
              </a:rPr>
              <a:t>);</a:t>
            </a:r>
          </a:p>
          <a:p>
            <a:pPr>
              <a:lnSpc>
                <a:spcPct val="120000"/>
              </a:lnSpc>
            </a:pPr>
            <a:r>
              <a:rPr lang="en-US" sz="2800" dirty="0"/>
              <a:t>If this method used as setter, it sets CSS property values for all elements that match selector.</a:t>
            </a:r>
            <a:br>
              <a:rPr lang="en-US" sz="2800" dirty="0"/>
            </a:br>
            <a:r>
              <a:rPr lang="en-US" sz="2800" dirty="0"/>
              <a:t>Syntax: </a:t>
            </a:r>
          </a:p>
          <a:p>
            <a:pPr lvl="1">
              <a:lnSpc>
                <a:spcPct val="120000"/>
              </a:lnSpc>
            </a:pPr>
            <a:r>
              <a:rPr lang="en-US" sz="2500" dirty="0">
                <a:solidFill>
                  <a:srgbClr val="000000"/>
                </a:solidFill>
                <a:highlight>
                  <a:srgbClr val="FFFFFF"/>
                </a:highlight>
                <a:latin typeface="Consolas" panose="020B0609020204030204" pitchFamily="49" charset="0"/>
              </a:rPr>
              <a:t>.</a:t>
            </a:r>
            <a:r>
              <a:rPr lang="en-US" sz="2500" dirty="0" err="1">
                <a:solidFill>
                  <a:srgbClr val="000000"/>
                </a:solidFill>
                <a:highlight>
                  <a:srgbClr val="FFFFFF"/>
                </a:highlight>
                <a:latin typeface="Consolas" panose="020B0609020204030204" pitchFamily="49" charset="0"/>
              </a:rPr>
              <a:t>css</a:t>
            </a:r>
            <a:r>
              <a:rPr lang="en-US" sz="2500" dirty="0">
                <a:solidFill>
                  <a:srgbClr val="000000"/>
                </a:solidFill>
                <a:highlight>
                  <a:srgbClr val="FFFFFF"/>
                </a:highlight>
                <a:latin typeface="Consolas" panose="020B0609020204030204" pitchFamily="49" charset="0"/>
              </a:rPr>
              <a:t>(</a:t>
            </a:r>
            <a:r>
              <a:rPr lang="en-US" sz="2500" dirty="0" err="1">
                <a:solidFill>
                  <a:srgbClr val="000000"/>
                </a:solidFill>
                <a:highlight>
                  <a:srgbClr val="FFFFFF"/>
                </a:highlight>
                <a:latin typeface="Consolas" panose="020B0609020204030204" pitchFamily="49" charset="0"/>
              </a:rPr>
              <a:t>propertyName</a:t>
            </a:r>
            <a:r>
              <a:rPr lang="en-US" sz="2500" dirty="0">
                <a:solidFill>
                  <a:srgbClr val="000000"/>
                </a:solidFill>
                <a:highlight>
                  <a:srgbClr val="FFFFFF"/>
                </a:highlight>
                <a:latin typeface="Consolas" panose="020B0609020204030204" pitchFamily="49" charset="0"/>
              </a:rPr>
              <a:t>, value);    </a:t>
            </a:r>
            <a:r>
              <a:rPr lang="en-US" sz="2500" dirty="0">
                <a:solidFill>
                  <a:srgbClr val="008000"/>
                </a:solidFill>
                <a:highlight>
                  <a:srgbClr val="FFFFFF"/>
                </a:highlight>
                <a:latin typeface="Consolas" panose="020B0609020204030204" pitchFamily="49" charset="0"/>
              </a:rPr>
              <a:t>// value - a value to set for the property</a:t>
            </a:r>
            <a:endParaRPr lang="en-US" sz="2500" dirty="0">
              <a:solidFill>
                <a:srgbClr val="000000"/>
              </a:solidFill>
              <a:highlight>
                <a:srgbClr val="FFFFFF"/>
              </a:highlight>
              <a:latin typeface="Consolas" panose="020B0609020204030204" pitchFamily="49" charset="0"/>
            </a:endParaRPr>
          </a:p>
          <a:p>
            <a:pPr lvl="1">
              <a:lnSpc>
                <a:spcPct val="120000"/>
              </a:lnSpc>
            </a:pPr>
            <a:r>
              <a:rPr lang="en-US" sz="2500" dirty="0">
                <a:solidFill>
                  <a:srgbClr val="000000"/>
                </a:solidFill>
                <a:highlight>
                  <a:srgbClr val="FFFFFF"/>
                </a:highlight>
                <a:latin typeface="Consolas" panose="020B0609020204030204" pitchFamily="49" charset="0"/>
              </a:rPr>
              <a:t>.</a:t>
            </a:r>
            <a:r>
              <a:rPr lang="en-US" sz="2500" dirty="0" err="1">
                <a:solidFill>
                  <a:srgbClr val="000000"/>
                </a:solidFill>
                <a:highlight>
                  <a:srgbClr val="FFFFFF"/>
                </a:highlight>
                <a:latin typeface="Consolas" panose="020B0609020204030204" pitchFamily="49" charset="0"/>
              </a:rPr>
              <a:t>css</a:t>
            </a:r>
            <a:r>
              <a:rPr lang="en-US" sz="2500" dirty="0">
                <a:solidFill>
                  <a:srgbClr val="000000"/>
                </a:solidFill>
                <a:highlight>
                  <a:srgbClr val="FFFFFF"/>
                </a:highlight>
                <a:latin typeface="Consolas" panose="020B0609020204030204" pitchFamily="49" charset="0"/>
              </a:rPr>
              <a:t>(</a:t>
            </a:r>
            <a:r>
              <a:rPr lang="en-US" sz="2500" dirty="0" err="1">
                <a:solidFill>
                  <a:srgbClr val="000000"/>
                </a:solidFill>
                <a:highlight>
                  <a:srgbClr val="FFFFFF"/>
                </a:highlight>
                <a:latin typeface="Consolas" panose="020B0609020204030204" pitchFamily="49" charset="0"/>
              </a:rPr>
              <a:t>propertyName</a:t>
            </a:r>
            <a:r>
              <a:rPr lang="en-US" sz="2500" dirty="0">
                <a:solidFill>
                  <a:srgbClr val="000000"/>
                </a:solidFill>
                <a:highlight>
                  <a:srgbClr val="FFFFFF"/>
                </a:highlight>
                <a:latin typeface="Consolas" panose="020B0609020204030204" pitchFamily="49" charset="0"/>
              </a:rPr>
              <a:t>, </a:t>
            </a:r>
            <a:r>
              <a:rPr lang="en-US" sz="2500" dirty="0">
                <a:solidFill>
                  <a:srgbClr val="0000FF"/>
                </a:solidFill>
                <a:highlight>
                  <a:srgbClr val="FFFFFF"/>
                </a:highlight>
                <a:latin typeface="Consolas" panose="020B0609020204030204" pitchFamily="49" charset="0"/>
              </a:rPr>
              <a:t>function</a:t>
            </a:r>
            <a:r>
              <a:rPr lang="en-US" sz="2500" dirty="0">
                <a:solidFill>
                  <a:srgbClr val="000000"/>
                </a:solidFill>
                <a:highlight>
                  <a:srgbClr val="FFFFFF"/>
                </a:highlight>
                <a:latin typeface="Consolas" panose="020B0609020204030204" pitchFamily="49" charset="0"/>
              </a:rPr>
              <a:t>); </a:t>
            </a:r>
            <a:r>
              <a:rPr lang="en-US" sz="2500" dirty="0">
                <a:solidFill>
                  <a:srgbClr val="008000"/>
                </a:solidFill>
                <a:highlight>
                  <a:srgbClr val="FFFFFF"/>
                </a:highlight>
                <a:latin typeface="Consolas" panose="020B0609020204030204" pitchFamily="49" charset="0"/>
              </a:rPr>
              <a:t>// function - a function returning </a:t>
            </a:r>
            <a:br>
              <a:rPr lang="en-US" sz="2500" dirty="0">
                <a:solidFill>
                  <a:srgbClr val="008000"/>
                </a:solidFill>
                <a:highlight>
                  <a:srgbClr val="FFFFFF"/>
                </a:highlight>
                <a:latin typeface="Consolas" panose="020B0609020204030204" pitchFamily="49" charset="0"/>
              </a:rPr>
            </a:br>
            <a:r>
              <a:rPr lang="en-US" sz="2500" dirty="0">
                <a:solidFill>
                  <a:srgbClr val="008000"/>
                </a:solidFill>
                <a:highlight>
                  <a:srgbClr val="FFFFFF"/>
                </a:highlight>
                <a:latin typeface="Consolas" panose="020B0609020204030204" pitchFamily="49" charset="0"/>
              </a:rPr>
              <a:t>				   // the value to set</a:t>
            </a:r>
            <a:endParaRPr lang="en-US" sz="2500" dirty="0">
              <a:solidFill>
                <a:srgbClr val="000000"/>
              </a:solidFill>
              <a:highlight>
                <a:srgbClr val="FFFFFF"/>
              </a:highlight>
              <a:latin typeface="Consolas" panose="020B0609020204030204" pitchFamily="49" charset="0"/>
            </a:endParaRPr>
          </a:p>
          <a:p>
            <a:pPr lvl="1">
              <a:lnSpc>
                <a:spcPct val="120000"/>
              </a:lnSpc>
            </a:pPr>
            <a:r>
              <a:rPr lang="en-US" sz="2500" dirty="0">
                <a:solidFill>
                  <a:srgbClr val="000000"/>
                </a:solidFill>
                <a:highlight>
                  <a:srgbClr val="FFFFFF"/>
                </a:highlight>
                <a:latin typeface="Consolas" panose="020B0609020204030204" pitchFamily="49" charset="0"/>
              </a:rPr>
              <a:t>.</a:t>
            </a:r>
            <a:r>
              <a:rPr lang="en-US" sz="2500" dirty="0" err="1">
                <a:solidFill>
                  <a:srgbClr val="000000"/>
                </a:solidFill>
                <a:highlight>
                  <a:srgbClr val="FFFFFF"/>
                </a:highlight>
                <a:latin typeface="Consolas" panose="020B0609020204030204" pitchFamily="49" charset="0"/>
              </a:rPr>
              <a:t>css</a:t>
            </a:r>
            <a:r>
              <a:rPr lang="en-US" sz="2500" dirty="0">
                <a:solidFill>
                  <a:srgbClr val="000000"/>
                </a:solidFill>
                <a:highlight>
                  <a:srgbClr val="FFFFFF"/>
                </a:highlight>
                <a:latin typeface="Consolas" panose="020B0609020204030204" pitchFamily="49" charset="0"/>
              </a:rPr>
              <a:t>(properties); 		   </a:t>
            </a:r>
            <a:r>
              <a:rPr lang="en-US" sz="2500" dirty="0">
                <a:solidFill>
                  <a:srgbClr val="008000"/>
                </a:solidFill>
                <a:highlight>
                  <a:srgbClr val="FFFFFF"/>
                </a:highlight>
                <a:latin typeface="Consolas" panose="020B0609020204030204" pitchFamily="49" charset="0"/>
              </a:rPr>
              <a:t>// properties - an object of </a:t>
            </a:r>
            <a:br>
              <a:rPr lang="en-US" sz="2500" dirty="0">
                <a:solidFill>
                  <a:srgbClr val="008000"/>
                </a:solidFill>
                <a:highlight>
                  <a:srgbClr val="FFFFFF"/>
                </a:highlight>
                <a:latin typeface="Consolas" panose="020B0609020204030204" pitchFamily="49" charset="0"/>
              </a:rPr>
            </a:br>
            <a:r>
              <a:rPr lang="en-US" sz="2500" dirty="0">
                <a:solidFill>
                  <a:srgbClr val="008000"/>
                </a:solidFill>
                <a:highlight>
                  <a:srgbClr val="FFFFFF"/>
                </a:highlight>
                <a:latin typeface="Consolas" panose="020B0609020204030204" pitchFamily="49" charset="0"/>
              </a:rPr>
              <a:t>				   // property-value pairs to set</a:t>
            </a:r>
            <a:endParaRPr lang="uk-UA" sz="7300" dirty="0"/>
          </a:p>
        </p:txBody>
      </p:sp>
    </p:spTree>
    <p:extLst>
      <p:ext uri="{BB962C8B-B14F-4D97-AF65-F5344CB8AC3E}">
        <p14:creationId xmlns:p14="http://schemas.microsoft.com/office/powerpoint/2010/main" val="208208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Changing HTML Content</a:t>
            </a:r>
            <a:endParaRPr lang="uk-UA" dirty="0"/>
          </a:p>
        </p:txBody>
      </p:sp>
      <p:sp>
        <p:nvSpPr>
          <p:cNvPr id="4" name="Content Placeholder 3"/>
          <p:cNvSpPr>
            <a:spLocks noGrp="1"/>
          </p:cNvSpPr>
          <p:nvPr>
            <p:ph idx="1"/>
          </p:nvPr>
        </p:nvSpPr>
        <p:spPr/>
        <p:txBody>
          <a:bodyPr>
            <a:normAutofit/>
          </a:bodyPr>
          <a:lstStyle/>
          <a:p>
            <a:r>
              <a:rPr lang="en-US" sz="2000" noProof="1">
                <a:solidFill>
                  <a:srgbClr val="000000"/>
                </a:solidFill>
                <a:highlight>
                  <a:srgbClr val="FFFFFF"/>
                </a:highlight>
                <a:latin typeface="Consolas" panose="020B0609020204030204" pitchFamily="49" charset="0"/>
              </a:rPr>
              <a:t>document.getElementById(</a:t>
            </a:r>
            <a:r>
              <a:rPr lang="en-US" sz="2000" noProof="1">
                <a:solidFill>
                  <a:srgbClr val="A31515"/>
                </a:solidFill>
                <a:highlight>
                  <a:srgbClr val="FFFFFF"/>
                </a:highlight>
                <a:latin typeface="Consolas" panose="020B0609020204030204" pitchFamily="49" charset="0"/>
              </a:rPr>
              <a:t>id</a:t>
            </a:r>
            <a:r>
              <a:rPr lang="en-US" sz="2000" noProof="1">
                <a:solidFill>
                  <a:srgbClr val="000000"/>
                </a:solidFill>
                <a:highlight>
                  <a:srgbClr val="FFFFFF"/>
                </a:highlight>
                <a:latin typeface="Consolas" panose="020B0609020204030204" pitchFamily="49" charset="0"/>
              </a:rPr>
              <a:t>).innerHTML = '</a:t>
            </a:r>
            <a:r>
              <a:rPr lang="en-US" sz="2000" noProof="1">
                <a:solidFill>
                  <a:srgbClr val="A31515"/>
                </a:solidFill>
                <a:highlight>
                  <a:srgbClr val="FFFFFF"/>
                </a:highlight>
                <a:latin typeface="Consolas" panose="020B0609020204030204" pitchFamily="49" charset="0"/>
              </a:rPr>
              <a:t>New_value';</a:t>
            </a:r>
            <a:endParaRPr lang="en-US" sz="2000" noProof="1">
              <a:solidFill>
                <a:srgbClr val="000000"/>
              </a:solidFill>
              <a:highlight>
                <a:srgbClr val="FFFFFF"/>
              </a:highlight>
              <a:latin typeface="Consolas" panose="020B0609020204030204" pitchFamily="49" charset="0"/>
            </a:endParaRPr>
          </a:p>
          <a:p>
            <a:r>
              <a:rPr lang="en-US" sz="2000" dirty="0"/>
              <a:t>Will replace inner content of an element</a:t>
            </a:r>
            <a:endParaRPr lang="uk-UA" sz="2000" dirty="0"/>
          </a:p>
        </p:txBody>
      </p:sp>
      <p:pic>
        <p:nvPicPr>
          <p:cNvPr id="2" name="Picture 1"/>
          <p:cNvPicPr>
            <a:picLocks noChangeAspect="1"/>
          </p:cNvPicPr>
          <p:nvPr/>
        </p:nvPicPr>
        <p:blipFill>
          <a:blip r:embed="rId3"/>
          <a:stretch>
            <a:fillRect/>
          </a:stretch>
        </p:blipFill>
        <p:spPr>
          <a:xfrm>
            <a:off x="5778388" y="2913649"/>
            <a:ext cx="3258108" cy="2197930"/>
          </a:xfrm>
          <a:prstGeom prst="rect">
            <a:avLst/>
          </a:prstGeom>
        </p:spPr>
      </p:pic>
      <p:sp>
        <p:nvSpPr>
          <p:cNvPr id="5" name="Rectangle 4"/>
          <p:cNvSpPr/>
          <p:nvPr/>
        </p:nvSpPr>
        <p:spPr>
          <a:xfrm>
            <a:off x="179512" y="2996953"/>
            <a:ext cx="5526868" cy="1815882"/>
          </a:xfrm>
          <a:prstGeom prst="rect">
            <a:avLst/>
          </a:prstGeom>
        </p:spPr>
        <p:txBody>
          <a:bodyPr wrap="square">
            <a:spAutoFit/>
          </a:bodyPr>
          <a:lstStyle/>
          <a:p>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html</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FF"/>
                </a:solidFill>
                <a:highlight>
                  <a:srgbClr val="FFFFFF"/>
                </a:highlight>
                <a:latin typeface="Consolas" panose="020B0609020204030204" pitchFamily="49" charset="0"/>
              </a:rPr>
              <a:t>  &lt;</a:t>
            </a:r>
            <a:r>
              <a:rPr lang="en-US" sz="1400" noProof="1">
                <a:solidFill>
                  <a:srgbClr val="800000"/>
                </a:solidFill>
                <a:highlight>
                  <a:srgbClr val="FFFFFF"/>
                </a:highlight>
                <a:latin typeface="Consolas" panose="020B0609020204030204" pitchFamily="49" charset="0"/>
              </a:rPr>
              <a:t>body</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00"/>
                </a:solidFill>
                <a:highlight>
                  <a:srgbClr val="FFFFFF"/>
                </a:highlight>
                <a:latin typeface="Consolas" panose="020B0609020204030204" pitchFamily="49" charset="0"/>
              </a:rPr>
              <a:t>    </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p</a:t>
            </a:r>
            <a:r>
              <a:rPr lang="en-US" sz="1400" noProof="1">
                <a:solidFill>
                  <a:srgbClr val="000000"/>
                </a:solidFill>
                <a:highlight>
                  <a:srgbClr val="FFFFFF"/>
                </a:highlight>
                <a:latin typeface="Consolas" panose="020B0609020204030204" pitchFamily="49" charset="0"/>
              </a:rPr>
              <a:t> </a:t>
            </a:r>
            <a:r>
              <a:rPr lang="en-US" sz="1400" noProof="1">
                <a:solidFill>
                  <a:srgbClr val="FF0000"/>
                </a:solidFill>
                <a:highlight>
                  <a:srgbClr val="FFFFFF"/>
                </a:highlight>
                <a:latin typeface="Consolas" panose="020B0609020204030204" pitchFamily="49" charset="0"/>
              </a:rPr>
              <a:t>id</a:t>
            </a:r>
            <a:r>
              <a:rPr lang="en-US" sz="1400" noProof="1">
                <a:solidFill>
                  <a:srgbClr val="0000FF"/>
                </a:solidFill>
                <a:highlight>
                  <a:srgbClr val="FFFFFF"/>
                </a:highlight>
                <a:latin typeface="Consolas" panose="020B0609020204030204" pitchFamily="49" charset="0"/>
              </a:rPr>
              <a:t>="target"&gt;</a:t>
            </a:r>
            <a:r>
              <a:rPr lang="en-US" sz="1400" noProof="1">
                <a:solidFill>
                  <a:srgbClr val="000000"/>
                </a:solidFill>
                <a:highlight>
                  <a:srgbClr val="FFFFFF"/>
                </a:highlight>
                <a:latin typeface="Consolas" panose="020B0609020204030204" pitchFamily="49" charset="0"/>
              </a:rPr>
              <a:t>Old text</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p</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00"/>
                </a:solidFill>
                <a:highlight>
                  <a:srgbClr val="FFFFFF"/>
                </a:highlight>
                <a:latin typeface="Consolas" panose="020B0609020204030204" pitchFamily="49" charset="0"/>
              </a:rPr>
              <a:t>    </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script</a:t>
            </a:r>
            <a:r>
              <a:rPr lang="en-US" sz="1400" noProof="1">
                <a:solidFill>
                  <a:srgbClr val="0000FF"/>
                </a:solidFill>
                <a:highlight>
                  <a:srgbClr val="FFFFFF"/>
                </a:highlight>
                <a:latin typeface="Consolas" panose="020B0609020204030204" pitchFamily="49" charset="0"/>
              </a:rPr>
              <a:t>&gt;</a:t>
            </a:r>
            <a:r>
              <a:rPr lang="en-US" sz="1400" noProof="1">
                <a:solidFill>
                  <a:srgbClr val="000000"/>
                </a:solidFill>
                <a:highlight>
                  <a:srgbClr val="FFFFFF"/>
                </a:highlight>
                <a:latin typeface="Consolas" panose="020B0609020204030204" pitchFamily="49" charset="0"/>
              </a:rPr>
              <a:t>	</a:t>
            </a:r>
            <a:br>
              <a:rPr lang="en-US" sz="1400" noProof="1">
                <a:solidFill>
                  <a:srgbClr val="000000"/>
                </a:solidFill>
                <a:highlight>
                  <a:srgbClr val="FFFFFF"/>
                </a:highlight>
                <a:latin typeface="Consolas" panose="020B0609020204030204" pitchFamily="49" charset="0"/>
              </a:rPr>
            </a:br>
            <a:r>
              <a:rPr lang="en-US" sz="1400" noProof="1">
                <a:solidFill>
                  <a:srgbClr val="000000"/>
                </a:solidFill>
                <a:highlight>
                  <a:srgbClr val="FFFFFF"/>
                </a:highlight>
                <a:latin typeface="Consolas" panose="020B0609020204030204" pitchFamily="49" charset="0"/>
              </a:rPr>
              <a:t>	target.innerHTML = '</a:t>
            </a:r>
            <a:r>
              <a:rPr lang="en-US" sz="1400" noProof="1">
                <a:solidFill>
                  <a:srgbClr val="A31515"/>
                </a:solidFill>
                <a:highlight>
                  <a:srgbClr val="FFFFFF"/>
                </a:highlight>
                <a:latin typeface="Consolas" panose="020B0609020204030204" pitchFamily="49" charset="0"/>
              </a:rPr>
              <a:t>New text</a:t>
            </a:r>
            <a:r>
              <a:rPr lang="en-US" sz="1400" noProof="1">
                <a:solidFill>
                  <a:srgbClr val="000000"/>
                </a:solidFill>
                <a:highlight>
                  <a:srgbClr val="FFFFFF"/>
                </a:highlight>
                <a:latin typeface="Consolas" panose="020B0609020204030204" pitchFamily="49" charset="0"/>
              </a:rPr>
              <a:t>';</a:t>
            </a:r>
          </a:p>
          <a:p>
            <a:r>
              <a:rPr lang="en-US" sz="1400" noProof="1">
                <a:solidFill>
                  <a:srgbClr val="000000"/>
                </a:solidFill>
                <a:highlight>
                  <a:srgbClr val="FFFFFF"/>
                </a:highlight>
                <a:latin typeface="Consolas" panose="020B0609020204030204" pitchFamily="49" charset="0"/>
              </a:rPr>
              <a:t>    </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script</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FF"/>
                </a:solidFill>
                <a:highlight>
                  <a:srgbClr val="FFFFFF"/>
                </a:highlight>
                <a:latin typeface="Consolas" panose="020B0609020204030204" pitchFamily="49" charset="0"/>
              </a:rPr>
              <a:t>  &lt;/</a:t>
            </a:r>
            <a:r>
              <a:rPr lang="en-US" sz="1400" noProof="1">
                <a:solidFill>
                  <a:srgbClr val="800000"/>
                </a:solidFill>
                <a:highlight>
                  <a:srgbClr val="FFFFFF"/>
                </a:highlight>
                <a:latin typeface="Consolas" panose="020B0609020204030204" pitchFamily="49" charset="0"/>
              </a:rPr>
              <a:t>body</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html</a:t>
            </a:r>
            <a:r>
              <a:rPr lang="en-US" sz="1400" noProof="1">
                <a:solidFill>
                  <a:srgbClr val="0000FF"/>
                </a:solidFill>
                <a:highlight>
                  <a:srgbClr val="FFFFFF"/>
                </a:highlight>
                <a:latin typeface="Consolas" panose="020B0609020204030204" pitchFamily="49" charset="0"/>
              </a:rPr>
              <a:t>&gt;</a:t>
            </a:r>
            <a:endParaRPr lang="en-US" sz="1400" noProof="1"/>
          </a:p>
        </p:txBody>
      </p:sp>
      <p:sp>
        <p:nvSpPr>
          <p:cNvPr id="6" name="Rectangle 5"/>
          <p:cNvSpPr/>
          <p:nvPr/>
        </p:nvSpPr>
        <p:spPr>
          <a:xfrm>
            <a:off x="4948839" y="5617878"/>
            <a:ext cx="4140557" cy="369332"/>
          </a:xfrm>
          <a:prstGeom prst="rect">
            <a:avLst/>
          </a:prstGeom>
        </p:spPr>
        <p:txBody>
          <a:bodyPr wrap="none">
            <a:spAutoFit/>
          </a:bodyPr>
          <a:lstStyle/>
          <a:p>
            <a:r>
              <a:rPr lang="uk-UA" dirty="0">
                <a:hlinkClick r:id="rId4"/>
              </a:rPr>
              <a:t>https://jsfiddle.net/koldovsky/8pdwvcy7/</a:t>
            </a:r>
            <a:r>
              <a:rPr lang="en-US" dirty="0"/>
              <a:t> </a:t>
            </a:r>
            <a:endParaRPr lang="uk-UA" dirty="0"/>
          </a:p>
        </p:txBody>
      </p:sp>
    </p:spTree>
    <p:extLst>
      <p:ext uri="{BB962C8B-B14F-4D97-AF65-F5344CB8AC3E}">
        <p14:creationId xmlns:p14="http://schemas.microsoft.com/office/powerpoint/2010/main" val="391030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Using Different Handlers for Multiple Events </a:t>
            </a:r>
            <a:endParaRPr lang="uk-UA" sz="3200" dirty="0"/>
          </a:p>
        </p:txBody>
      </p:sp>
      <p:sp>
        <p:nvSpPr>
          <p:cNvPr id="4" name="Content Placeholder 3"/>
          <p:cNvSpPr>
            <a:spLocks noGrp="1"/>
          </p:cNvSpPr>
          <p:nvPr>
            <p:ph idx="1"/>
          </p:nvPr>
        </p:nvSpPr>
        <p:spPr/>
        <p:txBody>
          <a:bodyPr>
            <a:normAutofit/>
          </a:bodyPr>
          <a:lstStyle/>
          <a:p>
            <a:r>
              <a:rPr lang="en-US" sz="2800" dirty="0"/>
              <a:t>In the example below shown how to use different event handlers for multiple events:</a:t>
            </a:r>
          </a:p>
          <a:p>
            <a:endParaRPr lang="en-US" sz="2800" dirty="0">
              <a:solidFill>
                <a:srgbClr val="000000"/>
              </a:solidFill>
              <a:highlight>
                <a:srgbClr val="FFFFFF"/>
              </a:highlight>
              <a:latin typeface="Consolas" panose="020B0609020204030204" pitchFamily="49" charset="0"/>
            </a:endParaRPr>
          </a:p>
          <a:p>
            <a:pPr marL="400050" lvl="1" indent="0">
              <a:buNone/>
            </a:pPr>
            <a:r>
              <a:rPr lang="en-US" sz="2200" dirty="0">
                <a:solidFill>
                  <a:srgbClr val="008000"/>
                </a:solidFill>
                <a:highlight>
                  <a:srgbClr val="FFFFFF"/>
                </a:highlight>
                <a:latin typeface="Consolas" panose="020B0609020204030204" pitchFamily="49" charset="0"/>
              </a:rPr>
              <a:t>// Binding multiple events with different handlers</a:t>
            </a:r>
            <a:endParaRPr lang="en-US" sz="2200" dirty="0">
              <a:solidFill>
                <a:srgbClr val="000000"/>
              </a:solidFill>
              <a:highlight>
                <a:srgbClr val="FFFFFF"/>
              </a:highlight>
              <a:latin typeface="Consolas" panose="020B0609020204030204" pitchFamily="49" charset="0"/>
            </a:endParaRPr>
          </a:p>
          <a:p>
            <a:pPr marL="400050" lvl="1" indent="0">
              <a:buNone/>
            </a:pPr>
            <a:r>
              <a:rPr lang="en-US" sz="2200" dirty="0">
                <a:solidFill>
                  <a:srgbClr val="000000"/>
                </a:solidFill>
                <a:highlight>
                  <a:srgbClr val="FFFFFF"/>
                </a:highlight>
                <a:latin typeface="Consolas" panose="020B0609020204030204" pitchFamily="49" charset="0"/>
              </a:rPr>
              <a:t>$( </a:t>
            </a:r>
            <a:r>
              <a:rPr lang="en-US" sz="2200" dirty="0">
                <a:solidFill>
                  <a:srgbClr val="A31515"/>
                </a:solidFill>
                <a:highlight>
                  <a:srgbClr val="FFFFFF"/>
                </a:highlight>
                <a:latin typeface="Consolas" panose="020B0609020204030204" pitchFamily="49" charset="0"/>
              </a:rPr>
              <a:t>'p'</a:t>
            </a:r>
            <a:r>
              <a:rPr lang="en-US" sz="2200" dirty="0">
                <a:solidFill>
                  <a:srgbClr val="000000"/>
                </a:solidFill>
                <a:highlight>
                  <a:srgbClr val="FFFFFF"/>
                </a:highlight>
                <a:latin typeface="Consolas" panose="020B0609020204030204" pitchFamily="49" charset="0"/>
              </a:rPr>
              <a:t> ).on({</a:t>
            </a:r>
          </a:p>
          <a:p>
            <a:pPr marL="400050" lvl="1" indent="0">
              <a:buNone/>
            </a:pPr>
            <a:r>
              <a:rPr lang="en-US" sz="2200" dirty="0">
                <a:solidFill>
                  <a:srgbClr val="000000"/>
                </a:solidFill>
                <a:highlight>
                  <a:srgbClr val="FFFFFF"/>
                </a:highlight>
                <a:latin typeface="Consolas" panose="020B0609020204030204" pitchFamily="49" charset="0"/>
              </a:rPr>
              <a:t>    </a:t>
            </a:r>
            <a:r>
              <a:rPr lang="en-US" sz="2200" dirty="0">
                <a:solidFill>
                  <a:srgbClr val="A31515"/>
                </a:solidFill>
                <a:highlight>
                  <a:srgbClr val="FFFFFF"/>
                </a:highlight>
                <a:latin typeface="Consolas" panose="020B0609020204030204" pitchFamily="49" charset="0"/>
              </a:rPr>
              <a:t>'click'</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console.log( </a:t>
            </a:r>
            <a:r>
              <a:rPr lang="en-US" sz="2200" dirty="0">
                <a:solidFill>
                  <a:srgbClr val="A31515"/>
                </a:solidFill>
                <a:highlight>
                  <a:srgbClr val="FFFFFF"/>
                </a:highlight>
                <a:latin typeface="Consolas" panose="020B0609020204030204" pitchFamily="49" charset="0"/>
              </a:rPr>
              <a:t>'clicked!'</a:t>
            </a:r>
            <a:r>
              <a:rPr lang="en-US" sz="2200" dirty="0">
                <a:solidFill>
                  <a:srgbClr val="000000"/>
                </a:solidFill>
                <a:highlight>
                  <a:srgbClr val="FFFFFF"/>
                </a:highlight>
                <a:latin typeface="Consolas" panose="020B0609020204030204" pitchFamily="49" charset="0"/>
              </a:rPr>
              <a:t> ); },</a:t>
            </a:r>
          </a:p>
          <a:p>
            <a:pPr marL="400050" lvl="1" indent="0">
              <a:buNone/>
            </a:pPr>
            <a:r>
              <a:rPr lang="en-US" sz="2200" dirty="0">
                <a:solidFill>
                  <a:srgbClr val="000000"/>
                </a:solidFill>
                <a:highlight>
                  <a:srgbClr val="FFFFFF"/>
                </a:highlight>
                <a:latin typeface="Consolas" panose="020B0609020204030204" pitchFamily="49" charset="0"/>
              </a:rPr>
              <a:t>    </a:t>
            </a:r>
            <a:r>
              <a:rPr lang="en-US" sz="2200" dirty="0">
                <a:solidFill>
                  <a:srgbClr val="A31515"/>
                </a:solidFill>
                <a:highlight>
                  <a:srgbClr val="FFFFFF"/>
                </a:highlight>
                <a:latin typeface="Consolas" panose="020B0609020204030204" pitchFamily="49" charset="0"/>
              </a:rPr>
              <a:t>'</a:t>
            </a:r>
            <a:r>
              <a:rPr lang="en-US" sz="2200" dirty="0" err="1">
                <a:solidFill>
                  <a:srgbClr val="A31515"/>
                </a:solidFill>
                <a:highlight>
                  <a:srgbClr val="FFFFFF"/>
                </a:highlight>
                <a:latin typeface="Consolas" panose="020B0609020204030204" pitchFamily="49" charset="0"/>
              </a:rPr>
              <a:t>mouseover</a:t>
            </a:r>
            <a:r>
              <a:rPr lang="en-US" sz="2200" dirty="0">
                <a:solidFill>
                  <a:srgbClr val="A31515"/>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console.log( </a:t>
            </a:r>
            <a:r>
              <a:rPr lang="en-US" sz="2200" dirty="0">
                <a:solidFill>
                  <a:srgbClr val="A31515"/>
                </a:solidFill>
                <a:highlight>
                  <a:srgbClr val="FFFFFF"/>
                </a:highlight>
                <a:latin typeface="Consolas" panose="020B0609020204030204" pitchFamily="49" charset="0"/>
              </a:rPr>
              <a:t>'hovered!'</a:t>
            </a:r>
            <a:r>
              <a:rPr lang="en-US" sz="2200" dirty="0">
                <a:solidFill>
                  <a:srgbClr val="000000"/>
                </a:solidFill>
                <a:highlight>
                  <a:srgbClr val="FFFFFF"/>
                </a:highlight>
                <a:latin typeface="Consolas" panose="020B0609020204030204" pitchFamily="49" charset="0"/>
              </a:rPr>
              <a:t> ); }</a:t>
            </a:r>
          </a:p>
          <a:p>
            <a:pPr marL="400050" lvl="1" indent="0">
              <a:buNone/>
            </a:pPr>
            <a:r>
              <a:rPr lang="en-US" sz="2200" dirty="0">
                <a:solidFill>
                  <a:srgbClr val="000000"/>
                </a:solidFill>
                <a:highlight>
                  <a:srgbClr val="FFFFFF"/>
                </a:highlight>
                <a:latin typeface="Consolas" panose="020B0609020204030204" pitchFamily="49" charset="0"/>
              </a:rPr>
              <a:t>});</a:t>
            </a:r>
            <a:endParaRPr lang="uk-UA" sz="2400" dirty="0"/>
          </a:p>
        </p:txBody>
      </p:sp>
    </p:spTree>
    <p:extLst>
      <p:ext uri="{BB962C8B-B14F-4D97-AF65-F5344CB8AC3E}">
        <p14:creationId xmlns:p14="http://schemas.microsoft.com/office/powerpoint/2010/main" val="22009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a:t>Doing Something After an Animation Completes</a:t>
            </a:r>
            <a:endParaRPr lang="uk-UA" sz="3200" dirty="0"/>
          </a:p>
        </p:txBody>
      </p:sp>
      <p:sp>
        <p:nvSpPr>
          <p:cNvPr id="4" name="Content Placeholder 3"/>
          <p:cNvSpPr>
            <a:spLocks noGrp="1"/>
          </p:cNvSpPr>
          <p:nvPr>
            <p:ph idx="1"/>
          </p:nvPr>
        </p:nvSpPr>
        <p:spPr/>
        <p:txBody>
          <a:bodyPr>
            <a:noAutofit/>
          </a:bodyPr>
          <a:lstStyle/>
          <a:p>
            <a:r>
              <a:rPr lang="en-US" sz="1800" dirty="0"/>
              <a:t>If we want to do something after animation completes, we can't use such code because it won't wait for completion:</a:t>
            </a:r>
          </a:p>
          <a:p>
            <a:pPr marL="400050" lvl="1" indent="0">
              <a:buNone/>
            </a:pPr>
            <a:r>
              <a:rPr lang="en-US" sz="1600" dirty="0">
                <a:solidFill>
                  <a:srgbClr val="008000"/>
                </a:solidFill>
                <a:highlight>
                  <a:srgbClr val="FFFFFF"/>
                </a:highlight>
                <a:latin typeface="Consolas" panose="020B0609020204030204" pitchFamily="49" charset="0"/>
              </a:rPr>
              <a:t>// Incorrect: Fade in all hidden paragraphs; then add a style class to them </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p.hidden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fadeIn</a:t>
            </a:r>
            <a:r>
              <a:rPr lang="en-US" sz="1600" dirty="0">
                <a:solidFill>
                  <a:srgbClr val="000000"/>
                </a:solidFill>
                <a:highlight>
                  <a:srgbClr val="FFFFFF"/>
                </a:highlight>
                <a:latin typeface="Consolas" panose="020B0609020204030204" pitchFamily="49" charset="0"/>
              </a:rPr>
              <a:t>( 750 ).</a:t>
            </a:r>
            <a:r>
              <a:rPr lang="en-US" sz="1600" dirty="0" err="1">
                <a:solidFill>
                  <a:srgbClr val="000000"/>
                </a:solidFill>
                <a:highlight>
                  <a:srgbClr val="FFFFFF"/>
                </a:highlight>
                <a:latin typeface="Consolas" panose="020B0609020204030204" pitchFamily="49" charset="0"/>
              </a:rPr>
              <a:t>addClass</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lookAtMe</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pPr marL="228600" lvl="1" indent="-228600">
              <a:buClr>
                <a:srgbClr val="32469A"/>
              </a:buClr>
              <a:buFont typeface="Calibri" pitchFamily="34" charset="0"/>
              <a:buChar char="▪"/>
            </a:pPr>
            <a:r>
              <a:rPr lang="en-US" sz="1800" dirty="0"/>
              <a:t>To defer an action until after an animation has run to completion, you need to use an animation callback function. You can specify your animation callback as the second argument passed to any of the animation methods discussed above. For the code snippet above, we can implement a callback as follows:</a:t>
            </a:r>
          </a:p>
          <a:p>
            <a:pPr marL="400050" lvl="1" indent="0">
              <a:buNone/>
            </a:pPr>
            <a:r>
              <a:rPr lang="en-US" sz="1600" dirty="0">
                <a:solidFill>
                  <a:srgbClr val="008000"/>
                </a:solidFill>
                <a:highlight>
                  <a:srgbClr val="FFFFFF"/>
                </a:highlight>
                <a:latin typeface="Consolas" panose="020B0609020204030204" pitchFamily="49" charset="0"/>
              </a:rPr>
              <a:t>// Fade in all hidden paragraphs; then add a style class to them</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p.hidden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fadeIn</a:t>
            </a:r>
            <a:r>
              <a:rPr lang="en-US" sz="1600" dirty="0">
                <a:solidFill>
                  <a:srgbClr val="000000"/>
                </a:solidFill>
                <a:highlight>
                  <a:srgbClr val="FFFFFF"/>
                </a:highlight>
                <a:latin typeface="Consolas" panose="020B0609020204030204" pitchFamily="49" charset="0"/>
              </a:rPr>
              <a:t>( 750,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p>
          <a:p>
            <a:pPr marL="400050"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this = DOM element which has just finished being animated</a:t>
            </a:r>
            <a:endParaRPr lang="en-US" sz="1600" dirty="0">
              <a:solidFill>
                <a:srgbClr val="000000"/>
              </a:solidFill>
              <a:highlight>
                <a:srgbClr val="FFFFFF"/>
              </a:highlight>
              <a:latin typeface="Consolas" panose="020B0609020204030204" pitchFamily="49" charset="0"/>
            </a:endParaRPr>
          </a:p>
          <a:p>
            <a:pPr marL="400050" lvl="1" indent="0">
              <a:buNone/>
            </a:pP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this</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addClass</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lookAtMe</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pPr marL="400050" lvl="1" indent="0">
              <a:buNone/>
            </a:pPr>
            <a:r>
              <a:rPr lang="en-US" sz="1600" dirty="0">
                <a:solidFill>
                  <a:srgbClr val="000000"/>
                </a:solidFill>
                <a:highlight>
                  <a:srgbClr val="FFFFFF"/>
                </a:highlight>
                <a:latin typeface="Consolas" panose="020B0609020204030204" pitchFamily="49" charset="0"/>
              </a:rPr>
              <a:t>});</a:t>
            </a:r>
            <a:endParaRPr lang="uk-UA" sz="1600" dirty="0"/>
          </a:p>
        </p:txBody>
      </p:sp>
    </p:spTree>
    <p:extLst>
      <p:ext uri="{BB962C8B-B14F-4D97-AF65-F5344CB8AC3E}">
        <p14:creationId xmlns:p14="http://schemas.microsoft.com/office/powerpoint/2010/main" val="86870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638081" y="5181600"/>
            <a:ext cx="3095719" cy="707886"/>
          </a:xfrm>
          <a:prstGeom prst="rect">
            <a:avLst/>
          </a:prstGeom>
          <a:noFill/>
          <a:ln w="12700">
            <a:noFill/>
            <a:miter lim="800000"/>
            <a:headEnd/>
            <a:tailEnd/>
          </a:ln>
        </p:spPr>
        <p:txBody>
          <a:bodyPr wrap="none">
            <a:spAutoFit/>
          </a:bodyPr>
          <a:lstStyle/>
          <a:p>
            <a:pPr eaLnBrk="0" hangingPunct="0"/>
            <a:r>
              <a:rPr lang="en-US" sz="4000" dirty="0">
                <a:solidFill>
                  <a:prstClr val="black">
                    <a:lumMod val="50000"/>
                    <a:lumOff val="50000"/>
                  </a:prstClr>
                </a:solidFill>
                <a:latin typeface="Verdana" pitchFamily="34" charset="0"/>
              </a:rPr>
              <a:t>Thank You!</a:t>
            </a:r>
          </a:p>
        </p:txBody>
      </p:sp>
      <p:sp>
        <p:nvSpPr>
          <p:cNvPr id="31748" name="Rectangle 8"/>
          <p:cNvSpPr>
            <a:spLocks noChangeArrowheads="1"/>
          </p:cNvSpPr>
          <p:nvPr/>
        </p:nvSpPr>
        <p:spPr bwMode="auto">
          <a:xfrm>
            <a:off x="333375" y="957263"/>
            <a:ext cx="6553200" cy="533400"/>
          </a:xfrm>
          <a:prstGeom prst="rect">
            <a:avLst/>
          </a:prstGeom>
          <a:noFill/>
          <a:ln w="9525">
            <a:noFill/>
            <a:miter lim="800000"/>
            <a:headEnd/>
            <a:tailEnd/>
          </a:ln>
        </p:spPr>
        <p:txBody>
          <a:bodyPr/>
          <a:lstStyle/>
          <a:p>
            <a:pPr marL="342900" indent="-342900"/>
            <a:endParaRPr lang="en-GB" sz="2600" b="1">
              <a:solidFill>
                <a:srgbClr val="5F5F5F"/>
              </a:solidFill>
              <a:latin typeface="Verdana" pitchFamily="34" charset="0"/>
            </a:endParaRPr>
          </a:p>
        </p:txBody>
      </p:sp>
      <p:sp>
        <p:nvSpPr>
          <p:cNvPr id="31749" name="Rectangle 9"/>
          <p:cNvSpPr>
            <a:spLocks noChangeArrowheads="1"/>
          </p:cNvSpPr>
          <p:nvPr/>
        </p:nvSpPr>
        <p:spPr bwMode="auto">
          <a:xfrm>
            <a:off x="609600" y="6429375"/>
            <a:ext cx="3138487" cy="352425"/>
          </a:xfrm>
          <a:prstGeom prst="rect">
            <a:avLst/>
          </a:prstGeom>
          <a:noFill/>
          <a:ln w="9525">
            <a:noFill/>
            <a:miter lim="800000"/>
            <a:headEnd/>
            <a:tailEnd/>
          </a:ln>
        </p:spPr>
        <p:txBody>
          <a:bodyPr anchor="b"/>
          <a:lstStyle/>
          <a:p>
            <a:r>
              <a:rPr lang="en-US" sz="800" dirty="0">
                <a:solidFill>
                  <a:prstClr val="black">
                    <a:lumMod val="65000"/>
                    <a:lumOff val="35000"/>
                  </a:prstClr>
                </a:solidFill>
                <a:latin typeface="Verdana" pitchFamily="34" charset="0"/>
              </a:rPr>
              <a:t>Copyright </a:t>
            </a:r>
            <a:r>
              <a:rPr lang="en-US" sz="800" dirty="0">
                <a:solidFill>
                  <a:prstClr val="black">
                    <a:lumMod val="65000"/>
                    <a:lumOff val="35000"/>
                  </a:prstClr>
                </a:solidFill>
                <a:latin typeface="Verdana" pitchFamily="34" charset="0"/>
                <a:cs typeface="Times New Roman" pitchFamily="18" charset="0"/>
              </a:rPr>
              <a:t>©</a:t>
            </a:r>
            <a:r>
              <a:rPr lang="en-US" sz="800" dirty="0">
                <a:solidFill>
                  <a:prstClr val="black">
                    <a:lumMod val="65000"/>
                    <a:lumOff val="35000"/>
                  </a:prstClr>
                </a:solidFill>
                <a:latin typeface="Verdana" pitchFamily="34" charset="0"/>
              </a:rPr>
              <a:t> 2010 SoftServe, Inc.</a:t>
            </a:r>
          </a:p>
        </p:txBody>
      </p:sp>
      <p:sp>
        <p:nvSpPr>
          <p:cNvPr id="31750" name="Rectangle 10"/>
          <p:cNvSpPr>
            <a:spLocks noGrp="1" noChangeArrowheads="1"/>
          </p:cNvSpPr>
          <p:nvPr>
            <p:ph type="title"/>
          </p:nvPr>
        </p:nvSpPr>
        <p:spPr>
          <a:xfrm>
            <a:off x="457200" y="152400"/>
            <a:ext cx="8229600" cy="914400"/>
          </a:xfrm>
        </p:spPr>
        <p:txBody>
          <a:bodyPr>
            <a:normAutofit/>
          </a:bodyPr>
          <a:lstStyle/>
          <a:p>
            <a:r>
              <a:rPr lang="en-US" dirty="0"/>
              <a:t>Contacts</a:t>
            </a:r>
          </a:p>
        </p:txBody>
      </p:sp>
      <p:sp>
        <p:nvSpPr>
          <p:cNvPr id="2" name="Text Box 5"/>
          <p:cNvSpPr txBox="1">
            <a:spLocks noChangeArrowheads="1"/>
          </p:cNvSpPr>
          <p:nvPr/>
        </p:nvSpPr>
        <p:spPr bwMode="auto">
          <a:xfrm>
            <a:off x="868363" y="2057400"/>
            <a:ext cx="2897460" cy="2040559"/>
          </a:xfrm>
          <a:prstGeom prst="rect">
            <a:avLst/>
          </a:prstGeom>
          <a:noFill/>
          <a:ln w="9525">
            <a:noFill/>
            <a:miter lim="800000"/>
            <a:headEnd/>
            <a:tailEnd/>
          </a:ln>
        </p:spPr>
        <p:txBody>
          <a:bodyPr wrap="none">
            <a:spAutoFit/>
          </a:bodyPr>
          <a:lstStyle/>
          <a:p>
            <a:pPr>
              <a:spcAft>
                <a:spcPts val="600"/>
              </a:spcAft>
              <a:defRPr/>
            </a:pPr>
            <a:r>
              <a:rPr lang="en-US" sz="1600" b="1" dirty="0">
                <a:solidFill>
                  <a:srgbClr val="F79646"/>
                </a:solidFill>
                <a:latin typeface="Verdana" pitchFamily="34" charset="0"/>
              </a:rPr>
              <a:t>Europe Headquarters</a:t>
            </a:r>
            <a:r>
              <a:rPr lang="en-GB" sz="1600" b="1" dirty="0">
                <a:solidFill>
                  <a:srgbClr val="F79646"/>
                </a:solidFill>
                <a:latin typeface="Verdana" pitchFamily="34" charset="0"/>
              </a:rPr>
              <a:t> </a:t>
            </a:r>
          </a:p>
          <a:p>
            <a:pPr>
              <a:lnSpc>
                <a:spcPct val="110000"/>
              </a:lnSpc>
              <a:defRPr/>
            </a:pPr>
            <a:r>
              <a:rPr lang="en-GB" sz="1200" dirty="0">
                <a:solidFill>
                  <a:srgbClr val="333333"/>
                </a:solidFill>
                <a:latin typeface="Verdana" pitchFamily="34" charset="0"/>
              </a:rPr>
              <a:t>52 V. Velykoho Str.</a:t>
            </a:r>
          </a:p>
          <a:p>
            <a:pPr>
              <a:lnSpc>
                <a:spcPct val="110000"/>
              </a:lnSpc>
              <a:defRPr/>
            </a:pPr>
            <a:r>
              <a:rPr lang="en-GB" sz="1200" dirty="0" err="1">
                <a:solidFill>
                  <a:srgbClr val="333333"/>
                </a:solidFill>
                <a:latin typeface="Verdana" pitchFamily="34" charset="0"/>
              </a:rPr>
              <a:t>Lviv</a:t>
            </a:r>
            <a:r>
              <a:rPr lang="en-GB" sz="1200" dirty="0">
                <a:solidFill>
                  <a:srgbClr val="333333"/>
                </a:solidFill>
                <a:latin typeface="Verdana" pitchFamily="34" charset="0"/>
              </a:rPr>
              <a:t> 79053, Ukraine</a:t>
            </a:r>
          </a:p>
          <a:p>
            <a:pPr>
              <a:lnSpc>
                <a:spcPct val="110000"/>
              </a:lnSpc>
              <a:defRPr/>
            </a:pPr>
            <a:endParaRPr lang="en-GB" sz="600" dirty="0">
              <a:solidFill>
                <a:srgbClr val="333333"/>
              </a:solidFill>
              <a:latin typeface="Verdana" pitchFamily="34" charset="0"/>
            </a:endParaRPr>
          </a:p>
          <a:p>
            <a:pPr>
              <a:lnSpc>
                <a:spcPct val="110000"/>
              </a:lnSpc>
              <a:defRPr/>
            </a:pPr>
            <a:r>
              <a:rPr lang="en-GB" sz="1200" dirty="0">
                <a:solidFill>
                  <a:srgbClr val="333333"/>
                </a:solidFill>
                <a:latin typeface="Verdana" pitchFamily="34" charset="0"/>
              </a:rPr>
              <a:t>Tel:   +380-32-2</a:t>
            </a:r>
            <a:r>
              <a:rPr lang="en-US" sz="1200" dirty="0">
                <a:solidFill>
                  <a:srgbClr val="333333"/>
                </a:solidFill>
                <a:latin typeface="Verdana" pitchFamily="34" charset="0"/>
              </a:rPr>
              <a:t>40-9090</a:t>
            </a:r>
            <a:br>
              <a:rPr lang="en-GB" sz="1200" dirty="0">
                <a:solidFill>
                  <a:srgbClr val="333333"/>
                </a:solidFill>
                <a:latin typeface="Verdana" pitchFamily="34" charset="0"/>
              </a:rPr>
            </a:br>
            <a:r>
              <a:rPr lang="en-GB" sz="1200" dirty="0">
                <a:solidFill>
                  <a:srgbClr val="333333"/>
                </a:solidFill>
                <a:latin typeface="Verdana" pitchFamily="34" charset="0"/>
              </a:rPr>
              <a:t>Fax:  +380-32-2</a:t>
            </a:r>
            <a:r>
              <a:rPr lang="en-US" sz="1200" dirty="0">
                <a:solidFill>
                  <a:srgbClr val="333333"/>
                </a:solidFill>
                <a:latin typeface="Verdana" pitchFamily="34" charset="0"/>
              </a:rPr>
              <a:t>40-9080</a:t>
            </a:r>
          </a:p>
          <a:p>
            <a:pPr>
              <a:lnSpc>
                <a:spcPct val="110000"/>
              </a:lnSpc>
              <a:defRPr/>
            </a:pPr>
            <a:endParaRPr lang="en-GB" sz="600" dirty="0">
              <a:solidFill>
                <a:srgbClr val="333333"/>
              </a:solidFill>
              <a:latin typeface="Verdana" pitchFamily="34" charset="0"/>
            </a:endParaRPr>
          </a:p>
          <a:p>
            <a:pPr>
              <a:lnSpc>
                <a:spcPct val="110000"/>
              </a:lnSpc>
              <a:defRPr/>
            </a:pPr>
            <a:r>
              <a:rPr lang="en-GB" sz="1200" dirty="0">
                <a:solidFill>
                  <a:srgbClr val="333333"/>
                </a:solidFill>
                <a:latin typeface="Verdana" pitchFamily="34" charset="0"/>
              </a:rPr>
              <a:t>E-mail: info@softserveinc.com</a:t>
            </a:r>
          </a:p>
          <a:p>
            <a:pPr>
              <a:lnSpc>
                <a:spcPct val="110000"/>
              </a:lnSpc>
              <a:defRPr/>
            </a:pPr>
            <a:r>
              <a:rPr lang="en-GB" sz="1200" dirty="0">
                <a:solidFill>
                  <a:srgbClr val="333333"/>
                </a:solidFill>
                <a:latin typeface="Verdana" pitchFamily="34" charset="0"/>
              </a:rPr>
              <a:t>Website: </a:t>
            </a:r>
            <a:r>
              <a:rPr lang="en-GB" sz="1200" b="1" dirty="0">
                <a:solidFill>
                  <a:prstClr val="black">
                    <a:lumMod val="95000"/>
                    <a:lumOff val="5000"/>
                  </a:prstClr>
                </a:solidFill>
                <a:latin typeface="Verdana" pitchFamily="34" charset="0"/>
              </a:rPr>
              <a:t>www.softserveinc.com</a:t>
            </a:r>
          </a:p>
          <a:p>
            <a:pPr>
              <a:lnSpc>
                <a:spcPct val="110000"/>
              </a:lnSpc>
              <a:defRPr/>
            </a:pPr>
            <a:endParaRPr lang="en-GB" sz="1200" b="1" dirty="0">
              <a:solidFill>
                <a:srgbClr val="333333"/>
              </a:solidFill>
              <a:latin typeface="Verdana" pitchFamily="34" charset="0"/>
            </a:endParaRPr>
          </a:p>
        </p:txBody>
      </p:sp>
      <p:sp>
        <p:nvSpPr>
          <p:cNvPr id="11" name="Text Box 5"/>
          <p:cNvSpPr txBox="1">
            <a:spLocks noChangeArrowheads="1"/>
          </p:cNvSpPr>
          <p:nvPr/>
        </p:nvSpPr>
        <p:spPr bwMode="auto">
          <a:xfrm>
            <a:off x="4724400" y="2073275"/>
            <a:ext cx="3733800" cy="1329595"/>
          </a:xfrm>
          <a:prstGeom prst="rect">
            <a:avLst/>
          </a:prstGeom>
          <a:noFill/>
          <a:ln w="9525">
            <a:noFill/>
            <a:miter lim="800000"/>
            <a:headEnd/>
            <a:tailEnd/>
          </a:ln>
        </p:spPr>
        <p:txBody>
          <a:bodyPr wrap="square">
            <a:spAutoFit/>
          </a:bodyPr>
          <a:lstStyle/>
          <a:p>
            <a:pPr>
              <a:spcAft>
                <a:spcPts val="600"/>
              </a:spcAft>
              <a:defRPr/>
            </a:pPr>
            <a:r>
              <a:rPr lang="en-US" sz="1600" b="1" dirty="0">
                <a:solidFill>
                  <a:srgbClr val="F79646"/>
                </a:solidFill>
                <a:latin typeface="Verdana" pitchFamily="34" charset="0"/>
              </a:rPr>
              <a:t>US Headquarters</a:t>
            </a:r>
          </a:p>
          <a:p>
            <a:pPr>
              <a:lnSpc>
                <a:spcPct val="110000"/>
              </a:lnSpc>
              <a:defRPr/>
            </a:pPr>
            <a:r>
              <a:rPr lang="en-US" sz="1200" dirty="0">
                <a:solidFill>
                  <a:srgbClr val="333333"/>
                </a:solidFill>
                <a:latin typeface="Verdana" pitchFamily="34" charset="0"/>
              </a:rPr>
              <a:t>12800 University Drive, Suite 250</a:t>
            </a:r>
            <a:br>
              <a:rPr lang="en-US" sz="1200" dirty="0">
                <a:solidFill>
                  <a:srgbClr val="333333"/>
                </a:solidFill>
                <a:latin typeface="Verdana" pitchFamily="34" charset="0"/>
              </a:rPr>
            </a:br>
            <a:r>
              <a:rPr lang="en-US" sz="1200" dirty="0">
                <a:solidFill>
                  <a:srgbClr val="333333"/>
                </a:solidFill>
                <a:latin typeface="Verdana" pitchFamily="34" charset="0"/>
              </a:rPr>
              <a:t>Fort Myers, FL 33907, USA</a:t>
            </a:r>
          </a:p>
          <a:p>
            <a:pPr>
              <a:lnSpc>
                <a:spcPct val="110000"/>
              </a:lnSpc>
              <a:defRPr/>
            </a:pPr>
            <a:endParaRPr lang="en-GB" sz="600" dirty="0">
              <a:solidFill>
                <a:srgbClr val="333333"/>
              </a:solidFill>
              <a:latin typeface="Verdana" pitchFamily="34" charset="0"/>
            </a:endParaRPr>
          </a:p>
          <a:p>
            <a:pPr>
              <a:lnSpc>
                <a:spcPct val="110000"/>
              </a:lnSpc>
              <a:defRPr/>
            </a:pPr>
            <a:r>
              <a:rPr lang="en-GB" sz="1200" dirty="0">
                <a:solidFill>
                  <a:srgbClr val="333333"/>
                </a:solidFill>
                <a:latin typeface="Verdana" pitchFamily="34" charset="0"/>
              </a:rPr>
              <a:t>Tel:   </a:t>
            </a:r>
            <a:r>
              <a:rPr lang="en-US" sz="1200" dirty="0">
                <a:solidFill>
                  <a:srgbClr val="333333"/>
                </a:solidFill>
                <a:latin typeface="Verdana" pitchFamily="34" charset="0"/>
              </a:rPr>
              <a:t>239-690-3111 </a:t>
            </a:r>
            <a:br>
              <a:rPr lang="en-GB" sz="1200" dirty="0">
                <a:solidFill>
                  <a:srgbClr val="333333"/>
                </a:solidFill>
                <a:latin typeface="Verdana" pitchFamily="34" charset="0"/>
              </a:rPr>
            </a:br>
            <a:r>
              <a:rPr lang="en-GB" sz="1200" dirty="0">
                <a:solidFill>
                  <a:srgbClr val="333333"/>
                </a:solidFill>
                <a:latin typeface="Verdana" pitchFamily="34" charset="0"/>
              </a:rPr>
              <a:t>Fax:  </a:t>
            </a:r>
            <a:r>
              <a:rPr lang="en-US" sz="1200" dirty="0">
                <a:solidFill>
                  <a:srgbClr val="333333"/>
                </a:solidFill>
                <a:latin typeface="Verdana" pitchFamily="34" charset="0"/>
              </a:rPr>
              <a:t>239-690-3116</a:t>
            </a:r>
            <a:endParaRPr lang="en-GB" sz="600" dirty="0">
              <a:solidFill>
                <a:srgbClr val="333333"/>
              </a:solidFill>
              <a:latin typeface="Verdana" pitchFamily="34" charset="0"/>
            </a:endParaRPr>
          </a:p>
        </p:txBody>
      </p:sp>
    </p:spTree>
    <p:extLst>
      <p:ext uri="{BB962C8B-B14F-4D97-AF65-F5344CB8AC3E}">
        <p14:creationId xmlns:p14="http://schemas.microsoft.com/office/powerpoint/2010/main" val="155014058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Changing the Value of an Attribute</a:t>
            </a:r>
            <a:endParaRPr lang="uk-UA" dirty="0"/>
          </a:p>
        </p:txBody>
      </p:sp>
      <p:sp>
        <p:nvSpPr>
          <p:cNvPr id="4" name="Content Placeholder 3"/>
          <p:cNvSpPr>
            <a:spLocks noGrp="1"/>
          </p:cNvSpPr>
          <p:nvPr>
            <p:ph idx="1"/>
          </p:nvPr>
        </p:nvSpPr>
        <p:spPr/>
        <p:txBody>
          <a:bodyPr>
            <a:normAutofit/>
          </a:bodyPr>
          <a:lstStyle/>
          <a:p>
            <a:r>
              <a:rPr lang="en-US" sz="2000" noProof="1">
                <a:solidFill>
                  <a:srgbClr val="000000"/>
                </a:solidFill>
                <a:highlight>
                  <a:srgbClr val="FFFFFF"/>
                </a:highlight>
                <a:latin typeface="Consolas" panose="020B0609020204030204" pitchFamily="49" charset="0"/>
              </a:rPr>
              <a:t>document.getElementById(</a:t>
            </a:r>
            <a:r>
              <a:rPr lang="en-US" sz="2000" noProof="1">
                <a:solidFill>
                  <a:srgbClr val="A31515"/>
                </a:solidFill>
                <a:highlight>
                  <a:srgbClr val="FFFFFF"/>
                </a:highlight>
                <a:latin typeface="Consolas" panose="020B0609020204030204" pitchFamily="49" charset="0"/>
              </a:rPr>
              <a:t>id</a:t>
            </a:r>
            <a:r>
              <a:rPr lang="en-US" sz="2000" noProof="1">
                <a:solidFill>
                  <a:srgbClr val="000000"/>
                </a:solidFill>
                <a:highlight>
                  <a:srgbClr val="FFFFFF"/>
                </a:highlight>
                <a:latin typeface="Consolas" panose="020B0609020204030204" pitchFamily="49" charset="0"/>
              </a:rPr>
              <a:t>).attribute = '</a:t>
            </a:r>
            <a:r>
              <a:rPr lang="en-US" sz="2000" noProof="1">
                <a:solidFill>
                  <a:srgbClr val="A31515"/>
                </a:solidFill>
                <a:highlight>
                  <a:srgbClr val="FFFFFF"/>
                </a:highlight>
                <a:latin typeface="Consolas" panose="020B0609020204030204" pitchFamily="49" charset="0"/>
              </a:rPr>
              <a:t>New_value';</a:t>
            </a:r>
            <a:endParaRPr lang="en-US" sz="2000" noProof="1">
              <a:solidFill>
                <a:srgbClr val="000000"/>
              </a:solidFill>
              <a:highlight>
                <a:srgbClr val="FFFFFF"/>
              </a:highlight>
              <a:latin typeface="Consolas" panose="020B0609020204030204" pitchFamily="49" charset="0"/>
            </a:endParaRPr>
          </a:p>
          <a:p>
            <a:r>
              <a:rPr lang="en-US" sz="2000" dirty="0"/>
              <a:t>Will replace inner content of an element</a:t>
            </a:r>
            <a:endParaRPr lang="uk-UA" sz="2000" dirty="0"/>
          </a:p>
        </p:txBody>
      </p:sp>
      <p:sp>
        <p:nvSpPr>
          <p:cNvPr id="5" name="Rectangle 4"/>
          <p:cNvSpPr/>
          <p:nvPr/>
        </p:nvSpPr>
        <p:spPr>
          <a:xfrm>
            <a:off x="179512" y="2996952"/>
            <a:ext cx="5526868" cy="1815882"/>
          </a:xfrm>
          <a:prstGeom prst="rect">
            <a:avLst/>
          </a:prstGeom>
        </p:spPr>
        <p:txBody>
          <a:bodyPr wrap="square">
            <a:spAutoFit/>
          </a:bodyPr>
          <a:lstStyle/>
          <a:p>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html</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FF"/>
                </a:solidFill>
                <a:highlight>
                  <a:srgbClr val="FFFFFF"/>
                </a:highlight>
                <a:latin typeface="Consolas" panose="020B0609020204030204" pitchFamily="49" charset="0"/>
              </a:rPr>
              <a:t>  &lt;</a:t>
            </a:r>
            <a:r>
              <a:rPr lang="en-US" sz="1400" noProof="1">
                <a:solidFill>
                  <a:srgbClr val="800000"/>
                </a:solidFill>
                <a:highlight>
                  <a:srgbClr val="FFFFFF"/>
                </a:highlight>
                <a:latin typeface="Consolas" panose="020B0609020204030204" pitchFamily="49" charset="0"/>
              </a:rPr>
              <a:t>body</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00"/>
                </a:solidFill>
                <a:highlight>
                  <a:srgbClr val="FFFFFF"/>
                </a:highlight>
                <a:latin typeface="Consolas" panose="020B0609020204030204" pitchFamily="49" charset="0"/>
              </a:rPr>
              <a:t>    </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p</a:t>
            </a:r>
            <a:r>
              <a:rPr lang="en-US" sz="1400" noProof="1">
                <a:solidFill>
                  <a:srgbClr val="000000"/>
                </a:solidFill>
                <a:highlight>
                  <a:srgbClr val="FFFFFF"/>
                </a:highlight>
                <a:latin typeface="Consolas" panose="020B0609020204030204" pitchFamily="49" charset="0"/>
              </a:rPr>
              <a:t> </a:t>
            </a:r>
            <a:r>
              <a:rPr lang="en-US" sz="1400" noProof="1">
                <a:solidFill>
                  <a:srgbClr val="FF0000"/>
                </a:solidFill>
                <a:highlight>
                  <a:srgbClr val="FFFFFF"/>
                </a:highlight>
                <a:latin typeface="Consolas" panose="020B0609020204030204" pitchFamily="49" charset="0"/>
              </a:rPr>
              <a:t>id</a:t>
            </a:r>
            <a:r>
              <a:rPr lang="en-US" sz="1400" noProof="1">
                <a:solidFill>
                  <a:srgbClr val="0000FF"/>
                </a:solidFill>
                <a:highlight>
                  <a:srgbClr val="FFFFFF"/>
                </a:highlight>
                <a:latin typeface="Consolas" panose="020B0609020204030204" pitchFamily="49" charset="0"/>
              </a:rPr>
              <a:t>="target"</a:t>
            </a:r>
            <a:r>
              <a:rPr lang="en-US" sz="1400" noProof="1">
                <a:solidFill>
                  <a:srgbClr val="000000"/>
                </a:solidFill>
                <a:highlight>
                  <a:srgbClr val="FFFFFF"/>
                </a:highlight>
                <a:latin typeface="Consolas" panose="020B0609020204030204" pitchFamily="49" charset="0"/>
              </a:rPr>
              <a:t> </a:t>
            </a:r>
            <a:r>
              <a:rPr lang="en-US" sz="1400" noProof="1">
                <a:solidFill>
                  <a:srgbClr val="FF0000"/>
                </a:solidFill>
                <a:highlight>
                  <a:srgbClr val="FFFFFF"/>
                </a:highlight>
                <a:latin typeface="Consolas" panose="020B0609020204030204" pitchFamily="49" charset="0"/>
              </a:rPr>
              <a:t>hidden</a:t>
            </a:r>
            <a:r>
              <a:rPr lang="en-US" sz="1400" noProof="1">
                <a:solidFill>
                  <a:srgbClr val="0000FF"/>
                </a:solidFill>
                <a:highlight>
                  <a:srgbClr val="FFFFFF"/>
                </a:highlight>
                <a:latin typeface="Consolas" panose="020B0609020204030204" pitchFamily="49" charset="0"/>
              </a:rPr>
              <a:t>&gt;</a:t>
            </a:r>
            <a:r>
              <a:rPr lang="en-US" sz="1400" noProof="1">
                <a:solidFill>
                  <a:srgbClr val="000000"/>
                </a:solidFill>
                <a:highlight>
                  <a:srgbClr val="FFFFFF"/>
                </a:highlight>
                <a:latin typeface="Consolas" panose="020B0609020204030204" pitchFamily="49" charset="0"/>
              </a:rPr>
              <a:t>Hidden Paragraph</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p</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00"/>
                </a:solidFill>
                <a:highlight>
                  <a:srgbClr val="FFFFFF"/>
                </a:highlight>
                <a:latin typeface="Consolas" panose="020B0609020204030204" pitchFamily="49" charset="0"/>
              </a:rPr>
              <a:t>    </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script</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00"/>
                </a:solidFill>
                <a:highlight>
                  <a:srgbClr val="FFFFFF"/>
                </a:highlight>
                <a:latin typeface="Consolas" panose="020B0609020204030204" pitchFamily="49" charset="0"/>
              </a:rPr>
              <a:t>	target.hidden = </a:t>
            </a:r>
            <a:r>
              <a:rPr lang="en-US" sz="1400" noProof="1">
                <a:solidFill>
                  <a:srgbClr val="A31515"/>
                </a:solidFill>
                <a:highlight>
                  <a:srgbClr val="FFFFFF"/>
                </a:highlight>
                <a:latin typeface="Consolas" panose="020B0609020204030204" pitchFamily="49" charset="0"/>
              </a:rPr>
              <a:t>''</a:t>
            </a:r>
            <a:r>
              <a:rPr lang="en-US" sz="1400" noProof="1">
                <a:solidFill>
                  <a:srgbClr val="000000"/>
                </a:solidFill>
                <a:highlight>
                  <a:srgbClr val="FFFFFF"/>
                </a:highlight>
                <a:latin typeface="Consolas" panose="020B0609020204030204" pitchFamily="49" charset="0"/>
              </a:rPr>
              <a:t>;</a:t>
            </a:r>
          </a:p>
          <a:p>
            <a:r>
              <a:rPr lang="en-US" sz="1400" noProof="1">
                <a:solidFill>
                  <a:srgbClr val="000000"/>
                </a:solidFill>
                <a:highlight>
                  <a:srgbClr val="FFFFFF"/>
                </a:highlight>
                <a:latin typeface="Consolas" panose="020B0609020204030204" pitchFamily="49" charset="0"/>
              </a:rPr>
              <a:t>    </a:t>
            </a:r>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script</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FF"/>
                </a:solidFill>
                <a:highlight>
                  <a:srgbClr val="FFFFFF"/>
                </a:highlight>
                <a:latin typeface="Consolas" panose="020B0609020204030204" pitchFamily="49" charset="0"/>
              </a:rPr>
              <a:t>  &lt;/</a:t>
            </a:r>
            <a:r>
              <a:rPr lang="en-US" sz="1400" noProof="1">
                <a:solidFill>
                  <a:srgbClr val="800000"/>
                </a:solidFill>
                <a:highlight>
                  <a:srgbClr val="FFFFFF"/>
                </a:highlight>
                <a:latin typeface="Consolas" panose="020B0609020204030204" pitchFamily="49" charset="0"/>
              </a:rPr>
              <a:t>body</a:t>
            </a:r>
            <a:r>
              <a:rPr lang="en-US" sz="1400" noProof="1">
                <a:solidFill>
                  <a:srgbClr val="0000FF"/>
                </a:solidFill>
                <a:highlight>
                  <a:srgbClr val="FFFFFF"/>
                </a:highlight>
                <a:latin typeface="Consolas" panose="020B0609020204030204" pitchFamily="49" charset="0"/>
              </a:rPr>
              <a:t>&gt;</a:t>
            </a:r>
            <a:endParaRPr lang="en-US" sz="1400" noProof="1">
              <a:solidFill>
                <a:srgbClr val="000000"/>
              </a:solidFill>
              <a:highlight>
                <a:srgbClr val="FFFFFF"/>
              </a:highlight>
              <a:latin typeface="Consolas" panose="020B0609020204030204" pitchFamily="49" charset="0"/>
            </a:endParaRPr>
          </a:p>
          <a:p>
            <a:r>
              <a:rPr lang="en-US" sz="1400" noProof="1">
                <a:solidFill>
                  <a:srgbClr val="0000FF"/>
                </a:solidFill>
                <a:highlight>
                  <a:srgbClr val="FFFFFF"/>
                </a:highlight>
                <a:latin typeface="Consolas" panose="020B0609020204030204" pitchFamily="49" charset="0"/>
              </a:rPr>
              <a:t>&lt;/</a:t>
            </a:r>
            <a:r>
              <a:rPr lang="en-US" sz="1400" noProof="1">
                <a:solidFill>
                  <a:srgbClr val="800000"/>
                </a:solidFill>
                <a:highlight>
                  <a:srgbClr val="FFFFFF"/>
                </a:highlight>
                <a:latin typeface="Consolas" panose="020B0609020204030204" pitchFamily="49" charset="0"/>
              </a:rPr>
              <a:t>html</a:t>
            </a:r>
            <a:r>
              <a:rPr lang="en-US" sz="1400" noProof="1">
                <a:solidFill>
                  <a:srgbClr val="0000FF"/>
                </a:solidFill>
                <a:highlight>
                  <a:srgbClr val="FFFFFF"/>
                </a:highlight>
                <a:latin typeface="Consolas" panose="020B0609020204030204" pitchFamily="49" charset="0"/>
              </a:rPr>
              <a:t>&gt;</a:t>
            </a:r>
            <a:endParaRPr lang="en-US" sz="1400" noProof="1"/>
          </a:p>
        </p:txBody>
      </p:sp>
      <p:pic>
        <p:nvPicPr>
          <p:cNvPr id="6" name="Picture 5"/>
          <p:cNvPicPr>
            <a:picLocks noChangeAspect="1"/>
          </p:cNvPicPr>
          <p:nvPr/>
        </p:nvPicPr>
        <p:blipFill>
          <a:blip r:embed="rId3"/>
          <a:stretch>
            <a:fillRect/>
          </a:stretch>
        </p:blipFill>
        <p:spPr>
          <a:xfrm>
            <a:off x="5670477" y="2780943"/>
            <a:ext cx="3352800" cy="2247900"/>
          </a:xfrm>
          <a:prstGeom prst="rect">
            <a:avLst/>
          </a:prstGeom>
        </p:spPr>
      </p:pic>
      <p:sp>
        <p:nvSpPr>
          <p:cNvPr id="7" name="Rectangle 6"/>
          <p:cNvSpPr/>
          <p:nvPr/>
        </p:nvSpPr>
        <p:spPr>
          <a:xfrm>
            <a:off x="4876800" y="5548796"/>
            <a:ext cx="4050148" cy="369332"/>
          </a:xfrm>
          <a:prstGeom prst="rect">
            <a:avLst/>
          </a:prstGeom>
        </p:spPr>
        <p:txBody>
          <a:bodyPr wrap="none">
            <a:spAutoFit/>
          </a:bodyPr>
          <a:lstStyle/>
          <a:p>
            <a:r>
              <a:rPr lang="uk-UA" dirty="0">
                <a:hlinkClick r:id="rId4"/>
              </a:rPr>
              <a:t>https://jsfiddle.net/koldovsky/yproq6t9/</a:t>
            </a:r>
            <a:r>
              <a:rPr lang="en-US" dirty="0"/>
              <a:t> </a:t>
            </a:r>
            <a:endParaRPr lang="uk-UA" dirty="0"/>
          </a:p>
        </p:txBody>
      </p:sp>
    </p:spTree>
    <p:extLst>
      <p:ext uri="{BB962C8B-B14F-4D97-AF65-F5344CB8AC3E}">
        <p14:creationId xmlns:p14="http://schemas.microsoft.com/office/powerpoint/2010/main" val="64108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Changing HTML Style</a:t>
            </a:r>
            <a:endParaRPr lang="uk-UA" dirty="0"/>
          </a:p>
        </p:txBody>
      </p:sp>
      <p:sp>
        <p:nvSpPr>
          <p:cNvPr id="4" name="Content Placeholder 3"/>
          <p:cNvSpPr>
            <a:spLocks noGrp="1"/>
          </p:cNvSpPr>
          <p:nvPr>
            <p:ph idx="1"/>
          </p:nvPr>
        </p:nvSpPr>
        <p:spPr>
          <a:xfrm>
            <a:off x="230400" y="1447800"/>
            <a:ext cx="8532600" cy="4525963"/>
          </a:xfrm>
        </p:spPr>
        <p:txBody>
          <a:bodyPr>
            <a:normAutofit/>
          </a:bodyPr>
          <a:lstStyle/>
          <a:p>
            <a:r>
              <a:rPr lang="en-US" sz="2000" noProof="1">
                <a:solidFill>
                  <a:srgbClr val="000000"/>
                </a:solidFill>
                <a:highlight>
                  <a:srgbClr val="FFFFFF"/>
                </a:highlight>
                <a:latin typeface="Consolas" panose="020B0609020204030204" pitchFamily="49" charset="0"/>
              </a:rPr>
              <a:t>document.getElementById(</a:t>
            </a:r>
            <a:r>
              <a:rPr lang="en-US" sz="2000" noProof="1">
                <a:solidFill>
                  <a:srgbClr val="A31515"/>
                </a:solidFill>
                <a:highlight>
                  <a:srgbClr val="FFFFFF"/>
                </a:highlight>
                <a:latin typeface="Consolas" panose="020B0609020204030204" pitchFamily="49" charset="0"/>
              </a:rPr>
              <a:t>id</a:t>
            </a:r>
            <a:r>
              <a:rPr lang="en-US" sz="2000" noProof="1">
                <a:solidFill>
                  <a:srgbClr val="000000"/>
                </a:solidFill>
                <a:highlight>
                  <a:srgbClr val="FFFFFF"/>
                </a:highlight>
                <a:latin typeface="Consolas" panose="020B0609020204030204" pitchFamily="49" charset="0"/>
              </a:rPr>
              <a:t>).style.property = '</a:t>
            </a:r>
            <a:r>
              <a:rPr lang="en-US" sz="2000" noProof="1">
                <a:solidFill>
                  <a:srgbClr val="A31515"/>
                </a:solidFill>
                <a:highlight>
                  <a:srgbClr val="FFFFFF"/>
                </a:highlight>
                <a:latin typeface="Consolas" panose="020B0609020204030204" pitchFamily="49" charset="0"/>
              </a:rPr>
              <a:t>New value';</a:t>
            </a:r>
            <a:endParaRPr lang="en-US" sz="2000" noProof="1">
              <a:solidFill>
                <a:srgbClr val="000000"/>
              </a:solidFill>
              <a:highlight>
                <a:srgbClr val="FFFFFF"/>
              </a:highlight>
              <a:latin typeface="Consolas" panose="020B0609020204030204" pitchFamily="49" charset="0"/>
            </a:endParaRPr>
          </a:p>
          <a:p>
            <a:r>
              <a:rPr lang="en-US" sz="2000" dirty="0"/>
              <a:t>Will replace inner content of an element</a:t>
            </a:r>
            <a:endParaRPr lang="uk-UA" sz="2000" dirty="0"/>
          </a:p>
        </p:txBody>
      </p:sp>
      <p:sp>
        <p:nvSpPr>
          <p:cNvPr id="5" name="Rectangle 4"/>
          <p:cNvSpPr/>
          <p:nvPr/>
        </p:nvSpPr>
        <p:spPr>
          <a:xfrm>
            <a:off x="230400" y="3878640"/>
            <a:ext cx="5851002" cy="1569660"/>
          </a:xfrm>
          <a:prstGeom prst="rect">
            <a:avLst/>
          </a:prstGeom>
        </p:spPr>
        <p:txBody>
          <a:bodyPr wrap="square">
            <a:spAutoFit/>
          </a:bodyPr>
          <a:lstStyle/>
          <a:p>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html</a:t>
            </a:r>
            <a:r>
              <a:rPr lang="en-US" sz="1200" noProof="1">
                <a:solidFill>
                  <a:srgbClr val="0000FF"/>
                </a:solidFill>
                <a:highlight>
                  <a:srgbClr val="FFFFFF"/>
                </a:highlight>
                <a:latin typeface="Consolas" panose="020B0609020204030204" pitchFamily="49" charset="0"/>
              </a:rPr>
              <a:t>&gt;</a:t>
            </a:r>
            <a:endParaRPr lang="en-US" sz="1200" noProof="1">
              <a:solidFill>
                <a:srgbClr val="000000"/>
              </a:solidFill>
              <a:highlight>
                <a:srgbClr val="FFFFFF"/>
              </a:highlight>
              <a:latin typeface="Consolas" panose="020B0609020204030204" pitchFamily="49" charset="0"/>
            </a:endParaRPr>
          </a:p>
          <a:p>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body</a:t>
            </a:r>
            <a:r>
              <a:rPr lang="en-US" sz="1200" noProof="1">
                <a:solidFill>
                  <a:srgbClr val="0000FF"/>
                </a:solidFill>
                <a:highlight>
                  <a:srgbClr val="FFFFFF"/>
                </a:highlight>
                <a:latin typeface="Consolas" panose="020B0609020204030204" pitchFamily="49" charset="0"/>
              </a:rPr>
              <a:t>&gt;</a:t>
            </a:r>
            <a:endParaRPr lang="en-US" sz="1200" noProof="1">
              <a:solidFill>
                <a:srgbClr val="000000"/>
              </a:solidFill>
              <a:highlight>
                <a:srgbClr val="FFFFFF"/>
              </a:highlight>
              <a:latin typeface="Consolas" panose="020B0609020204030204" pitchFamily="49" charset="0"/>
            </a:endParaRPr>
          </a:p>
          <a:p>
            <a:r>
              <a:rPr lang="en-US" sz="1200" noProof="1">
                <a:solidFill>
                  <a:srgbClr val="000000"/>
                </a:solidFill>
                <a:highlight>
                  <a:srgbClr val="FFFFFF"/>
                </a:highlight>
                <a:latin typeface="Consolas" panose="020B0609020204030204" pitchFamily="49" charset="0"/>
              </a:rPr>
              <a:t>    </a:t>
            </a:r>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p</a:t>
            </a:r>
            <a:r>
              <a:rPr lang="en-US" sz="1200" noProof="1">
                <a:solidFill>
                  <a:srgbClr val="000000"/>
                </a:solidFill>
                <a:highlight>
                  <a:srgbClr val="FFFFFF"/>
                </a:highlight>
                <a:latin typeface="Consolas" panose="020B0609020204030204" pitchFamily="49" charset="0"/>
              </a:rPr>
              <a:t> </a:t>
            </a:r>
            <a:r>
              <a:rPr lang="en-US" sz="1200" noProof="1">
                <a:solidFill>
                  <a:srgbClr val="FF0000"/>
                </a:solidFill>
                <a:highlight>
                  <a:srgbClr val="FFFFFF"/>
                </a:highlight>
                <a:latin typeface="Consolas" panose="020B0609020204030204" pitchFamily="49" charset="0"/>
              </a:rPr>
              <a:t>id</a:t>
            </a:r>
            <a:r>
              <a:rPr lang="en-US" sz="1200" noProof="1">
                <a:solidFill>
                  <a:srgbClr val="0000FF"/>
                </a:solidFill>
                <a:highlight>
                  <a:srgbClr val="FFFFFF"/>
                </a:highlight>
                <a:latin typeface="Consolas" panose="020B0609020204030204" pitchFamily="49" charset="0"/>
              </a:rPr>
              <a:t>="target"</a:t>
            </a:r>
            <a:r>
              <a:rPr lang="en-US" sz="1200" noProof="1">
                <a:solidFill>
                  <a:srgbClr val="000000"/>
                </a:solidFill>
                <a:highlight>
                  <a:srgbClr val="FFFFFF"/>
                </a:highlight>
                <a:latin typeface="Consolas" panose="020B0609020204030204" pitchFamily="49" charset="0"/>
              </a:rPr>
              <a:t> </a:t>
            </a:r>
            <a:r>
              <a:rPr lang="en-US" sz="1200" noProof="1">
                <a:solidFill>
                  <a:srgbClr val="FF0000"/>
                </a:solidFill>
                <a:highlight>
                  <a:srgbClr val="FFFFFF"/>
                </a:highlight>
                <a:latin typeface="Consolas" panose="020B0609020204030204" pitchFamily="49" charset="0"/>
              </a:rPr>
              <a:t>style</a:t>
            </a:r>
            <a:r>
              <a:rPr lang="en-US" sz="1200" noProof="1">
                <a:solidFill>
                  <a:srgbClr val="0000FF"/>
                </a:solidFill>
                <a:highlight>
                  <a:srgbClr val="FFFFFF"/>
                </a:highlight>
                <a:latin typeface="Consolas" panose="020B0609020204030204" pitchFamily="49" charset="0"/>
              </a:rPr>
              <a:t>="</a:t>
            </a:r>
            <a:r>
              <a:rPr lang="en-US" sz="1200" noProof="1">
                <a:solidFill>
                  <a:srgbClr val="FF0000"/>
                </a:solidFill>
                <a:highlight>
                  <a:srgbClr val="FFFFFF"/>
                </a:highlight>
                <a:latin typeface="Consolas" panose="020B0609020204030204" pitchFamily="49" charset="0"/>
              </a:rPr>
              <a:t>display</a:t>
            </a:r>
            <a:r>
              <a:rPr lang="en-US" sz="1200" noProof="1">
                <a:solidFill>
                  <a:srgbClr val="000000"/>
                </a:solidFill>
                <a:highlight>
                  <a:srgbClr val="FFFFFF"/>
                </a:highlight>
                <a:latin typeface="Consolas" panose="020B0609020204030204" pitchFamily="49" charset="0"/>
              </a:rPr>
              <a:t>: </a:t>
            </a:r>
            <a:r>
              <a:rPr lang="en-US" sz="1200" noProof="1">
                <a:solidFill>
                  <a:srgbClr val="0000FF"/>
                </a:solidFill>
                <a:highlight>
                  <a:srgbClr val="FFFFFF"/>
                </a:highlight>
                <a:latin typeface="Consolas" panose="020B0609020204030204" pitchFamily="49" charset="0"/>
              </a:rPr>
              <a:t>none"&gt;</a:t>
            </a:r>
            <a:r>
              <a:rPr lang="en-US" sz="1200" noProof="1">
                <a:solidFill>
                  <a:srgbClr val="000000"/>
                </a:solidFill>
                <a:highlight>
                  <a:srgbClr val="FFFFFF"/>
                </a:highlight>
                <a:latin typeface="Consolas" panose="020B0609020204030204" pitchFamily="49" charset="0"/>
              </a:rPr>
              <a:t>Hidden Paragraph</a:t>
            </a:r>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p</a:t>
            </a:r>
            <a:r>
              <a:rPr lang="en-US" sz="1200" noProof="1">
                <a:solidFill>
                  <a:srgbClr val="0000FF"/>
                </a:solidFill>
                <a:highlight>
                  <a:srgbClr val="FFFFFF"/>
                </a:highlight>
                <a:latin typeface="Consolas" panose="020B0609020204030204" pitchFamily="49" charset="0"/>
              </a:rPr>
              <a:t>&gt;</a:t>
            </a:r>
            <a:endParaRPr lang="en-US" sz="1200" noProof="1">
              <a:solidFill>
                <a:srgbClr val="000000"/>
              </a:solidFill>
              <a:highlight>
                <a:srgbClr val="FFFFFF"/>
              </a:highlight>
              <a:latin typeface="Consolas" panose="020B0609020204030204" pitchFamily="49" charset="0"/>
            </a:endParaRPr>
          </a:p>
          <a:p>
            <a:r>
              <a:rPr lang="en-US" sz="1200" noProof="1">
                <a:solidFill>
                  <a:srgbClr val="000000"/>
                </a:solidFill>
                <a:highlight>
                  <a:srgbClr val="FFFFFF"/>
                </a:highlight>
                <a:latin typeface="Consolas" panose="020B0609020204030204" pitchFamily="49" charset="0"/>
              </a:rPr>
              <a:t>    </a:t>
            </a:r>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script</a:t>
            </a:r>
            <a:r>
              <a:rPr lang="en-US" sz="1200" noProof="1">
                <a:solidFill>
                  <a:srgbClr val="0000FF"/>
                </a:solidFill>
                <a:highlight>
                  <a:srgbClr val="FFFFFF"/>
                </a:highlight>
                <a:latin typeface="Consolas" panose="020B0609020204030204" pitchFamily="49" charset="0"/>
              </a:rPr>
              <a:t>&gt;</a:t>
            </a:r>
            <a:r>
              <a:rPr lang="en-US" sz="1200" noProof="1">
                <a:solidFill>
                  <a:srgbClr val="000000"/>
                </a:solidFill>
                <a:highlight>
                  <a:srgbClr val="FFFFFF"/>
                </a:highlight>
                <a:latin typeface="Consolas" panose="020B0609020204030204" pitchFamily="49" charset="0"/>
              </a:rPr>
              <a:t>          	document.getElementById(</a:t>
            </a:r>
            <a:r>
              <a:rPr lang="en-US" sz="1200" noProof="1">
                <a:solidFill>
                  <a:srgbClr val="A31515"/>
                </a:solidFill>
                <a:highlight>
                  <a:srgbClr val="FFFFFF"/>
                </a:highlight>
                <a:latin typeface="Consolas" panose="020B0609020204030204" pitchFamily="49" charset="0"/>
              </a:rPr>
              <a:t>'target'</a:t>
            </a:r>
            <a:r>
              <a:rPr lang="en-US" sz="1200" noProof="1">
                <a:solidFill>
                  <a:srgbClr val="000000"/>
                </a:solidFill>
                <a:highlight>
                  <a:srgbClr val="FFFFFF"/>
                </a:highlight>
                <a:latin typeface="Consolas" panose="020B0609020204030204" pitchFamily="49" charset="0"/>
              </a:rPr>
              <a:t>).style.display = </a:t>
            </a:r>
            <a:r>
              <a:rPr lang="en-US" sz="1200" noProof="1">
                <a:solidFill>
                  <a:srgbClr val="A31515"/>
                </a:solidFill>
                <a:highlight>
                  <a:srgbClr val="FFFFFF"/>
                </a:highlight>
                <a:latin typeface="Consolas" panose="020B0609020204030204" pitchFamily="49" charset="0"/>
              </a:rPr>
              <a:t>''</a:t>
            </a:r>
            <a:r>
              <a:rPr lang="en-US" sz="1200" noProof="1">
                <a:solidFill>
                  <a:srgbClr val="000000"/>
                </a:solidFill>
                <a:highlight>
                  <a:srgbClr val="FFFFFF"/>
                </a:highlight>
                <a:latin typeface="Consolas" panose="020B0609020204030204" pitchFamily="49" charset="0"/>
              </a:rPr>
              <a:t>;</a:t>
            </a:r>
          </a:p>
          <a:p>
            <a:r>
              <a:rPr lang="en-US" sz="1200" noProof="1">
                <a:solidFill>
                  <a:srgbClr val="000000"/>
                </a:solidFill>
                <a:highlight>
                  <a:srgbClr val="FFFFFF"/>
                </a:highlight>
                <a:latin typeface="Consolas" panose="020B0609020204030204" pitchFamily="49" charset="0"/>
              </a:rPr>
              <a:t>    </a:t>
            </a:r>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script</a:t>
            </a:r>
            <a:r>
              <a:rPr lang="en-US" sz="1200" noProof="1">
                <a:solidFill>
                  <a:srgbClr val="0000FF"/>
                </a:solidFill>
                <a:highlight>
                  <a:srgbClr val="FFFFFF"/>
                </a:highlight>
                <a:latin typeface="Consolas" panose="020B0609020204030204" pitchFamily="49" charset="0"/>
              </a:rPr>
              <a:t>&gt;</a:t>
            </a:r>
            <a:endParaRPr lang="en-US" sz="1200" noProof="1">
              <a:solidFill>
                <a:srgbClr val="000000"/>
              </a:solidFill>
              <a:highlight>
                <a:srgbClr val="FFFFFF"/>
              </a:highlight>
              <a:latin typeface="Consolas" panose="020B0609020204030204" pitchFamily="49" charset="0"/>
            </a:endParaRPr>
          </a:p>
          <a:p>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body</a:t>
            </a:r>
            <a:r>
              <a:rPr lang="en-US" sz="1200" noProof="1">
                <a:solidFill>
                  <a:srgbClr val="0000FF"/>
                </a:solidFill>
                <a:highlight>
                  <a:srgbClr val="FFFFFF"/>
                </a:highlight>
                <a:latin typeface="Consolas" panose="020B0609020204030204" pitchFamily="49" charset="0"/>
              </a:rPr>
              <a:t>&gt;</a:t>
            </a:r>
            <a:endParaRPr lang="en-US" sz="1200" noProof="1">
              <a:solidFill>
                <a:srgbClr val="000000"/>
              </a:solidFill>
              <a:highlight>
                <a:srgbClr val="FFFFFF"/>
              </a:highlight>
              <a:latin typeface="Consolas" panose="020B0609020204030204" pitchFamily="49" charset="0"/>
            </a:endParaRPr>
          </a:p>
          <a:p>
            <a:r>
              <a:rPr lang="en-US" sz="1200" noProof="1">
                <a:solidFill>
                  <a:srgbClr val="0000FF"/>
                </a:solidFill>
                <a:highlight>
                  <a:srgbClr val="FFFFFF"/>
                </a:highlight>
                <a:latin typeface="Consolas" panose="020B0609020204030204" pitchFamily="49" charset="0"/>
              </a:rPr>
              <a:t>&lt;/</a:t>
            </a:r>
            <a:r>
              <a:rPr lang="en-US" sz="1200" noProof="1">
                <a:solidFill>
                  <a:srgbClr val="800000"/>
                </a:solidFill>
                <a:highlight>
                  <a:srgbClr val="FFFFFF"/>
                </a:highlight>
                <a:latin typeface="Consolas" panose="020B0609020204030204" pitchFamily="49" charset="0"/>
              </a:rPr>
              <a:t>html</a:t>
            </a:r>
            <a:r>
              <a:rPr lang="en-US" sz="1200" noProof="1">
                <a:solidFill>
                  <a:srgbClr val="0000FF"/>
                </a:solidFill>
                <a:highlight>
                  <a:srgbClr val="FFFFFF"/>
                </a:highlight>
                <a:latin typeface="Consolas" panose="020B0609020204030204" pitchFamily="49" charset="0"/>
              </a:rPr>
              <a:t>&gt;</a:t>
            </a:r>
            <a:endParaRPr lang="en-US" sz="1200" noProof="1"/>
          </a:p>
        </p:txBody>
      </p:sp>
      <p:pic>
        <p:nvPicPr>
          <p:cNvPr id="6" name="Picture 5"/>
          <p:cNvPicPr>
            <a:picLocks noChangeAspect="1"/>
          </p:cNvPicPr>
          <p:nvPr/>
        </p:nvPicPr>
        <p:blipFill>
          <a:blip r:embed="rId3"/>
          <a:stretch>
            <a:fillRect/>
          </a:stretch>
        </p:blipFill>
        <p:spPr>
          <a:xfrm>
            <a:off x="5594301" y="2339182"/>
            <a:ext cx="3352800" cy="2247900"/>
          </a:xfrm>
          <a:prstGeom prst="rect">
            <a:avLst/>
          </a:prstGeom>
        </p:spPr>
      </p:pic>
    </p:spTree>
    <p:extLst>
      <p:ext uri="{BB962C8B-B14F-4D97-AF65-F5344CB8AC3E}">
        <p14:creationId xmlns:p14="http://schemas.microsoft.com/office/powerpoint/2010/main" val="365345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pPr algn="ctr" eaLnBrk="1" hangingPunct="1"/>
            <a:r>
              <a:rPr lang="en-US" altLang="en-US" dirty="0"/>
              <a:t>Intro to Event Handling</a:t>
            </a:r>
            <a:endParaRPr lang="uk-UA" altLang="en-US" dirty="0"/>
          </a:p>
        </p:txBody>
      </p:sp>
      <p:sp>
        <p:nvSpPr>
          <p:cNvPr id="24579" name="Content Placeholder 2"/>
          <p:cNvSpPr>
            <a:spLocks noGrp="1"/>
          </p:cNvSpPr>
          <p:nvPr>
            <p:ph idx="4294967295"/>
          </p:nvPr>
        </p:nvSpPr>
        <p:spPr>
          <a:xfrm>
            <a:off x="304800" y="1447800"/>
            <a:ext cx="8610600" cy="2590800"/>
          </a:xfrm>
        </p:spPr>
        <p:txBody>
          <a:bodyPr/>
          <a:lstStyle/>
          <a:p>
            <a:pPr marL="0" indent="0" algn="just" eaLnBrk="1" hangingPunct="1">
              <a:buFont typeface="Calibri" panose="020F0502020204030204" pitchFamily="34" charset="0"/>
              <a:buNone/>
            </a:pPr>
            <a:r>
              <a:rPr lang="en-US" altLang="en-US" sz="2600"/>
              <a:t>How JavaScript communicates with the world?</a:t>
            </a:r>
            <a:endParaRPr lang="en-US" altLang="en-US" sz="1400"/>
          </a:p>
          <a:p>
            <a:pPr marL="0" indent="0" algn="just" eaLnBrk="1" hangingPunct="1">
              <a:buFont typeface="Calibri" panose="020F0502020204030204" pitchFamily="34" charset="0"/>
              <a:buNone/>
            </a:pPr>
            <a:endParaRPr lang="en-US" altLang="en-US" sz="1400"/>
          </a:p>
          <a:p>
            <a:pPr marL="0" indent="0" algn="just" eaLnBrk="1" hangingPunct="1">
              <a:buFont typeface="Calibri" panose="020F0502020204030204" pitchFamily="34" charset="0"/>
              <a:buNone/>
            </a:pPr>
            <a:r>
              <a:rPr lang="en-US" altLang="en-US" sz="2600"/>
              <a:t>In outline this mechanism works by next scenario: user does something and this action is an event for browser. JavaScript observes pages in the browser. And if event has occurred, script will be activated</a:t>
            </a:r>
            <a:r>
              <a:rPr lang="en-US" altLang="en-US"/>
              <a:t>.</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41148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4495800"/>
            <a:ext cx="1400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4572000"/>
            <a:ext cx="25336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5029200"/>
            <a:ext cx="1400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1225" y="4876800"/>
            <a:ext cx="3905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 y="4800600"/>
            <a:ext cx="1924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Content Placeholder 2"/>
          <p:cNvSpPr txBox="1">
            <a:spLocks/>
          </p:cNvSpPr>
          <p:nvPr/>
        </p:nvSpPr>
        <p:spPr bwMode="auto">
          <a:xfrm>
            <a:off x="6477000" y="545782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Tree>
    <p:extLst>
      <p:ext uri="{BB962C8B-B14F-4D97-AF65-F5344CB8AC3E}">
        <p14:creationId xmlns:p14="http://schemas.microsoft.com/office/powerpoint/2010/main" val="282319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pPr algn="ctr" eaLnBrk="1" hangingPunct="1"/>
            <a:r>
              <a:rPr altLang="en-US"/>
              <a:t>Event handling</a:t>
            </a:r>
            <a:endParaRPr lang="uk-UA" altLang="en-US"/>
          </a:p>
        </p:txBody>
      </p:sp>
      <p:sp>
        <p:nvSpPr>
          <p:cNvPr id="26627" name="Content Placeholder 2"/>
          <p:cNvSpPr>
            <a:spLocks noGrp="1"/>
          </p:cNvSpPr>
          <p:nvPr>
            <p:ph idx="4294967295"/>
          </p:nvPr>
        </p:nvSpPr>
        <p:spPr>
          <a:xfrm>
            <a:off x="304800" y="1447800"/>
            <a:ext cx="8610600" cy="4724400"/>
          </a:xfrm>
        </p:spPr>
        <p:txBody>
          <a:bodyPr/>
          <a:lstStyle/>
          <a:p>
            <a:pPr marL="0" indent="0" algn="just" eaLnBrk="1" hangingPunct="1">
              <a:buFont typeface="Calibri" panose="020F0502020204030204" pitchFamily="34" charset="0"/>
              <a:buNone/>
            </a:pPr>
            <a:r>
              <a:rPr lang="en-US" altLang="en-US" sz="2600"/>
              <a:t>But JavaScript doesn't observe events by default. You should specify to your code what events are interesting for it.</a:t>
            </a:r>
          </a:p>
          <a:p>
            <a:pPr marL="0" indent="0" algn="just" eaLnBrk="1" hangingPunct="1">
              <a:buFont typeface="Calibri" panose="020F0502020204030204" pitchFamily="34" charset="0"/>
              <a:buNone/>
            </a:pPr>
            <a:endParaRPr lang="en-US" altLang="en-US" sz="1400"/>
          </a:p>
          <a:p>
            <a:pPr marL="0" indent="0">
              <a:buFont typeface="Calibri" panose="020F0502020204030204" pitchFamily="34" charset="0"/>
              <a:buNone/>
            </a:pPr>
            <a:r>
              <a:rPr lang="en-US" altLang="en-US" sz="2600"/>
              <a:t>There are 3 basic ways to subscribe to an event:</a:t>
            </a:r>
          </a:p>
          <a:p>
            <a:pPr marL="0" indent="0">
              <a:buFont typeface="Calibri" panose="020F0502020204030204" pitchFamily="34" charset="0"/>
              <a:buNone/>
            </a:pPr>
            <a:r>
              <a:rPr lang="en-US" altLang="en-US" sz="2600"/>
              <a:t>- inline in HTML</a:t>
            </a:r>
          </a:p>
          <a:p>
            <a:pPr marL="0" indent="0">
              <a:buFont typeface="Calibri" panose="020F0502020204030204" pitchFamily="34" charset="0"/>
              <a:buNone/>
            </a:pPr>
            <a:r>
              <a:rPr lang="en-US" altLang="en-US" sz="2600"/>
              <a:t>- using of </a:t>
            </a:r>
            <a:r>
              <a:rPr lang="en-US" altLang="en-US" sz="2600" i="1"/>
              <a:t>onevent</a:t>
            </a:r>
            <a:r>
              <a:rPr lang="en-US" altLang="en-US" sz="2600"/>
              <a:t> attribute</a:t>
            </a:r>
          </a:p>
          <a:p>
            <a:pPr marL="0" indent="0">
              <a:buFontTx/>
              <a:buChar char="-"/>
            </a:pPr>
            <a:r>
              <a:rPr lang="en-US" altLang="en-US" sz="2600"/>
              <a:t> using special methods</a:t>
            </a:r>
          </a:p>
          <a:p>
            <a:pPr marL="0" indent="0">
              <a:buFontTx/>
              <a:buChar char="-"/>
            </a:pPr>
            <a:endParaRPr lang="en-US" altLang="en-US" sz="1400"/>
          </a:p>
          <a:p>
            <a:pPr marL="0" indent="0">
              <a:buFontTx/>
              <a:buNone/>
            </a:pPr>
            <a:r>
              <a:rPr lang="en-US" altLang="en-US" sz="2600"/>
              <a:t>First and second ways are deprecated for present days. Let's take a look at event handling in more details.</a:t>
            </a:r>
          </a:p>
        </p:txBody>
      </p:sp>
      <p:sp>
        <p:nvSpPr>
          <p:cNvPr id="26628" name="Content Placeholder 2"/>
          <p:cNvSpPr txBox="1">
            <a:spLocks/>
          </p:cNvSpPr>
          <p:nvPr/>
        </p:nvSpPr>
        <p:spPr bwMode="auto">
          <a:xfrm>
            <a:off x="6248400" y="2971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[1]</a:t>
            </a:r>
            <a:endParaRPr lang="uk-UA" altLang="en-US" sz="2000"/>
          </a:p>
        </p:txBody>
      </p:sp>
      <p:sp>
        <p:nvSpPr>
          <p:cNvPr id="26629" name="Content Placeholder 2"/>
          <p:cNvSpPr txBox="1">
            <a:spLocks/>
          </p:cNvSpPr>
          <p:nvPr/>
        </p:nvSpPr>
        <p:spPr bwMode="auto">
          <a:xfrm>
            <a:off x="6629400" y="5562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2469A"/>
              </a:buClr>
              <a:buFont typeface="Calibri" panose="020F0502020204030204" pitchFamily="34" charset="0"/>
              <a:buChar char="▪"/>
              <a:defRPr sz="3200">
                <a:solidFill>
                  <a:schemeClr val="tx1"/>
                </a:solidFill>
                <a:latin typeface="Segoe UI" panose="020B0502040204020203" pitchFamily="34" charset="0"/>
                <a:cs typeface="Segoe UI" panose="020B0502040204020203" pitchFamily="34" charset="0"/>
              </a:defRPr>
            </a:lvl1pPr>
            <a:lvl2pPr marL="628650" indent="-285750">
              <a:spcBef>
                <a:spcPct val="20000"/>
              </a:spcBef>
              <a:buFont typeface="Arial" panose="020B0604020202020204" pitchFamily="34" charset="0"/>
              <a:buChar char="–"/>
              <a:defRPr sz="2800">
                <a:solidFill>
                  <a:schemeClr val="tx1"/>
                </a:solidFill>
                <a:latin typeface="Segoe UI" panose="020B0502040204020203" pitchFamily="34" charset="0"/>
                <a:cs typeface="Segoe UI" panose="020B0502040204020203" pitchFamily="34" charset="0"/>
              </a:defRPr>
            </a:lvl2pPr>
            <a:lvl3pPr marL="971550" indent="-171450">
              <a:spcBef>
                <a:spcPct val="20000"/>
              </a:spcBef>
              <a:buFont typeface="Calibri" panose="020F0502020204030204" pitchFamily="34" charset="0"/>
              <a:buChar char="▪"/>
              <a:defRPr sz="2400">
                <a:solidFill>
                  <a:schemeClr val="tx1"/>
                </a:solidFill>
                <a:latin typeface="Segoe UI" panose="020B0502040204020203" pitchFamily="34" charset="0"/>
                <a:cs typeface="Segoe UI" panose="020B0502040204020203" pitchFamily="34" charset="0"/>
              </a:defRPr>
            </a:lvl3pPr>
            <a:lvl4pPr marL="12573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4pPr>
            <a:lvl5pPr marL="1485900" indent="-228600">
              <a:spcBef>
                <a:spcPct val="20000"/>
              </a:spcBef>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5pPr>
            <a:lvl6pPr marL="19431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6pPr>
            <a:lvl7pPr marL="24003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7pPr>
            <a:lvl8pPr marL="28575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8pPr>
            <a:lvl9pPr marL="3314700" indent="-228600" eaLnBrk="0" fontAlgn="base" hangingPunct="0">
              <a:spcBef>
                <a:spcPct val="20000"/>
              </a:spcBef>
              <a:spcAft>
                <a:spcPct val="0"/>
              </a:spcAft>
              <a:buFont typeface="Arial" panose="020B0604020202020204" pitchFamily="34" charset="0"/>
              <a:buChar char="»"/>
              <a:defRPr sz="2000">
                <a:solidFill>
                  <a:schemeClr val="tx1"/>
                </a:solidFill>
                <a:latin typeface="Segoe UI" panose="020B0502040204020203" pitchFamily="34" charset="0"/>
                <a:cs typeface="Segoe UI" panose="020B0502040204020203" pitchFamily="34" charset="0"/>
              </a:defRPr>
            </a:lvl9pPr>
          </a:lstStyle>
          <a:p>
            <a:pPr eaLnBrk="1" hangingPunct="1">
              <a:buFont typeface="Calibri" panose="020F0502020204030204" pitchFamily="34" charset="0"/>
              <a:buNone/>
            </a:pPr>
            <a:r>
              <a:rPr lang="en-US" altLang="en-US" sz="2000"/>
              <a:t>[</a:t>
            </a:r>
            <a:r>
              <a:rPr lang="uk-UA" altLang="en-US" sz="2000">
                <a:latin typeface="Arial" panose="020B0604020202020204" pitchFamily="34" charset="0"/>
              </a:rPr>
              <a:t>2</a:t>
            </a:r>
            <a:r>
              <a:rPr lang="en-US" altLang="en-US" sz="2000"/>
              <a:t>]</a:t>
            </a:r>
            <a:endParaRPr lang="uk-UA" altLang="en-US" sz="2000"/>
          </a:p>
        </p:txBody>
      </p:sp>
    </p:spTree>
    <p:extLst>
      <p:ext uri="{BB962C8B-B14F-4D97-AF65-F5344CB8AC3E}">
        <p14:creationId xmlns:p14="http://schemas.microsoft.com/office/powerpoint/2010/main" val="536820575"/>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7283</Words>
  <Application>Microsoft Office PowerPoint</Application>
  <PresentationFormat>On-screen Show (4:3)</PresentationFormat>
  <Paragraphs>648</Paragraphs>
  <Slides>52</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Consolas</vt:lpstr>
      <vt:lpstr>Courier New</vt:lpstr>
      <vt:lpstr>Segoe UI</vt:lpstr>
      <vt:lpstr>Segoe UI Light</vt:lpstr>
      <vt:lpstr>Times New Roman</vt:lpstr>
      <vt:lpstr>Verdana</vt:lpstr>
      <vt:lpstr>Wingdings</vt:lpstr>
      <vt:lpstr>1_Office Theme</vt:lpstr>
      <vt:lpstr>DOM Manipulation and jQuery</vt:lpstr>
      <vt:lpstr>Agenda</vt:lpstr>
      <vt:lpstr>DOM Tree</vt:lpstr>
      <vt:lpstr>Finding HTML Elements </vt:lpstr>
      <vt:lpstr>Changing HTML Content</vt:lpstr>
      <vt:lpstr>Changing the Value of an Attribute</vt:lpstr>
      <vt:lpstr>Changing HTML Style</vt:lpstr>
      <vt:lpstr>Intro to Event Handling</vt:lpstr>
      <vt:lpstr>Event handling</vt:lpstr>
      <vt:lpstr>Inline handling</vt:lpstr>
      <vt:lpstr>Using of onevent attribute </vt:lpstr>
      <vt:lpstr>Proper ways</vt:lpstr>
      <vt:lpstr>Proper ways</vt:lpstr>
      <vt:lpstr>Event object</vt:lpstr>
      <vt:lpstr>Control of Default behavior</vt:lpstr>
      <vt:lpstr>Accessing Form Elements</vt:lpstr>
      <vt:lpstr>jQuery: Write Less, Do More</vt:lpstr>
      <vt:lpstr>Linking jQuery</vt:lpstr>
      <vt:lpstr>$ Alias</vt:lpstr>
      <vt:lpstr>Basic jQuery Syntax</vt:lpstr>
      <vt:lpstr>jQuery Ready Event</vt:lpstr>
      <vt:lpstr>Basic Selectors</vt:lpstr>
      <vt:lpstr>Reading and Changing HTML Contents</vt:lpstr>
      <vt:lpstr>Reading and Changing Class Info</vt:lpstr>
      <vt:lpstr>jQuery Event Basics</vt:lpstr>
      <vt:lpstr>Setting Up Browser onclick Event</vt:lpstr>
      <vt:lpstr>Setting Up Browser onclick Event With .on() Method</vt:lpstr>
      <vt:lpstr>Showing and Hiding Content</vt:lpstr>
      <vt:lpstr>Animated Showing and Hiding</vt:lpstr>
      <vt:lpstr>Fade and Slide Animations</vt:lpstr>
      <vt:lpstr>Changing Display Based on Current Visibility State</vt:lpstr>
      <vt:lpstr>Practice Task</vt:lpstr>
      <vt:lpstr>Advanced Topics</vt:lpstr>
      <vt:lpstr>HTML5 Web Storage Objects</vt:lpstr>
      <vt:lpstr>Using Storage Objects</vt:lpstr>
      <vt:lpstr>Sample</vt:lpstr>
      <vt:lpstr>Bubbling and Capturing</vt:lpstr>
      <vt:lpstr>Bubbling and Capturing</vt:lpstr>
      <vt:lpstr>Sample</vt:lpstr>
      <vt:lpstr>PowerPoint Presentation</vt:lpstr>
      <vt:lpstr>What are Cookies?</vt:lpstr>
      <vt:lpstr>Create a Cookie with JavaScript</vt:lpstr>
      <vt:lpstr>Read a Cookie</vt:lpstr>
      <vt:lpstr>Changing and Deleting Cookie</vt:lpstr>
      <vt:lpstr>Sample Function to Set a Cookie</vt:lpstr>
      <vt:lpstr>Sample Function to Get a Cookie</vt:lpstr>
      <vt:lpstr>Setting Up Events to Run Only Once</vt:lpstr>
      <vt:lpstr>Tearing Down Event Listeners</vt:lpstr>
      <vt:lpstr>Reading and Changing Styles</vt:lpstr>
      <vt:lpstr>Using Different Handlers for Multiple Events </vt:lpstr>
      <vt:lpstr>Doing Something After an Animation Completes</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2011-03-27T18:00:15Z</dcterms:created>
  <dcterms:modified xsi:type="dcterms:W3CDTF">2017-04-05T09:46:16Z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