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5" r:id="rId5"/>
    <p:sldId id="261" r:id="rId6"/>
    <p:sldId id="262" r:id="rId7"/>
    <p:sldId id="258" r:id="rId8"/>
    <p:sldId id="259" r:id="rId9"/>
    <p:sldId id="263" r:id="rId10"/>
    <p:sldId id="270" r:id="rId11"/>
    <p:sldId id="271" r:id="rId12"/>
    <p:sldId id="264" r:id="rId13"/>
    <p:sldId id="266" r:id="rId14"/>
    <p:sldId id="269" r:id="rId15"/>
    <p:sldId id="265" r:id="rId16"/>
    <p:sldId id="267" r:id="rId17"/>
    <p:sldId id="268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Мобільний модуль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Проектна діяльність Ремінного Максима та </a:t>
            </a:r>
            <a:r>
              <a:rPr lang="uk-UA" dirty="0" err="1"/>
              <a:t>Кондріяненка</a:t>
            </a:r>
            <a:r>
              <a:rPr lang="uk-UA" dirty="0"/>
              <a:t> </a:t>
            </a:r>
            <a:r>
              <a:rPr lang="uk-UA" dirty="0" err="1"/>
              <a:t>Вітера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353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574397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steppin</a:t>
            </a:r>
            <a:r>
              <a:rPr lang="en-US" dirty="0"/>
              <a:t>=5;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=4;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 (</a:t>
            </a:r>
            <a:r>
              <a:rPr lang="en-US" dirty="0" err="1"/>
              <a:t>dir</a:t>
            </a:r>
            <a:r>
              <a:rPr lang="en-US" dirty="0"/>
              <a:t>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 (</a:t>
            </a:r>
            <a:r>
              <a:rPr lang="en-US" dirty="0" err="1"/>
              <a:t>steppin</a:t>
            </a:r>
            <a:r>
              <a:rPr lang="en-US" dirty="0"/>
              <a:t>, OUTPUT);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analogRead</a:t>
            </a:r>
            <a:r>
              <a:rPr lang="en-US" dirty="0"/>
              <a:t>(A3)&gt;700)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step (true,500-analogRead(A3));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</a:t>
            </a:r>
            <a:r>
              <a:rPr lang="en-US" dirty="0" err="1"/>
              <a:t>analogRead</a:t>
            </a:r>
            <a:r>
              <a:rPr lang="en-US" dirty="0"/>
              <a:t>(A3)&gt;700)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step (</a:t>
            </a:r>
            <a:r>
              <a:rPr lang="en-US" dirty="0" err="1"/>
              <a:t>false,analogRead</a:t>
            </a:r>
            <a:r>
              <a:rPr lang="en-US" dirty="0"/>
              <a:t>(A3)-500);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5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Код ( друга частина)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void step(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dir,int</a:t>
            </a:r>
            <a:r>
              <a:rPr lang="en-US" dirty="0"/>
              <a:t> steps)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dir,dir</a:t>
            </a:r>
            <a:r>
              <a:rPr lang="en-US" dirty="0"/>
              <a:t>);</a:t>
            </a:r>
          </a:p>
          <a:p>
            <a:r>
              <a:rPr lang="en-US" dirty="0"/>
              <a:t>  delay(50);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steps;i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steppin</a:t>
            </a:r>
            <a:r>
              <a:rPr lang="en-US" dirty="0"/>
              <a:t>, HIGH);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(100);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steppin</a:t>
            </a:r>
            <a:r>
              <a:rPr lang="en-US" dirty="0"/>
              <a:t>, LOW);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(100);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705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Перелік компонентів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4792112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Проводки;</a:t>
            </a:r>
          </a:p>
          <a:p>
            <a:r>
              <a:rPr lang="uk-UA" dirty="0"/>
              <a:t>Драйвер </a:t>
            </a:r>
            <a:r>
              <a:rPr lang="en-US" dirty="0"/>
              <a:t>DRV8825 (x</a:t>
            </a:r>
            <a:r>
              <a:rPr lang="uk-UA" dirty="0"/>
              <a:t>2</a:t>
            </a:r>
            <a:r>
              <a:rPr lang="en-US" dirty="0"/>
              <a:t>);</a:t>
            </a:r>
          </a:p>
          <a:p>
            <a:r>
              <a:rPr lang="uk-UA" dirty="0"/>
              <a:t>Шаговий мотор 17</a:t>
            </a:r>
            <a:r>
              <a:rPr lang="en-US" dirty="0"/>
              <a:t>HS2408 (x</a:t>
            </a:r>
            <a:r>
              <a:rPr lang="uk-UA" dirty="0"/>
              <a:t>2</a:t>
            </a:r>
            <a:r>
              <a:rPr lang="en-US" dirty="0"/>
              <a:t>);</a:t>
            </a:r>
          </a:p>
          <a:p>
            <a:r>
              <a:rPr lang="uk-UA" dirty="0"/>
              <a:t>Ролик (х2);</a:t>
            </a:r>
          </a:p>
          <a:p>
            <a:r>
              <a:rPr lang="uk-UA" dirty="0"/>
              <a:t>Гвинти М5;</a:t>
            </a:r>
          </a:p>
          <a:p>
            <a:r>
              <a:rPr lang="uk-UA" dirty="0"/>
              <a:t>Гайки М5</a:t>
            </a:r>
            <a:r>
              <a:rPr lang="en-US" dirty="0"/>
              <a:t>;</a:t>
            </a:r>
            <a:endParaRPr lang="uk-UA" dirty="0"/>
          </a:p>
          <a:p>
            <a:r>
              <a:rPr lang="uk-UA" dirty="0"/>
              <a:t>Шайби М5</a:t>
            </a:r>
            <a:r>
              <a:rPr lang="en-US" dirty="0"/>
              <a:t>;</a:t>
            </a:r>
          </a:p>
          <a:p>
            <a:r>
              <a:rPr lang="uk-UA" dirty="0"/>
              <a:t>Шурупи</a:t>
            </a:r>
            <a:r>
              <a:rPr lang="en-US" dirty="0"/>
              <a:t>;</a:t>
            </a:r>
            <a:endParaRPr lang="uk-UA" dirty="0"/>
          </a:p>
          <a:p>
            <a:r>
              <a:rPr lang="en-US" dirty="0"/>
              <a:t>Arduino Uno (x1);</a:t>
            </a:r>
          </a:p>
          <a:p>
            <a:r>
              <a:rPr lang="uk-UA" dirty="0"/>
              <a:t>Макетна плата (х1);</a:t>
            </a:r>
          </a:p>
          <a:p>
            <a:r>
              <a:rPr lang="uk-UA" dirty="0"/>
              <a:t>Рейка (х1);</a:t>
            </a:r>
          </a:p>
          <a:p>
            <a:r>
              <a:rPr lang="uk-UA" dirty="0"/>
              <a:t>Блок живлення</a:t>
            </a:r>
            <a:r>
              <a:rPr lang="en-US" dirty="0"/>
              <a:t> 12V</a:t>
            </a:r>
            <a:r>
              <a:rPr lang="uk-UA" dirty="0"/>
              <a:t> (</a:t>
            </a:r>
            <a:r>
              <a:rPr lang="en-US" dirty="0"/>
              <a:t>x1);</a:t>
            </a:r>
            <a:endParaRPr lang="uk-UA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перелік компонентів може змінюватись, залежно від потреб покупця.</a:t>
            </a:r>
          </a:p>
        </p:txBody>
      </p:sp>
    </p:spTree>
    <p:extLst>
      <p:ext uri="{BB962C8B-B14F-4D97-AF65-F5344CB8AC3E}">
        <p14:creationId xmlns:p14="http://schemas.microsoft.com/office/powerpoint/2010/main" val="242636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Рухомий модуль для малих відстаней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тепер ми розглянемо другий варіант кріплення для пересування модулю наприклад по робочому столі.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514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 своїй суті цей модуль бу рухатися разом з пасом на не великі відстані</a:t>
            </a:r>
            <a:endParaRPr lang="uk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EA8763D-A499-40C0-9ADD-FBA0DC57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560" y="2160588"/>
            <a:ext cx="6090918" cy="3881437"/>
          </a:xfrm>
        </p:spPr>
      </p:pic>
    </p:spTree>
    <p:extLst>
      <p:ext uri="{BB962C8B-B14F-4D97-AF65-F5344CB8AC3E}">
        <p14:creationId xmlns:p14="http://schemas.microsoft.com/office/powerpoint/2010/main" val="397708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Код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Servo.h</a:t>
            </a:r>
            <a:r>
              <a:rPr lang="en-US" dirty="0"/>
              <a:t>&gt;</a:t>
            </a:r>
          </a:p>
          <a:p>
            <a:r>
              <a:rPr lang="en-US" dirty="0"/>
              <a:t>Servo servo1;</a:t>
            </a:r>
          </a:p>
          <a:p>
            <a:r>
              <a:rPr lang="en-US" dirty="0"/>
              <a:t>Servo servo2;</a:t>
            </a:r>
          </a:p>
          <a:p>
            <a:r>
              <a:rPr lang="en-US" dirty="0"/>
              <a:t>Servo servo3;</a:t>
            </a:r>
          </a:p>
          <a:p>
            <a:r>
              <a:rPr lang="en-US" dirty="0"/>
              <a:t>Servo servo4;</a:t>
            </a:r>
          </a:p>
          <a:p>
            <a:r>
              <a:rPr lang="en-US" dirty="0" err="1"/>
              <a:t>int</a:t>
            </a:r>
            <a:r>
              <a:rPr lang="en-US" dirty="0"/>
              <a:t> angle1=0; // </a:t>
            </a:r>
            <a:r>
              <a:rPr lang="uk-UA" dirty="0"/>
              <a:t>кут початкового положення</a:t>
            </a:r>
          </a:p>
          <a:p>
            <a:r>
              <a:rPr lang="en-US" dirty="0" err="1"/>
              <a:t>int</a:t>
            </a:r>
            <a:r>
              <a:rPr lang="en-US" dirty="0"/>
              <a:t> angle2=180; // </a:t>
            </a:r>
            <a:r>
              <a:rPr lang="uk-UA" dirty="0"/>
              <a:t>кут початкового положення </a:t>
            </a:r>
          </a:p>
          <a:p>
            <a:r>
              <a:rPr lang="en-US" dirty="0" err="1"/>
              <a:t>int</a:t>
            </a:r>
            <a:r>
              <a:rPr lang="en-US" dirty="0"/>
              <a:t> angle3=0; // </a:t>
            </a:r>
            <a:r>
              <a:rPr lang="uk-UA" dirty="0"/>
              <a:t>кут початкового положення</a:t>
            </a:r>
          </a:p>
          <a:p>
            <a:r>
              <a:rPr lang="en-US" dirty="0" err="1"/>
              <a:t>int</a:t>
            </a:r>
            <a:r>
              <a:rPr lang="en-US" dirty="0"/>
              <a:t> angle4=0; // </a:t>
            </a:r>
            <a:r>
              <a:rPr lang="uk-UA" dirty="0"/>
              <a:t>кут початкового положення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steppin</a:t>
            </a:r>
            <a:r>
              <a:rPr lang="en-US" dirty="0"/>
              <a:t>=5;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=4; // </a:t>
            </a:r>
            <a:r>
              <a:rPr lang="uk-UA" dirty="0"/>
              <a:t>напрям 1 - вперед 0 - назад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servo1.attach (11); // </a:t>
            </a:r>
            <a:r>
              <a:rPr lang="uk-UA" dirty="0"/>
              <a:t>піни до яких підключений сервомотор</a:t>
            </a:r>
          </a:p>
          <a:p>
            <a:r>
              <a:rPr lang="uk-UA" dirty="0"/>
              <a:t>  </a:t>
            </a:r>
            <a:r>
              <a:rPr lang="en-US" dirty="0"/>
              <a:t>servo2.attach (10); // </a:t>
            </a:r>
            <a:r>
              <a:rPr lang="uk-UA" dirty="0"/>
              <a:t>піни до яких підключений сервомотор</a:t>
            </a:r>
          </a:p>
          <a:p>
            <a:r>
              <a:rPr lang="uk-UA" dirty="0"/>
              <a:t>  </a:t>
            </a:r>
            <a:r>
              <a:rPr lang="en-US" dirty="0"/>
              <a:t>servo3.attach (9); // </a:t>
            </a:r>
            <a:r>
              <a:rPr lang="uk-UA" dirty="0"/>
              <a:t>піни до яких підключений сервомотор</a:t>
            </a:r>
          </a:p>
          <a:p>
            <a:r>
              <a:rPr lang="uk-UA" dirty="0"/>
              <a:t>  </a:t>
            </a:r>
            <a:r>
              <a:rPr lang="en-US" dirty="0"/>
              <a:t>servo4.attach (6); // </a:t>
            </a:r>
            <a:r>
              <a:rPr lang="uk-UA" dirty="0"/>
              <a:t>піни до яких підключений сервомотор</a:t>
            </a:r>
          </a:p>
          <a:p>
            <a:r>
              <a:rPr lang="uk-UA" dirty="0"/>
              <a:t>  </a:t>
            </a:r>
            <a:r>
              <a:rPr lang="en-US" dirty="0"/>
              <a:t>servo1.write (angle1); // </a:t>
            </a:r>
            <a:r>
              <a:rPr lang="uk-UA" dirty="0"/>
              <a:t>початкове положення</a:t>
            </a:r>
          </a:p>
          <a:p>
            <a:r>
              <a:rPr lang="uk-UA" dirty="0"/>
              <a:t>  </a:t>
            </a:r>
            <a:r>
              <a:rPr lang="en-US" dirty="0"/>
              <a:t>servo1.write (angle2); // </a:t>
            </a:r>
            <a:r>
              <a:rPr lang="uk-UA" dirty="0"/>
              <a:t>початкове положення</a:t>
            </a:r>
          </a:p>
          <a:p>
            <a:r>
              <a:rPr lang="uk-UA" dirty="0"/>
              <a:t>  </a:t>
            </a:r>
            <a:r>
              <a:rPr lang="en-US" dirty="0"/>
              <a:t>servo1.write (angle3); // </a:t>
            </a:r>
            <a:r>
              <a:rPr lang="uk-UA" dirty="0"/>
              <a:t>початкове положення</a:t>
            </a:r>
          </a:p>
          <a:p>
            <a:r>
              <a:rPr lang="uk-UA" dirty="0"/>
              <a:t>  </a:t>
            </a:r>
            <a:r>
              <a:rPr lang="en-US" dirty="0"/>
              <a:t>servo1.write (angle4); // </a:t>
            </a:r>
            <a:r>
              <a:rPr lang="uk-UA" dirty="0"/>
              <a:t>початкове положення</a:t>
            </a:r>
          </a:p>
        </p:txBody>
      </p:sp>
    </p:spTree>
    <p:extLst>
      <p:ext uri="{BB962C8B-B14F-4D97-AF65-F5344CB8AC3E}">
        <p14:creationId xmlns:p14="http://schemas.microsoft.com/office/powerpoint/2010/main" val="327632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Код (друга частина)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92838"/>
          </a:xfrm>
        </p:spPr>
        <p:txBody>
          <a:bodyPr>
            <a:normAutofit fontScale="47500" lnSpcReduction="20000"/>
          </a:bodyPr>
          <a:lstStyle/>
          <a:p>
            <a:r>
              <a:rPr lang="uk-UA" dirty="0"/>
              <a:t> </a:t>
            </a:r>
            <a:r>
              <a:rPr lang="en-US" dirty="0" err="1"/>
              <a:t>pinMode</a:t>
            </a:r>
            <a:r>
              <a:rPr lang="en-US" dirty="0"/>
              <a:t> (</a:t>
            </a:r>
            <a:r>
              <a:rPr lang="en-US" dirty="0" err="1"/>
              <a:t>dir</a:t>
            </a:r>
            <a:r>
              <a:rPr lang="en-US" dirty="0"/>
              <a:t>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 (</a:t>
            </a:r>
            <a:r>
              <a:rPr lang="en-US" dirty="0" err="1"/>
              <a:t>steppin</a:t>
            </a:r>
            <a:r>
              <a:rPr lang="en-US" dirty="0"/>
              <a:t>, OUTPUT);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angle1=map(</a:t>
            </a:r>
            <a:r>
              <a:rPr lang="en-US" dirty="0" err="1"/>
              <a:t>analogRead</a:t>
            </a:r>
            <a:r>
              <a:rPr lang="en-US" dirty="0"/>
              <a:t>(A0),0,1023,0,180); // </a:t>
            </a:r>
            <a:r>
              <a:rPr lang="uk-UA" dirty="0"/>
              <a:t>перетворення значень з потенціометра для </a:t>
            </a:r>
            <a:r>
              <a:rPr lang="uk-UA" dirty="0" err="1"/>
              <a:t>серомотора</a:t>
            </a:r>
            <a:r>
              <a:rPr lang="uk-UA" dirty="0"/>
              <a:t>  </a:t>
            </a:r>
          </a:p>
          <a:p>
            <a:r>
              <a:rPr lang="uk-UA" dirty="0"/>
              <a:t> </a:t>
            </a:r>
            <a:r>
              <a:rPr lang="en-US" dirty="0"/>
              <a:t>angle2=map(</a:t>
            </a:r>
            <a:r>
              <a:rPr lang="en-US" dirty="0" err="1"/>
              <a:t>analogRead</a:t>
            </a:r>
            <a:r>
              <a:rPr lang="en-US" dirty="0"/>
              <a:t>(A0),0,1023,180,0); // </a:t>
            </a:r>
            <a:r>
              <a:rPr lang="uk-UA" dirty="0"/>
              <a:t>перетворення значень з потенціометра для </a:t>
            </a:r>
            <a:r>
              <a:rPr lang="uk-UA" dirty="0" err="1"/>
              <a:t>серомотора</a:t>
            </a:r>
            <a:endParaRPr lang="uk-UA" dirty="0"/>
          </a:p>
          <a:p>
            <a:r>
              <a:rPr lang="uk-UA" dirty="0"/>
              <a:t> </a:t>
            </a:r>
            <a:r>
              <a:rPr lang="en-US" dirty="0"/>
              <a:t>angle3=map(</a:t>
            </a:r>
            <a:r>
              <a:rPr lang="en-US" dirty="0" err="1"/>
              <a:t>analogRead</a:t>
            </a:r>
            <a:r>
              <a:rPr lang="en-US" dirty="0"/>
              <a:t>(A1),0,1023,0,180); // </a:t>
            </a:r>
            <a:r>
              <a:rPr lang="uk-UA" dirty="0"/>
              <a:t>перетворення значень з потенціометра для </a:t>
            </a:r>
            <a:r>
              <a:rPr lang="uk-UA" dirty="0" err="1"/>
              <a:t>серомотора</a:t>
            </a:r>
            <a:endParaRPr lang="uk-UA" dirty="0"/>
          </a:p>
          <a:p>
            <a:r>
              <a:rPr lang="uk-UA" dirty="0"/>
              <a:t> </a:t>
            </a:r>
            <a:r>
              <a:rPr lang="en-US" dirty="0"/>
              <a:t>angle4=map(</a:t>
            </a:r>
            <a:r>
              <a:rPr lang="en-US" dirty="0" err="1"/>
              <a:t>analogRead</a:t>
            </a:r>
            <a:r>
              <a:rPr lang="en-US" dirty="0"/>
              <a:t>(A2),0,1023,0,180); // </a:t>
            </a:r>
            <a:r>
              <a:rPr lang="uk-UA" dirty="0"/>
              <a:t>перетворення значень з потенціометра для </a:t>
            </a:r>
            <a:r>
              <a:rPr lang="uk-UA" dirty="0" err="1"/>
              <a:t>серомотора</a:t>
            </a:r>
            <a:endParaRPr lang="uk-UA" dirty="0"/>
          </a:p>
          <a:p>
            <a:r>
              <a:rPr lang="uk-UA" dirty="0"/>
              <a:t>  </a:t>
            </a:r>
            <a:r>
              <a:rPr lang="en-US" dirty="0"/>
              <a:t>servo1.write(angle1);</a:t>
            </a:r>
          </a:p>
          <a:p>
            <a:r>
              <a:rPr lang="en-US" dirty="0"/>
              <a:t>  servo2.write(angle2);</a:t>
            </a:r>
          </a:p>
          <a:p>
            <a:r>
              <a:rPr lang="en-US" dirty="0"/>
              <a:t>  servo3.write(angle3);</a:t>
            </a:r>
          </a:p>
          <a:p>
            <a:r>
              <a:rPr lang="en-US" dirty="0"/>
              <a:t>  servo4.write(angle4);</a:t>
            </a:r>
          </a:p>
          <a:p>
            <a:r>
              <a:rPr lang="en-US" dirty="0"/>
              <a:t>  if (</a:t>
            </a:r>
            <a:r>
              <a:rPr lang="en-US" dirty="0" err="1"/>
              <a:t>analogRead</a:t>
            </a:r>
            <a:r>
              <a:rPr lang="en-US" dirty="0"/>
              <a:t>(A3)&gt;700)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step (true,500-analogRead(A3));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</a:t>
            </a:r>
            <a:r>
              <a:rPr lang="en-US" dirty="0" err="1"/>
              <a:t>analogRead</a:t>
            </a:r>
            <a:r>
              <a:rPr lang="en-US" dirty="0"/>
              <a:t>(A3)&gt;700)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step (</a:t>
            </a:r>
            <a:r>
              <a:rPr lang="en-US" dirty="0" err="1"/>
              <a:t>false,analogRead</a:t>
            </a:r>
            <a:r>
              <a:rPr lang="en-US" dirty="0"/>
              <a:t>(A3)-500);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Код (третя частина)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step(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dir,int</a:t>
            </a:r>
            <a:r>
              <a:rPr lang="en-US" dirty="0"/>
              <a:t> steps) // </a:t>
            </a:r>
            <a:r>
              <a:rPr lang="uk-UA" dirty="0"/>
              <a:t>довго пояснювати (для шагового мотора)</a:t>
            </a:r>
          </a:p>
          <a:p>
            <a:r>
              <a:rPr lang="uk-UA" dirty="0"/>
              <a:t>{</a:t>
            </a:r>
          </a:p>
          <a:p>
            <a:r>
              <a:rPr lang="uk-UA" dirty="0"/>
              <a:t>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dir,dir</a:t>
            </a:r>
            <a:r>
              <a:rPr lang="en-US" dirty="0"/>
              <a:t>);</a:t>
            </a:r>
          </a:p>
          <a:p>
            <a:r>
              <a:rPr lang="en-US" dirty="0"/>
              <a:t>  delay(50);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steps;i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endParaRPr lang="uk-UA" dirty="0"/>
          </a:p>
          <a:p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steppin</a:t>
            </a:r>
            <a:r>
              <a:rPr lang="en-US" dirty="0"/>
              <a:t>, HIGH);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(100);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steppin</a:t>
            </a:r>
            <a:r>
              <a:rPr lang="en-US" dirty="0"/>
              <a:t>, LOW);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(100);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203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Компоненти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215" y="1398955"/>
            <a:ext cx="8859787" cy="4642408"/>
          </a:xfrm>
        </p:spPr>
        <p:txBody>
          <a:bodyPr>
            <a:normAutofit fontScale="55000" lnSpcReduction="20000"/>
          </a:bodyPr>
          <a:lstStyle/>
          <a:p>
            <a:r>
              <a:rPr lang="uk-UA" sz="2400" dirty="0"/>
              <a:t>Сервомотори </a:t>
            </a:r>
            <a:r>
              <a:rPr lang="en-US" sz="2400" dirty="0"/>
              <a:t>MG996R Tower Pro (</a:t>
            </a:r>
            <a:r>
              <a:rPr lang="uk-UA" sz="2400" dirty="0"/>
              <a:t>х3);</a:t>
            </a:r>
          </a:p>
          <a:p>
            <a:r>
              <a:rPr lang="uk-UA" sz="2400" dirty="0"/>
              <a:t>Сервомотори </a:t>
            </a:r>
            <a:r>
              <a:rPr lang="en-US" sz="2400" dirty="0"/>
              <a:t>MG996R (</a:t>
            </a:r>
            <a:r>
              <a:rPr lang="uk-UA" sz="2400" dirty="0"/>
              <a:t>х1);</a:t>
            </a:r>
          </a:p>
          <a:p>
            <a:r>
              <a:rPr lang="uk-UA" sz="2400" dirty="0"/>
              <a:t>Картон;</a:t>
            </a:r>
          </a:p>
          <a:p>
            <a:r>
              <a:rPr lang="uk-UA" sz="2400" dirty="0"/>
              <a:t>Проводки;</a:t>
            </a:r>
          </a:p>
          <a:p>
            <a:r>
              <a:rPr lang="uk-UA" sz="2400" dirty="0"/>
              <a:t>Драйвер </a:t>
            </a:r>
            <a:r>
              <a:rPr lang="en-US" sz="2400" dirty="0"/>
              <a:t>DRV8825 (x1);</a:t>
            </a:r>
          </a:p>
          <a:p>
            <a:r>
              <a:rPr lang="uk-UA" sz="2400" dirty="0"/>
              <a:t>Шаговий мотор 17</a:t>
            </a:r>
            <a:r>
              <a:rPr lang="en-US" sz="2400" dirty="0"/>
              <a:t>HS2408 (x1);</a:t>
            </a:r>
          </a:p>
          <a:p>
            <a:r>
              <a:rPr lang="uk-UA" sz="2400" dirty="0"/>
              <a:t>Зубчастий ролик (х2);</a:t>
            </a:r>
            <a:endParaRPr lang="en-US" sz="2400" dirty="0"/>
          </a:p>
          <a:p>
            <a:r>
              <a:rPr lang="uk-UA" sz="2400" dirty="0"/>
              <a:t>Зубчастий ремінь (х1)</a:t>
            </a:r>
            <a:r>
              <a:rPr lang="en-US" sz="2400" dirty="0"/>
              <a:t>;</a:t>
            </a:r>
            <a:endParaRPr lang="uk-UA" sz="2400" dirty="0"/>
          </a:p>
          <a:p>
            <a:r>
              <a:rPr lang="uk-UA" sz="2400" dirty="0"/>
              <a:t>Гвинт М5 (х2);</a:t>
            </a:r>
          </a:p>
          <a:p>
            <a:r>
              <a:rPr lang="uk-UA" sz="2400" dirty="0"/>
              <a:t>Гайка М5 (х4);</a:t>
            </a:r>
          </a:p>
          <a:p>
            <a:r>
              <a:rPr lang="uk-UA" sz="2400" dirty="0"/>
              <a:t>Шайба М5 (х4);</a:t>
            </a:r>
          </a:p>
          <a:p>
            <a:r>
              <a:rPr lang="uk-UA" sz="2400" dirty="0"/>
              <a:t>Шуруп (+-х20);</a:t>
            </a:r>
          </a:p>
          <a:p>
            <a:r>
              <a:rPr lang="en-US" sz="2400" dirty="0"/>
              <a:t>Arduino Uno (x1);</a:t>
            </a:r>
          </a:p>
          <a:p>
            <a:r>
              <a:rPr lang="uk-UA" sz="2400" dirty="0"/>
              <a:t>Макетна плата (х1);</a:t>
            </a:r>
          </a:p>
          <a:p>
            <a:r>
              <a:rPr lang="uk-UA" sz="2400" dirty="0"/>
              <a:t>Рейка (х1);</a:t>
            </a:r>
          </a:p>
          <a:p>
            <a:r>
              <a:rPr lang="uk-UA" sz="2400" dirty="0"/>
              <a:t>Блок живлення 12</a:t>
            </a:r>
            <a:r>
              <a:rPr lang="en-US" sz="2400" dirty="0"/>
              <a:t>V</a:t>
            </a:r>
            <a:r>
              <a:rPr lang="uk-UA" sz="2400" dirty="0"/>
              <a:t> (</a:t>
            </a:r>
            <a:r>
              <a:rPr lang="en-US" sz="2400" dirty="0"/>
              <a:t>x1);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91450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Цей </a:t>
            </a:r>
            <a:r>
              <a:rPr lang="uk-UA" dirty="0" err="1"/>
              <a:t>проєкт</a:t>
            </a:r>
            <a:r>
              <a:rPr lang="uk-UA" dirty="0"/>
              <a:t> можна покращити та допрацювати . Кожен може його переробити під свої вимоги.</a:t>
            </a:r>
          </a:p>
        </p:txBody>
      </p:sp>
    </p:spTree>
    <p:extLst>
      <p:ext uri="{BB962C8B-B14F-4D97-AF65-F5344CB8AC3E}">
        <p14:creationId xmlns:p14="http://schemas.microsoft.com/office/powerpoint/2010/main" val="116480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ми обрали цю тему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Модуль який ми створюємо це багато функціональний пристрій.</a:t>
            </a:r>
          </a:p>
          <a:p>
            <a:r>
              <a:rPr lang="uk-UA" sz="2000" dirty="0"/>
              <a:t>Його буде можна використовувати у найрізноманітніших ситуаціях тому користі буде багато.</a:t>
            </a:r>
          </a:p>
          <a:p>
            <a:r>
              <a:rPr lang="uk-UA" sz="2000" b="1" dirty="0"/>
              <a:t>Наприклад</a:t>
            </a:r>
            <a:r>
              <a:rPr lang="en-US" sz="2000" b="1" dirty="0"/>
              <a:t>:</a:t>
            </a:r>
            <a:r>
              <a:rPr lang="uk-UA" sz="2000" b="1" dirty="0"/>
              <a:t> </a:t>
            </a:r>
            <a:r>
              <a:rPr lang="uk-UA" sz="2000" dirty="0"/>
              <a:t>пересувний маніпулятор на складах, сховищах та полицях магазинів, мобільні камери відео спостереження, які змінюючи своє положення будуть значно ефективніші, кошики-транспортники для предметів та людей, мініатюрні маніпулятори- асистенти на робочому столі. І багато чого іншого… 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7610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6600" dirty="0"/>
              <a:t>Чи залишилися питання?</a:t>
            </a:r>
          </a:p>
        </p:txBody>
      </p:sp>
    </p:spTree>
    <p:extLst>
      <p:ext uri="{BB962C8B-B14F-4D97-AF65-F5344CB8AC3E}">
        <p14:creationId xmlns:p14="http://schemas.microsoft.com/office/powerpoint/2010/main" val="17207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Єдиний аналог який я знайшов: у дуже сучасних аптеках є маніпулятор який пересувається по полиці в залежності від потреби дістати один чи інший </a:t>
            </a:r>
            <a:r>
              <a:rPr lang="uk-UA" dirty="0" err="1"/>
              <a:t>припарат</a:t>
            </a:r>
            <a:r>
              <a:rPr lang="uk-UA" dirty="0"/>
              <a:t>. Аптекар вводить код, індекс або назву а маніпулятор дістає коробочку.</a:t>
            </a:r>
          </a:p>
        </p:txBody>
      </p:sp>
    </p:spTree>
    <p:extLst>
      <p:ext uri="{BB962C8B-B14F-4D97-AF65-F5344CB8AC3E}">
        <p14:creationId xmlns:p14="http://schemas.microsoft.com/office/powerpoint/2010/main" val="47900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 до </a:t>
            </a:r>
            <a:r>
              <a:rPr lang="uk-UA" dirty="0" err="1"/>
              <a:t>проєкту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1) Адаптивність до різних ситуацій</a:t>
            </a:r>
          </a:p>
          <a:p>
            <a:r>
              <a:rPr lang="uk-UA" dirty="0"/>
              <a:t>2) Доступність для різних верств населення</a:t>
            </a:r>
          </a:p>
          <a:p>
            <a:r>
              <a:rPr lang="uk-UA" dirty="0"/>
              <a:t>3) Проект має працювати</a:t>
            </a:r>
          </a:p>
        </p:txBody>
      </p:sp>
    </p:spTree>
    <p:extLst>
      <p:ext uri="{BB962C8B-B14F-4D97-AF65-F5344CB8AC3E}">
        <p14:creationId xmlns:p14="http://schemas.microsoft.com/office/powerpoint/2010/main" val="8970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Одна проблема і як ми її вирішили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Підчас </a:t>
            </a:r>
            <a:r>
              <a:rPr lang="uk-UA" dirty="0" err="1"/>
              <a:t>проєктування</a:t>
            </a:r>
            <a:r>
              <a:rPr lang="uk-UA" dirty="0"/>
              <a:t> ми зіштовхнулися з проблемою що кріплення яке було з самого початку було дуже не зручне і дуже затратне для користування у малих просторах або </a:t>
            </a:r>
            <a:r>
              <a:rPr lang="uk-UA" dirty="0" err="1"/>
              <a:t>об’ектах</a:t>
            </a:r>
            <a:r>
              <a:rPr lang="uk-UA" dirty="0"/>
              <a:t>. Тому ми розробили два аналоги мобільного модулю. Для малих та великих масштабів праці.</a:t>
            </a:r>
          </a:p>
          <a:p>
            <a:r>
              <a:rPr lang="uk-UA" dirty="0"/>
              <a:t>Про ці аналоги йтиметься далі…</a:t>
            </a:r>
          </a:p>
        </p:txBody>
      </p:sp>
    </p:spTree>
    <p:extLst>
      <p:ext uri="{BB962C8B-B14F-4D97-AF65-F5344CB8AC3E}">
        <p14:creationId xmlns:p14="http://schemas.microsoft.com/office/powerpoint/2010/main" val="186446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Рухомий модуль для великих відстаней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Спочатку ми розглянемо перший варіант кріплення для пересування модулю наприклад по вулиці міста.</a:t>
            </a:r>
          </a:p>
        </p:txBody>
      </p:sp>
    </p:spTree>
    <p:extLst>
      <p:ext uri="{BB962C8B-B14F-4D97-AF65-F5344CB8AC3E}">
        <p14:creationId xmlns:p14="http://schemas.microsoft.com/office/powerpoint/2010/main" val="425215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Це рейка (приближений малюнок)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6" b="10166"/>
          <a:stretch>
            <a:fillRect/>
          </a:stretch>
        </p:blipFill>
        <p:spPr>
          <a:xfrm>
            <a:off x="673100" y="519113"/>
            <a:ext cx="8596313" cy="384651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По ній буде пересуватися сам модуль. </a:t>
            </a:r>
          </a:p>
        </p:txBody>
      </p:sp>
    </p:spTree>
    <p:extLst>
      <p:ext uri="{BB962C8B-B14F-4D97-AF65-F5344CB8AC3E}">
        <p14:creationId xmlns:p14="http://schemas.microsoft.com/office/powerpoint/2010/main" val="247169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Рухома частина (схематичне зображення)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3" b="10183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uk-UA" sz="2000" dirty="0"/>
              <a:t>Це </a:t>
            </a:r>
            <a:r>
              <a:rPr lang="uk-UA" sz="2000" dirty="0" err="1"/>
              <a:t>спрощенне</a:t>
            </a:r>
            <a:r>
              <a:rPr lang="uk-UA" sz="2000" dirty="0"/>
              <a:t> схематичне зображення рухомої частини з виходом для модуля.</a:t>
            </a:r>
          </a:p>
        </p:txBody>
      </p:sp>
    </p:spTree>
    <p:extLst>
      <p:ext uri="{BB962C8B-B14F-4D97-AF65-F5344CB8AC3E}">
        <p14:creationId xmlns:p14="http://schemas.microsoft.com/office/powerpoint/2010/main" val="232740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На цій схемі застосовано спрощення у вигляді одного  а не </a:t>
            </a:r>
            <a:r>
              <a:rPr lang="uk-UA" dirty="0" err="1"/>
              <a:t>двух</a:t>
            </a:r>
            <a:r>
              <a:rPr lang="uk-UA" dirty="0"/>
              <a:t> моторів.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72AA07-9A2B-4907-A2D5-038521545D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42" b="10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430179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1017</Words>
  <Application>Microsoft Office PowerPoint</Application>
  <PresentationFormat>Широкоэкранный</PresentationFormat>
  <Paragraphs>150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Грань</vt:lpstr>
      <vt:lpstr>Мобільний модуль</vt:lpstr>
      <vt:lpstr>Чому ми обрали цю тему?</vt:lpstr>
      <vt:lpstr>Аналоги</vt:lpstr>
      <vt:lpstr>Вимоги до проєкту</vt:lpstr>
      <vt:lpstr> Одна проблема і як ми її вирішили</vt:lpstr>
      <vt:lpstr>Рухомий модуль для великих відстаней</vt:lpstr>
      <vt:lpstr>Це рейка (приближений малюнок)</vt:lpstr>
      <vt:lpstr>Рухома частина (схематичне зображення)</vt:lpstr>
      <vt:lpstr>Схема </vt:lpstr>
      <vt:lpstr>код</vt:lpstr>
      <vt:lpstr>Код ( друга частина)</vt:lpstr>
      <vt:lpstr>Перелік компонентів</vt:lpstr>
      <vt:lpstr>Рухомий модуль для малих відстаней</vt:lpstr>
      <vt:lpstr>По своїй суті цей модуль бу рухатися разом з пасом на не великі відстані</vt:lpstr>
      <vt:lpstr>Код </vt:lpstr>
      <vt:lpstr>Код (друга частина)</vt:lpstr>
      <vt:lpstr>Код (третя частина)</vt:lpstr>
      <vt:lpstr>Компоненти </vt:lpstr>
      <vt:lpstr>Висновок:</vt:lpstr>
      <vt:lpstr>Чи залишилися питання?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Мобільний модуль</dc:title>
  <dc:creator>Vlad Kondriianenko</dc:creator>
  <cp:lastModifiedBy>Chepeliuk, Iryna</cp:lastModifiedBy>
  <cp:revision>19</cp:revision>
  <dcterms:created xsi:type="dcterms:W3CDTF">2021-04-22T16:06:31Z</dcterms:created>
  <dcterms:modified xsi:type="dcterms:W3CDTF">2021-05-18T20:59:21Z</dcterms:modified>
</cp:coreProperties>
</file>