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348c0781666888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348c0781666888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8a2e6293461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8a2e6293461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8a2e6293461f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8a2e6293461f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449a37bad5bf81f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449a37bad5bf81f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247acd4303e200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247acd4303e200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1c43f75142988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1c43f75142988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247acd4303e200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247acd4303e200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49a37bad5bf81f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449a37bad5bf81f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449a37bad5bf81f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449a37bad5bf81f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Пристрій для перетворення сили людських м</a:t>
            </a:r>
            <a:r>
              <a:rPr lang="ru"/>
              <a:t>’язів у електроенергію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985025" y="2797175"/>
            <a:ext cx="38472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Кондріяненко Вітер 9А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А, ще висновок треба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Якщо люди будуть пере</a:t>
            </a:r>
            <a:r>
              <a:rPr lang="ru"/>
              <a:t>ходити на відновні джерела енергії, дотримуючись всіх норм безпеки, то це сприятиме збереженню екології і зменшенні затрат на сировину.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Данний пристрій – ще один спосіб  наблизити світ до відновної енергетики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Актуальність теми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Наразі, у багатьох країнах третього світу нема доступу до електрики. Завдяки цьому пристрою можна отримувати додаткову еле</a:t>
            </a:r>
            <a:r>
              <a:rPr lang="ru"/>
              <a:t>ктроенергію за рахунок роботи людського тіла. Для більш розвинутих країн світу є сенс отримувати додаткову електроенергію задля економії коштів. Більш того, якщо адаптувати цей пристрій для фізичних вправ то можна одночасно і готуватись до літнього сезону і до сезону сплати податків.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суча</a:t>
            </a:r>
            <a:r>
              <a:rPr lang="ru"/>
              <a:t>сному світі є багато способів перетворення будь якого руху у електроенергію. Наприклад гідро та вітро електростанції, дизельні двигуни внутрішнього згоряння і тд.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Існують навіть ручні ліхтарі з системою підзарядки через обертання ручки.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35" y="3352800"/>
            <a:ext cx="28092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07" y="32956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718" y="3448050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</a:t>
            </a:r>
            <a:r>
              <a:rPr lang="ru"/>
              <a:t>ематичний малюнок 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798725" y="1221025"/>
            <a:ext cx="7941300" cy="3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16" y="1221024"/>
            <a:ext cx="4303175" cy="3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ерелік елементів.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Людина– мінімум одна штука.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Ротор –мінімум одна штука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Інвертор– бажано одна штука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Контролер –бажано одна штука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Акамулятори– за бажанням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Інші деталі за розсудом користувача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Вимоги до виробу 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2045134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AutoNum type="arabicParenR"/>
            </a:pPr>
            <a:r>
              <a:rPr lang="ru">
                <a:solidFill>
                  <a:schemeClr val="accent2"/>
                </a:solidFill>
              </a:rPr>
              <a:t>Виріб має працювати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Контролер та інвертор мають бути з’ємні, щоб коли пристрій ламався або зношувався не треба було переплачувати за нові інвертори та контролери.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Також з’ємні акамулятори (якщо такі будуть наявні) задля подальшої їх утилізації.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Виріб має бути зручний у користуванні, тому оснащений у сім необхідним для максимальної користі у ситуації де він використовується.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Виріб має відповідати усім нормам безпеки.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Ідеї для </a:t>
            </a:r>
            <a:r>
              <a:rPr lang="ru"/>
              <a:t>покращення мого проекту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Можливість встановити подібні пристрої у спортзалах для отримання додаткового джерела електроенергії.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Екологічні </a:t>
            </a:r>
            <a:r>
              <a:rPr lang="ru"/>
              <a:t>матеріали для можливої зниження ціни.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Встановити табло задля виведення інформації про кількість та ефективність ви</a:t>
            </a:r>
            <a:r>
              <a:rPr lang="ru"/>
              <a:t>роблення електроенергії.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Створення екзоскелета з ,який зберігає енергію руху твого тіла для подальшого використання.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Вдосконалення вже наявних методів перетворення руху в енергію вказаних раніше.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Жарт в ефірі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0696"/>
            <a:ext cx="9144000" cy="4220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залишись укогось питання?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