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Interactive Sales Dashboard</a:t>
            </a:r>
          </a:p>
        </p:txBody>
      </p:sp>
      <p:sp>
        <p:nvSpPr>
          <p:cNvPr id="3" name="Subtitle 2"/>
          <p:cNvSpPr>
            <a:spLocks noGrp="1"/>
          </p:cNvSpPr>
          <p:nvPr>
            <p:ph type="subTitle" idx="1"/>
          </p:nvPr>
        </p:nvSpPr>
        <p:spPr/>
        <p:txBody>
          <a:bodyPr/>
          <a:lstStyle/>
          <a:p>
            <a:r>
              <a:t>Prepared by Deekshitha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The objective of this dashboard is to provide business stakeholders with key insights into sales performance, profit margins, and product quantities. The dashboard is designed to be interactive, allowing filtering by various dimensions to make informed decisions.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&amp; Tools Used</a:t>
            </a:r>
          </a:p>
        </p:txBody>
      </p:sp>
      <p:sp>
        <p:nvSpPr>
          <p:cNvPr id="3" name="Content Placeholder 2"/>
          <p:cNvSpPr>
            <a:spLocks noGrp="1"/>
          </p:cNvSpPr>
          <p:nvPr>
            <p:ph idx="1"/>
          </p:nvPr>
        </p:nvSpPr>
        <p:spPr/>
        <p:txBody>
          <a:bodyPr/>
          <a:lstStyle/>
          <a:p>
            <a:r>
              <a:t>Dataset: Walmart Sales Data</a:t>
            </a:r>
          </a:p>
          <a:p>
            <a:r>
              <a:t>Tools Used:</a:t>
            </a:r>
          </a:p>
          <a:p>
            <a:r>
              <a:t>- Power BI for data visualization</a:t>
            </a:r>
          </a:p>
          <a:p>
            <a:r>
              <a:t>- DAX for calculated measures</a:t>
            </a:r>
          </a:p>
          <a:p>
            <a:r>
              <a:t>- Basic data cleaning in Power Query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KPIs</a:t>
            </a:r>
          </a:p>
        </p:txBody>
      </p:sp>
      <p:sp>
        <p:nvSpPr>
          <p:cNvPr id="3" name="Content Placeholder 2"/>
          <p:cNvSpPr>
            <a:spLocks noGrp="1"/>
          </p:cNvSpPr>
          <p:nvPr>
            <p:ph idx="1"/>
          </p:nvPr>
        </p:nvSpPr>
        <p:spPr/>
        <p:txBody>
          <a:bodyPr/>
          <a:lstStyle/>
          <a:p>
            <a:r>
              <a:t>- Total Sales: Sum of all sales revenue</a:t>
            </a:r>
          </a:p>
          <a:p>
            <a:r>
              <a:t>- Total Profit: Sum of all profits</a:t>
            </a:r>
          </a:p>
          <a:p>
            <a:r>
              <a:t>- Total Quantity: Sum of items sold</a:t>
            </a:r>
          </a:p>
          <a:p>
            <a:r>
              <a:t>- Profit Margin: Profit/Sales ratio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Insights from Dashboard</a:t>
            </a:r>
          </a:p>
        </p:txBody>
      </p:sp>
      <p:sp>
        <p:nvSpPr>
          <p:cNvPr id="3" name="Content Placeholder 2"/>
          <p:cNvSpPr>
            <a:spLocks noGrp="1"/>
          </p:cNvSpPr>
          <p:nvPr>
            <p:ph idx="1"/>
          </p:nvPr>
        </p:nvSpPr>
        <p:spPr/>
        <p:txBody>
          <a:bodyPr/>
          <a:lstStyle/>
          <a:p>
            <a:r>
              <a:t>- High sales with consistent profit margin of 15%</a:t>
            </a:r>
          </a:p>
          <a:p>
            <a:r>
              <a:t>- Strong product movement with over 12K items sold</a:t>
            </a:r>
          </a:p>
          <a:p>
            <a:r>
              <a:t>- Profit and sales trends can be further analyzed by adding time-series charts and slicers for categories and regions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Dashboard Screenshot</a:t>
            </a:r>
          </a:p>
        </p:txBody>
      </p:sp>
      <p:pic>
        <p:nvPicPr>
          <p:cNvPr id="3" name="Picture 2" descr="dashboard_img.jpeg"/>
          <p:cNvPicPr>
            <a:picLocks noChangeAspect="1"/>
          </p:cNvPicPr>
          <p:nvPr/>
        </p:nvPicPr>
        <p:blipFill>
          <a:blip r:embed="rId2"/>
          <a:stretch>
            <a:fillRect/>
          </a:stretch>
        </p:blipFill>
        <p:spPr>
          <a:xfrm>
            <a:off x="914400" y="1371600"/>
            <a:ext cx="7315200" cy="38385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