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1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FD0F-CF0E-454D-B617-0D19658BC497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766F00-520B-4D94-845F-378510384C84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5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D50D-D3C9-5B1B-25C9-7DF2C17F9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 ANALYSIS OF</a:t>
            </a:r>
            <a:br>
              <a:rPr lang="en-IN" sz="3200" dirty="0"/>
            </a:br>
            <a:r>
              <a:rPr lang="en-IN" sz="3200" dirty="0"/>
              <a:t>GENERAL ELECTION OF PARLIAMENTARY / ASSEMBLY</a:t>
            </a:r>
            <a:br>
              <a:rPr lang="en-IN" sz="3200" dirty="0"/>
            </a:br>
            <a:r>
              <a:rPr lang="en-IN" sz="3200" dirty="0"/>
              <a:t>CONSTITUENCIES:TRENDS &amp; RESULTS- 2024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FB1FA-2BFE-FF53-E29A-D312F8933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                                                                                             -K.SRI ABHINAYA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99996-4936-2D6C-53E6-71D26D61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34280" y="1958433"/>
            <a:ext cx="350476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1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BA3-6AE2-DCB0-6E4E-B11C396D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787" y="408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7. ANALYSE THE ELECTIONS IN ARUNACHAL PRADESH VIA COMPARING MP SEATS.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9408A-C46E-C9DB-F04B-C400DC01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685"/>
            <a:ext cx="12192000" cy="57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7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EDE3-2A25-68A2-40E7-73F05590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93" y="159488"/>
            <a:ext cx="11150794" cy="185017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8. ANALYSE THE ELECTIONS IN SIKKIM VIA COMPARING </a:t>
            </a:r>
            <a:br>
              <a:rPr lang="en-IN" dirty="0"/>
            </a:br>
            <a:r>
              <a:rPr lang="en-IN" dirty="0"/>
              <a:t>MLA SEATS.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40381-EEDB-0B14-67D6-2CA2BF30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7469"/>
            <a:ext cx="12191999" cy="57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0C1D-48C9-1353-7812-2A121E3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791" y="-122275"/>
            <a:ext cx="10864702" cy="180764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9. ANALYSE THE ELECTIONS IN SIKKIM VIA COMPARING MP SEATS.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D2913-AFD8-DE98-B29B-A17A08BE8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269"/>
            <a:ext cx="12192000" cy="5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9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87AA-E70D-4B02-4C10-69C1D311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443"/>
            <a:ext cx="10515600" cy="1325563"/>
          </a:xfrm>
        </p:spPr>
        <p:txBody>
          <a:bodyPr/>
          <a:lstStyle/>
          <a:p>
            <a:r>
              <a:rPr lang="en-IN" dirty="0"/>
              <a:t>10. </a:t>
            </a:r>
            <a:r>
              <a:rPr lang="en-IN" sz="2900" dirty="0"/>
              <a:t>PRESENT</a:t>
            </a:r>
            <a:r>
              <a:rPr lang="en-IN" sz="3200" dirty="0">
                <a:latin typeface="Bahnschrift Condensed" panose="020B0502040204020203" pitchFamily="34" charset="0"/>
              </a:rPr>
              <a:t> </a:t>
            </a:r>
            <a:r>
              <a:rPr lang="en-IN" sz="2900" dirty="0"/>
              <a:t>RULING</a:t>
            </a:r>
            <a:r>
              <a:rPr lang="en-IN" sz="3200" dirty="0">
                <a:latin typeface="Bahnschrift Condensed" panose="020B0502040204020203" pitchFamily="34" charset="0"/>
              </a:rPr>
              <a:t> </a:t>
            </a:r>
            <a:r>
              <a:rPr lang="en-IN" sz="2900" dirty="0"/>
              <a:t>PARTIES VIA STATES &amp; CENTRAL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DD1E9-4E85-929E-1D43-A6F102B46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55"/>
            <a:ext cx="12192000" cy="52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8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04A0-6033-171A-6AE1-DED7429E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47" y="2613911"/>
            <a:ext cx="10515600" cy="1325563"/>
          </a:xfrm>
        </p:spPr>
        <p:txBody>
          <a:bodyPr/>
          <a:lstStyle/>
          <a:p>
            <a:r>
              <a:rPr lang="en-IN" dirty="0"/>
              <a:t>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7B21F-79C9-B7E7-91FC-D8591D99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89814" y="609600"/>
            <a:ext cx="7841511" cy="5227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848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B6D4-E991-20F1-F6AC-C20327B4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47" y="67414"/>
            <a:ext cx="10515600" cy="559908"/>
          </a:xfrm>
        </p:spPr>
        <p:txBody>
          <a:bodyPr>
            <a:normAutofit/>
          </a:bodyPr>
          <a:lstStyle/>
          <a:p>
            <a:r>
              <a:rPr lang="en-IN" dirty="0"/>
              <a:t>        10 INSIGHTS FROM THE DATA 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46BF-4653-FADD-B516-3FC08738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156" y="1031201"/>
            <a:ext cx="10515600" cy="5507112"/>
          </a:xfrm>
        </p:spPr>
        <p:txBody>
          <a:bodyPr/>
          <a:lstStyle/>
          <a:p>
            <a:r>
              <a:rPr lang="en-IN" dirty="0">
                <a:latin typeface="Aptos Narrow" panose="020B0004020202020204" pitchFamily="34" charset="0"/>
              </a:rPr>
              <a:t>STATE THE VOTE COUNT &amp; VOTE SHARE IN PARLIAMENTARY CONSTITUENCY GENERAL.</a:t>
            </a:r>
          </a:p>
          <a:p>
            <a:r>
              <a:rPr lang="en-IN" dirty="0"/>
              <a:t>ANALYSE THE ELECTIONS IN ANDHRA PRADESH VIA COMPARING MLA SEATS.</a:t>
            </a:r>
          </a:p>
          <a:p>
            <a:r>
              <a:rPr lang="en-IN" dirty="0"/>
              <a:t>ANALYSE THE ELECTIONS IN ANDHRA PRADESH VIA COMPARING MP SEATS.</a:t>
            </a:r>
          </a:p>
          <a:p>
            <a:r>
              <a:rPr lang="en-IN" dirty="0"/>
              <a:t>ANALYSE THE ELECTIONS IN ODISHA VIA COMPARING MLA SEATS.</a:t>
            </a:r>
          </a:p>
          <a:p>
            <a:r>
              <a:rPr lang="en-IN" dirty="0"/>
              <a:t>ANALYSE THE ELECTIONS IN ODISHA VIA COMPARING MP SEATS.</a:t>
            </a:r>
          </a:p>
          <a:p>
            <a:r>
              <a:rPr lang="en-IN" dirty="0"/>
              <a:t>ANALYSE THE ELECTIONS IN ARUNACHAL PRADESH VIA COMPARING MLA SEATS.</a:t>
            </a:r>
          </a:p>
          <a:p>
            <a:r>
              <a:rPr lang="en-IN" dirty="0"/>
              <a:t>ANALYSE THE ELECTIONS IN ARUNACHAL PRADESH VIA COMPARING MP SEATS.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>
              <a:latin typeface="Aptos Narrow" panose="020B0004020202020204" pitchFamily="34" charset="0"/>
            </a:endParaRPr>
          </a:p>
          <a:p>
            <a:endParaRPr lang="en-IN" dirty="0">
              <a:latin typeface="Aptos Narrow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1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884A-2C8A-5ECD-F250-EDD09925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910" y="670128"/>
            <a:ext cx="10515600" cy="5517744"/>
          </a:xfrm>
        </p:spPr>
        <p:txBody>
          <a:bodyPr/>
          <a:lstStyle/>
          <a:p>
            <a:r>
              <a:rPr lang="en-IN" dirty="0"/>
              <a:t>ANALYSE THE ELECTIONS IN SIKKIM VIA COMPARING MLA SEATS.</a:t>
            </a:r>
          </a:p>
          <a:p>
            <a:r>
              <a:rPr lang="en-IN" dirty="0"/>
              <a:t>ANALYSE THE ELECTIONS IN SIKKIM VIA COMPARING MP SEATS.</a:t>
            </a:r>
          </a:p>
          <a:p>
            <a:r>
              <a:rPr lang="en-IN" sz="2000" dirty="0"/>
              <a:t>PRESENT</a:t>
            </a:r>
            <a:r>
              <a:rPr lang="en-IN" sz="2000" dirty="0">
                <a:latin typeface="Bahnschrift Condensed" panose="020B0502040204020203" pitchFamily="34" charset="0"/>
              </a:rPr>
              <a:t> </a:t>
            </a:r>
            <a:r>
              <a:rPr lang="en-IN" sz="2000" dirty="0"/>
              <a:t>RULING</a:t>
            </a:r>
            <a:r>
              <a:rPr lang="en-IN" sz="2000" dirty="0">
                <a:latin typeface="Bahnschrift Condensed" panose="020B0502040204020203" pitchFamily="34" charset="0"/>
              </a:rPr>
              <a:t> </a:t>
            </a:r>
            <a:r>
              <a:rPr lang="en-IN" sz="2000" dirty="0"/>
              <a:t>PARTIES VIA STATES &amp; CENTRAL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8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0BE3-44F5-2154-4CD6-6ACBA0E5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17" y="-604759"/>
            <a:ext cx="10515600" cy="1772018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1.STATE THE VOTE COUNT &amp; VOTE SHARE IN PARLIAMENTARY CONSTITUENCY GENERAL.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1A785-6A85-B6F3-821C-721C04EF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6678"/>
            <a:ext cx="12192000" cy="55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3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788-C519-A94B-109F-98C7BE72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47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2. ANALYSE THE ELECTIONS IN ANDHRA PRADESH VIA      COMPARING MLA SEATS.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3F5B7-09C1-A885-B995-6BB1B3022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870"/>
            <a:ext cx="12192000" cy="536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4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377-B1E1-45D5-CC89-DF585A27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214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3. ANALYSE THE ELECTIONS IN ANDHRA PRADESH VIA COMPARING MP SEATS.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AF475-87E0-6775-B796-45BD49F3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548"/>
            <a:ext cx="12191999" cy="54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2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5944-3583-015C-8563-C2C899BC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735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4. ANALYSE THE ELECTIONS IN ODISHA VIA COMPARING MLA SEATS.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1EA80-EAF8-BBBC-1D3F-5D1183A33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354"/>
            <a:ext cx="12339084" cy="56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7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1B54-591E-3C2F-7B95-BB717BE6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317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5. ANALYSE THE ELECTIONS IN ODISHA VIA COMPARING MP SEATS.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6CBED-38C0-1737-1F0C-BF62558FA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1"/>
            <a:ext cx="12192000" cy="58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73E1-D6B1-7B58-DE85-E377D5B4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220" y="804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6. ANALYSE THE ELECTIONS IN ARUNACHAL PRADESH VIA COMPARING MLA SEATS.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DFD88-3EE1-B68B-7740-85A132570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624"/>
            <a:ext cx="12192000" cy="56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62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537</TotalTime>
  <Words>313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 Narrow</vt:lpstr>
      <vt:lpstr>Arial</vt:lpstr>
      <vt:lpstr>Bahnschrift Condensed</vt:lpstr>
      <vt:lpstr>Palatino Linotype</vt:lpstr>
      <vt:lpstr>Gallery</vt:lpstr>
      <vt:lpstr>DATA ANALYSIS OF GENERAL ELECTION OF PARLIAMENTARY / ASSEMBLY CONSTITUENCIES:TRENDS &amp; RESULTS- 2024</vt:lpstr>
      <vt:lpstr>        10 INSIGHTS FROM THE DATA SET.</vt:lpstr>
      <vt:lpstr>PowerPoint Presentation</vt:lpstr>
      <vt:lpstr>1.STATE THE VOTE COUNT &amp; VOTE SHARE IN PARLIAMENTARY CONSTITUENCY GENERAL.</vt:lpstr>
      <vt:lpstr>2. ANALYSE THE ELECTIONS IN ANDHRA PRADESH VIA      COMPARING MLA SEATS. </vt:lpstr>
      <vt:lpstr>3. ANALYSE THE ELECTIONS IN ANDHRA PRADESH VIA COMPARING MP SEATS. </vt:lpstr>
      <vt:lpstr>4. ANALYSE THE ELECTIONS IN ODISHA VIA COMPARING MLA SEATS. </vt:lpstr>
      <vt:lpstr>5. ANALYSE THE ELECTIONS IN ODISHA VIA COMPARING MP SEATS. </vt:lpstr>
      <vt:lpstr>6. ANALYSE THE ELECTIONS IN ARUNACHAL PRADESH VIA COMPARING MLA SEATS. </vt:lpstr>
      <vt:lpstr>7. ANALYSE THE ELECTIONS IN ARUNACHAL PRADESH VIA COMPARING MP SEATS. </vt:lpstr>
      <vt:lpstr>                                         8. ANALYSE THE ELECTIONS IN SIKKIM VIA COMPARING  MLA SEATS.  </vt:lpstr>
      <vt:lpstr> 9. ANALYSE THE ELECTIONS IN SIKKIM VIA COMPARING MP SEATS.  </vt:lpstr>
      <vt:lpstr>10. PRESENT RULING PARTIES VIA STATES &amp; CENTRAL  </vt:lpstr>
      <vt:lpstr>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SHASANK CHOWDARY</dc:creator>
  <cp:lastModifiedBy>SHASANK CHOWDARY</cp:lastModifiedBy>
  <cp:revision>5</cp:revision>
  <dcterms:created xsi:type="dcterms:W3CDTF">2024-06-29T15:47:21Z</dcterms:created>
  <dcterms:modified xsi:type="dcterms:W3CDTF">2024-06-30T20:33:21Z</dcterms:modified>
</cp:coreProperties>
</file>