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1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8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7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7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8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3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1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54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3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30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975C68D-E398-4A5A-8D87-EAF84BA8284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A9E158-9060-47AC-9221-152144D6D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94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99CB7-839D-4838-94B6-2881AE0CD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FDDE83-208D-4E85-8882-476262C9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300347"/>
          </a:xfrm>
        </p:spPr>
        <p:txBody>
          <a:bodyPr/>
          <a:lstStyle/>
          <a:p>
            <a:r>
              <a:rPr lang="ru-RU" dirty="0"/>
              <a:t>М</a:t>
            </a:r>
            <a:r>
              <a:rPr lang="ru-RU" b="1" dirty="0"/>
              <a:t>оделирование изменения балансов студентов</a:t>
            </a:r>
            <a:r>
              <a:rPr lang="en-US" b="1" dirty="0"/>
              <a:t> </a:t>
            </a:r>
            <a:r>
              <a:rPr lang="ru-RU" b="1" dirty="0"/>
              <a:t>на примере онлайн школы </a:t>
            </a:r>
            <a:r>
              <a:rPr lang="en-US" b="1" dirty="0" err="1"/>
              <a:t>Skyeng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Екатерина Коненкова</a:t>
            </a:r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60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6844B-323C-4CB4-88A5-35D0834A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31402"/>
          </a:xfrm>
        </p:spPr>
        <p:txBody>
          <a:bodyPr anchor="t">
            <a:normAutofit/>
          </a:bodyPr>
          <a:lstStyle/>
          <a:p>
            <a:r>
              <a:rPr lang="ru-RU" sz="2400" dirty="0"/>
              <a:t>Свою работу я разбила на шаги: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1. Узнать когда была первая транзакция для каждого студента;</a:t>
            </a:r>
            <a:br>
              <a:rPr lang="ru-RU" sz="2400" dirty="0"/>
            </a:br>
            <a:r>
              <a:rPr lang="ru-RU" sz="2400" dirty="0"/>
              <a:t>2. Сделать таблицу с датами за каждый календарный день 2016 года;</a:t>
            </a:r>
            <a:br>
              <a:rPr lang="ru-RU" sz="2400" dirty="0"/>
            </a:br>
            <a:r>
              <a:rPr lang="ru-RU" sz="2400" dirty="0"/>
              <a:t>3. Узнать важные даты для каждого студента;</a:t>
            </a:r>
            <a:br>
              <a:rPr lang="ru-RU" sz="2400" dirty="0"/>
            </a:br>
            <a:r>
              <a:rPr lang="ru-RU" sz="2400" dirty="0"/>
              <a:t>4. Узнать все изменения балансов, связанные с успешными транзакциям;</a:t>
            </a:r>
            <a:br>
              <a:rPr lang="ru-RU" sz="2400" dirty="0"/>
            </a:br>
            <a:r>
              <a:rPr lang="ru-RU" sz="2400" dirty="0"/>
              <a:t>5. Узнать баланс студентов, который сформирован только транзакциями;</a:t>
            </a:r>
            <a:br>
              <a:rPr lang="ru-RU" sz="2400" dirty="0"/>
            </a:br>
            <a:r>
              <a:rPr lang="ru-RU" sz="2400" dirty="0"/>
              <a:t>6. Узнать изменения балансов из-за прохождения уроков;</a:t>
            </a:r>
            <a:br>
              <a:rPr lang="ru-RU" sz="2400" dirty="0"/>
            </a:br>
            <a:r>
              <a:rPr lang="ru-RU" sz="2400" dirty="0"/>
              <a:t>7. Сформировать таблицу для хранения кумулятивной суммы количества пройденных уроков;</a:t>
            </a:r>
            <a:br>
              <a:rPr lang="ru-RU" sz="2400" dirty="0"/>
            </a:br>
            <a:r>
              <a:rPr lang="ru-RU" sz="2400" dirty="0"/>
              <a:t>8. Создаю таблицу с вычисленными балансами каждого студента;</a:t>
            </a:r>
            <a:br>
              <a:rPr lang="ru-RU" sz="2400" dirty="0"/>
            </a:br>
            <a:r>
              <a:rPr lang="ru-RU" sz="2400" dirty="0"/>
              <a:t>9. Смотрю, как менялось общее количество уроков на балансах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156429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8D650-061D-4DFA-8D25-EFA1814E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265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85B6E6A-7012-4447-A7EA-3DF52EFA9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599"/>
            <a:ext cx="10469843" cy="4743636"/>
          </a:xfrm>
        </p:spPr>
      </p:pic>
    </p:spTree>
    <p:extLst>
      <p:ext uri="{BB962C8B-B14F-4D97-AF65-F5344CB8AC3E}">
        <p14:creationId xmlns:p14="http://schemas.microsoft.com/office/powerpoint/2010/main" val="371517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B2E4D-70A7-4EFE-9646-5E9D34DE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FD7F51-4D87-4AAB-9B3E-C02F08478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9741023" cy="4788690"/>
          </a:xfrm>
        </p:spPr>
      </p:pic>
    </p:spTree>
    <p:extLst>
      <p:ext uri="{BB962C8B-B14F-4D97-AF65-F5344CB8AC3E}">
        <p14:creationId xmlns:p14="http://schemas.microsoft.com/office/powerpoint/2010/main" val="39153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897A5-E658-4BBB-89B3-4CC6E552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974B05-061C-47BD-B8F4-6706B1868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8453762" cy="4771286"/>
          </a:xfrm>
        </p:spPr>
      </p:pic>
    </p:spTree>
    <p:extLst>
      <p:ext uri="{BB962C8B-B14F-4D97-AF65-F5344CB8AC3E}">
        <p14:creationId xmlns:p14="http://schemas.microsoft.com/office/powerpoint/2010/main" val="60477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EB4A0-964D-4718-8A70-7398B96B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Вывод:</a:t>
            </a:r>
            <a:br>
              <a:rPr lang="ru-RU" sz="2000" dirty="0"/>
            </a:br>
            <a:r>
              <a:rPr lang="ru-RU" sz="2000" dirty="0"/>
              <a:t>Количество уроков увеличивается, в связи с увеличением количества студентов и соответственно, увеличивается количество оплат.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5BC6C5-EDBF-491F-B789-2B5E23227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91" y="1802167"/>
            <a:ext cx="8672757" cy="4293833"/>
          </a:xfrm>
        </p:spPr>
      </p:pic>
    </p:spTree>
    <p:extLst>
      <p:ext uri="{BB962C8B-B14F-4D97-AF65-F5344CB8AC3E}">
        <p14:creationId xmlns:p14="http://schemas.microsoft.com/office/powerpoint/2010/main" val="169038638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81</TotalTime>
  <Words>148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Corbel</vt:lpstr>
      <vt:lpstr>Базис</vt:lpstr>
      <vt:lpstr>SQL</vt:lpstr>
      <vt:lpstr>Свою работу я разбила на шаги:  1. Узнать когда была первая транзакция для каждого студента; 2. Сделать таблицу с датами за каждый календарный день 2016 года; 3. Узнать важные даты для каждого студента; 4. Узнать все изменения балансов, связанные с успешными транзакциям; 5. Узнать баланс студентов, который сформирован только транзакциями; 6. Узнать изменения балансов из-за прохождения уроков; 7. Сформировать таблицу для хранения кумулятивной суммы количества пройденных уроков; 8. Создаю таблицу с вычисленными балансами каждого студента; 9. Смотрю, как менялось общее количество уроков на балансах студентов</vt:lpstr>
      <vt:lpstr>Презентация PowerPoint</vt:lpstr>
      <vt:lpstr>Презентация PowerPoint</vt:lpstr>
      <vt:lpstr>Презентация PowerPoint</vt:lpstr>
      <vt:lpstr>Вывод: Количество уроков увеличивается, в связи с увеличением количества студентов и соответственно, увеличивается количество оплат.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Екатерина Коненкова</dc:creator>
  <cp:lastModifiedBy>Екатерина Коненкова</cp:lastModifiedBy>
  <cp:revision>7</cp:revision>
  <dcterms:created xsi:type="dcterms:W3CDTF">2023-08-09T18:42:30Z</dcterms:created>
  <dcterms:modified xsi:type="dcterms:W3CDTF">2023-08-09T20:03:49Z</dcterms:modified>
</cp:coreProperties>
</file>