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2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5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9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76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7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7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00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A6ABFB5-D506-4EBD-8FC1-C817AEE2C6A4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8DB39C7-3FD5-4406-A9E3-F4E29807C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68681-387E-4D02-AB5F-78B9B907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Юнит-калькулятор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4C369-25FC-477E-8B81-D01171E61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клиентам пользователей </a:t>
            </a:r>
            <a:r>
              <a:rPr lang="en-US" dirty="0" err="1"/>
              <a:t>Skycinema</a:t>
            </a:r>
            <a:endParaRPr lang="en-US" dirty="0"/>
          </a:p>
          <a:p>
            <a:endParaRPr lang="en-US" dirty="0"/>
          </a:p>
          <a:p>
            <a:r>
              <a:rPr lang="ru-RU" dirty="0"/>
              <a:t>Екатерина Коненкова</a:t>
            </a:r>
          </a:p>
        </p:txBody>
      </p:sp>
    </p:spTree>
    <p:extLst>
      <p:ext uri="{BB962C8B-B14F-4D97-AF65-F5344CB8AC3E}">
        <p14:creationId xmlns:p14="http://schemas.microsoft.com/office/powerpoint/2010/main" val="30704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56AD7-75A7-45BF-9171-B014332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400" dirty="0"/>
              <a:t>Расчет юнит-экономики продукта и предложение сценария по настройке параметров для выхода на 25%-</a:t>
            </a:r>
            <a:r>
              <a:rPr lang="ru-RU" sz="2400" dirty="0" err="1"/>
              <a:t>ную</a:t>
            </a:r>
            <a:r>
              <a:rPr lang="ru-RU" sz="2400" dirty="0"/>
              <a:t> маржинальность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253D69B-13F7-481B-B7DE-EAED31E8E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74" y="2575430"/>
            <a:ext cx="4541914" cy="3002540"/>
          </a:xfrm>
        </p:spPr>
      </p:pic>
    </p:spTree>
    <p:extLst>
      <p:ext uri="{BB962C8B-B14F-4D97-AF65-F5344CB8AC3E}">
        <p14:creationId xmlns:p14="http://schemas.microsoft.com/office/powerpoint/2010/main" val="367175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3EE6C-233B-4860-BF8C-A12905DB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z="2400" dirty="0"/>
              <a:t>График юнит-экономики показателей за период 31.03.2021г. – 30.08.2021г.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79EBFC-44A9-4F71-955C-D1AADF2E5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19" y="2461120"/>
            <a:ext cx="4214225" cy="3231160"/>
          </a:xfrm>
        </p:spPr>
      </p:pic>
    </p:spTree>
    <p:extLst>
      <p:ext uri="{BB962C8B-B14F-4D97-AF65-F5344CB8AC3E}">
        <p14:creationId xmlns:p14="http://schemas.microsoft.com/office/powerpoint/2010/main" val="127736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6CC35-50B6-40FF-9292-C77374F4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400" dirty="0"/>
              <a:t>График юнит-экономики прогнозируемых показателей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78613E-638E-4A0C-9EBA-82EBDF325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70" y="2472551"/>
            <a:ext cx="3955123" cy="3208298"/>
          </a:xfrm>
        </p:spPr>
      </p:pic>
    </p:spTree>
    <p:extLst>
      <p:ext uri="{BB962C8B-B14F-4D97-AF65-F5344CB8AC3E}">
        <p14:creationId xmlns:p14="http://schemas.microsoft.com/office/powerpoint/2010/main" val="25028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671E6-8306-42AC-8CF3-CDF0B839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400" dirty="0"/>
              <a:t>Визуализация топ-20 самых просматриваемых фильмов за период с 31.03.2021г. по 30.08.2021г., всех представленных фильмов на нашей площадке.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D6A67E-38B7-43E7-AECD-439B1A1F5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6" y="2068330"/>
            <a:ext cx="7293507" cy="4090788"/>
          </a:xfrm>
        </p:spPr>
      </p:pic>
    </p:spTree>
    <p:extLst>
      <p:ext uri="{BB962C8B-B14F-4D97-AF65-F5344CB8AC3E}">
        <p14:creationId xmlns:p14="http://schemas.microsoft.com/office/powerpoint/2010/main" val="372078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16DF1-FE4A-4466-BACD-1723E8E7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19705"/>
          </a:xfrm>
        </p:spPr>
        <p:txBody>
          <a:bodyPr anchor="t">
            <a:normAutofit/>
          </a:bodyPr>
          <a:lstStyle/>
          <a:p>
            <a:r>
              <a:rPr lang="ru-RU" sz="2700" dirty="0"/>
              <a:t>Визуализация основного времени просмотров.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92035B-A606-4D3C-8FA3-23ED60155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19" y="1596245"/>
            <a:ext cx="5654161" cy="4394703"/>
          </a:xfrm>
        </p:spPr>
      </p:pic>
    </p:spTree>
    <p:extLst>
      <p:ext uri="{BB962C8B-B14F-4D97-AF65-F5344CB8AC3E}">
        <p14:creationId xmlns:p14="http://schemas.microsoft.com/office/powerpoint/2010/main" val="244432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977D5-28BA-49B8-A8D8-999D5A12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26237"/>
          </a:xfrm>
        </p:spPr>
        <p:txBody>
          <a:bodyPr anchor="t">
            <a:normAutofit/>
          </a:bodyPr>
          <a:lstStyle/>
          <a:p>
            <a:r>
              <a:rPr lang="ru-RU" sz="2700" dirty="0"/>
              <a:t>Визуализация количества подписчиков по часовым поясам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5770EA-5E2D-49BE-AEBC-0E4870254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18" y="1744294"/>
            <a:ext cx="6729263" cy="4237571"/>
          </a:xfrm>
        </p:spPr>
      </p:pic>
    </p:spTree>
    <p:extLst>
      <p:ext uri="{BB962C8B-B14F-4D97-AF65-F5344CB8AC3E}">
        <p14:creationId xmlns:p14="http://schemas.microsoft.com/office/powerpoint/2010/main" val="236519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21FEC-7A1E-425E-A52F-3D0D091E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700" dirty="0"/>
              <a:t>Визуализация количества просмотров по дням недели и по месяцам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F714742-49B7-4643-85B6-23120D1E2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20547"/>
            <a:ext cx="4754563" cy="3496432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9CB61F6-EA74-458B-BB89-2D8DD8037E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320546"/>
            <a:ext cx="4754563" cy="3496432"/>
          </a:xfrm>
        </p:spPr>
      </p:pic>
    </p:spTree>
    <p:extLst>
      <p:ext uri="{BB962C8B-B14F-4D97-AF65-F5344CB8AC3E}">
        <p14:creationId xmlns:p14="http://schemas.microsoft.com/office/powerpoint/2010/main" val="419030127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32</TotalTime>
  <Words>77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Corbel</vt:lpstr>
      <vt:lpstr>Базис</vt:lpstr>
      <vt:lpstr>Юнит-калькулятор </vt:lpstr>
      <vt:lpstr>Расчет юнит-экономики продукта и предложение сценария по настройке параметров для выхода на 25%-ную маржинальность</vt:lpstr>
      <vt:lpstr>График юнит-экономики показателей за период 31.03.2021г. – 30.08.2021г.</vt:lpstr>
      <vt:lpstr>График юнит-экономики прогнозируемых показателей</vt:lpstr>
      <vt:lpstr>Визуализация топ-20 самых просматриваемых фильмов за период с 31.03.2021г. по 30.08.2021г., всех представленных фильмов на нашей площадке.</vt:lpstr>
      <vt:lpstr>Визуализация основного времени просмотров.</vt:lpstr>
      <vt:lpstr>Визуализация количества подписчиков по часовым поясам</vt:lpstr>
      <vt:lpstr>Визуализация количества просмотров по дням недели и по месяцам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Юнит-калькулятор</dc:title>
  <dc:creator>Екатерина Коненкова</dc:creator>
  <cp:lastModifiedBy>Екатерина Коненкова</cp:lastModifiedBy>
  <cp:revision>4</cp:revision>
  <dcterms:created xsi:type="dcterms:W3CDTF">2023-08-09T18:03:37Z</dcterms:created>
  <dcterms:modified xsi:type="dcterms:W3CDTF">2023-08-09T18:36:18Z</dcterms:modified>
</cp:coreProperties>
</file>