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1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2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4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7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0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75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4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4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1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2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2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6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1B0B6-BD68-4C4C-A5C1-F58BA0E693A8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53FE9-574A-4F43-95CB-8EB05FA54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29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3457" y="159780"/>
            <a:ext cx="4110681" cy="288324"/>
          </a:xfrm>
        </p:spPr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US" sz="1100" b="1" u="sng" dirty="0" smtClean="0">
                <a:latin typeface="+mn-lt"/>
              </a:rPr>
              <a:t>APTECH NORTH NAZIMABAD </a:t>
            </a:r>
            <a:endParaRPr lang="en-US" sz="1100" b="1" u="sng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446" y="2270255"/>
            <a:ext cx="8964247" cy="4161806"/>
          </a:xfrm>
        </p:spPr>
        <p:txBody>
          <a:bodyPr>
            <a:normAutofit fontScale="25000" lnSpcReduction="20000"/>
          </a:bodyPr>
          <a:lstStyle/>
          <a:p>
            <a:r>
              <a:rPr lang="en-US" sz="22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         PROJECT</a:t>
            </a:r>
            <a:r>
              <a:rPr lang="en-US" sz="222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/>
            </a:r>
            <a:br>
              <a:rPr lang="en-US" sz="222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222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            </a:t>
            </a:r>
            <a:r>
              <a:rPr lang="en-US" sz="11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(ADDRESS BOOK)</a:t>
            </a:r>
            <a:br>
              <a:rPr lang="en-US" sz="11200" dirty="0" smtClean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11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</a:t>
            </a:r>
            <a:r>
              <a:rPr lang="en-US" sz="17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COSMETICS AND JEWELLERY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110" y="741933"/>
            <a:ext cx="3227309" cy="19040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655099"/>
              </p:ext>
            </p:extLst>
          </p:nvPr>
        </p:nvGraphicFramePr>
        <p:xfrm>
          <a:off x="2204887" y="50478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Student1546927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MUHAMMAD ARHAM .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Student1550980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MUHAMMAD SAMEER 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Student1549508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AFFAN MAHMOOD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Student1530866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SAMEER HUSSAIN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5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10506890" cy="4414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Address Book </a:t>
            </a:r>
            <a:r>
              <a:rPr lang="en-US" dirty="0"/>
              <a:t>- Jewelry E-commerce System OverviewThis modern e-commerce platform specializes in jewelry retail, featuring a dual-interface system with distinct admin and user portals. The project was developed by a team of four developers, each contributing their expertise to different aspects:</a:t>
            </a:r>
          </a:p>
        </p:txBody>
      </p:sp>
    </p:spTree>
    <p:extLst>
      <p:ext uri="{BB962C8B-B14F-4D97-AF65-F5344CB8AC3E}">
        <p14:creationId xmlns:p14="http://schemas.microsoft.com/office/powerpoint/2010/main" val="31845072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9956433" cy="4508374"/>
          </a:xfrm>
        </p:spPr>
        <p:txBody>
          <a:bodyPr>
            <a:normAutofit/>
          </a:bodyPr>
          <a:lstStyle/>
          <a:p>
            <a:r>
              <a:rPr lang="en-US" dirty="0"/>
              <a:t>Team Members &amp; Contributions:1. Backend Development - </a:t>
            </a:r>
            <a:r>
              <a:rPr lang="en-US" dirty="0">
                <a:solidFill>
                  <a:srgbClr val="FFFF00"/>
                </a:solidFill>
              </a:rPr>
              <a:t>Sameer Husain      </a:t>
            </a:r>
            <a:r>
              <a:rPr lang="en-US" dirty="0"/>
              <a:t>- Database architecture and management   - PHP server-side logic implementation   - Shopping cart functionality   - User authentication system   - Product management system</a:t>
            </a:r>
          </a:p>
        </p:txBody>
      </p:sp>
    </p:spTree>
    <p:extLst>
      <p:ext uri="{BB962C8B-B14F-4D97-AF65-F5344CB8AC3E}">
        <p14:creationId xmlns:p14="http://schemas.microsoft.com/office/powerpoint/2010/main" val="313904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7"/>
            <a:ext cx="9932987" cy="3742467"/>
          </a:xfrm>
        </p:spPr>
        <p:txBody>
          <a:bodyPr>
            <a:normAutofit/>
          </a:bodyPr>
          <a:lstStyle/>
          <a:p>
            <a:r>
              <a:rPr lang="en-US" dirty="0"/>
              <a:t>Frontend &amp; Responsive Design - </a:t>
            </a:r>
            <a:r>
              <a:rPr lang="en-US" dirty="0">
                <a:solidFill>
                  <a:srgbClr val="FFFF00"/>
                </a:solidFill>
              </a:rPr>
              <a:t>Sameer </a:t>
            </a:r>
            <a:r>
              <a:rPr lang="en-US" dirty="0" err="1">
                <a:solidFill>
                  <a:srgbClr val="FFFF00"/>
                </a:solidFill>
              </a:rPr>
              <a:t>Akram</a:t>
            </a:r>
            <a:r>
              <a:rPr lang="en-US" dirty="0">
                <a:solidFill>
                  <a:srgbClr val="FFFF00"/>
                </a:solidFill>
              </a:rPr>
              <a:t>-</a:t>
            </a:r>
            <a:r>
              <a:rPr lang="en-US" dirty="0"/>
              <a:t> Responsive UI/UX implementation- Modern CSS Grid and Flexbox layouts- Interactive product displays- Mobile-friendly interface- Dynamic search 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658116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83079" cy="3523636"/>
          </a:xfrm>
        </p:spPr>
        <p:txBody>
          <a:bodyPr>
            <a:normAutofit/>
          </a:bodyPr>
          <a:lstStyle/>
          <a:p>
            <a:r>
              <a:rPr lang="en-US" dirty="0"/>
              <a:t>Documentation &amp; Contact Page - </a:t>
            </a:r>
            <a:r>
              <a:rPr lang="en-US" dirty="0" err="1" smtClean="0">
                <a:solidFill>
                  <a:srgbClr val="FFFF00"/>
                </a:solidFill>
              </a:rPr>
              <a:t>ArhAm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Saeed- </a:t>
            </a:r>
            <a:r>
              <a:rPr lang="en-US" dirty="0"/>
              <a:t>Project documentation- Contact form implementation- System requirements documentation- Contact page design and functionality</a:t>
            </a:r>
          </a:p>
        </p:txBody>
      </p:sp>
    </p:spTree>
    <p:extLst>
      <p:ext uri="{BB962C8B-B14F-4D97-AF65-F5344CB8AC3E}">
        <p14:creationId xmlns:p14="http://schemas.microsoft.com/office/powerpoint/2010/main" val="413747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721" y="1509471"/>
            <a:ext cx="9682895" cy="3226651"/>
          </a:xfrm>
        </p:spPr>
        <p:txBody>
          <a:bodyPr>
            <a:normAutofit/>
          </a:bodyPr>
          <a:lstStyle/>
          <a:p>
            <a:r>
              <a:rPr lang="en-US" dirty="0"/>
              <a:t>About Page - </a:t>
            </a:r>
            <a:r>
              <a:rPr lang="en-US" dirty="0" err="1">
                <a:solidFill>
                  <a:srgbClr val="FFFF00"/>
                </a:solidFill>
              </a:rPr>
              <a:t>Affan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Mehmood</a:t>
            </a:r>
            <a:r>
              <a:rPr lang="en-US" dirty="0" smtClean="0">
                <a:solidFill>
                  <a:srgbClr val="FFFF00"/>
                </a:solidFill>
              </a:rPr>
              <a:t>-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 </a:t>
            </a:r>
            <a:r>
              <a:rPr lang="en-US" dirty="0"/>
              <a:t>Company profile </a:t>
            </a:r>
            <a:r>
              <a:rPr lang="en-US" dirty="0" smtClean="0"/>
              <a:t>section-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Team </a:t>
            </a:r>
            <a:r>
              <a:rPr lang="en-US" dirty="0" smtClean="0"/>
              <a:t>information-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Mission and vision statements</a:t>
            </a:r>
          </a:p>
        </p:txBody>
      </p:sp>
    </p:spTree>
    <p:extLst>
      <p:ext uri="{BB962C8B-B14F-4D97-AF65-F5344CB8AC3E}">
        <p14:creationId xmlns:p14="http://schemas.microsoft.com/office/powerpoint/2010/main" val="3482293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70" y="648677"/>
            <a:ext cx="10847753" cy="6095999"/>
          </a:xfrm>
        </p:spPr>
        <p:txBody>
          <a:bodyPr>
            <a:normAutofit fontScale="90000"/>
          </a:bodyPr>
          <a:lstStyle/>
          <a:p>
            <a:r>
              <a:rPr lang="en-US" sz="4400" u="sng" dirty="0" smtClean="0">
                <a:latin typeface="Arial Black" panose="020B0A04020102020204" pitchFamily="34" charset="0"/>
              </a:rPr>
              <a:t>                                                                       Key </a:t>
            </a:r>
            <a:r>
              <a:rPr lang="en-US" sz="4400" u="sng" dirty="0">
                <a:latin typeface="Arial Black" panose="020B0A04020102020204" pitchFamily="34" charset="0"/>
              </a:rPr>
              <a:t>System Features</a:t>
            </a:r>
            <a:r>
              <a:rPr lang="en-US" sz="4400" u="sng" dirty="0" smtClean="0">
                <a:latin typeface="Arial Black" panose="020B0A04020102020204" pitchFamily="34" charset="0"/>
              </a:rPr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1. 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Admin Panel Capabilities: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Product </a:t>
            </a:r>
            <a:r>
              <a:rPr lang="en-US" sz="2000" dirty="0"/>
              <a:t>management (Add, Edit, Delete)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Category </a:t>
            </a:r>
            <a:r>
              <a:rPr lang="en-US" sz="2000" dirty="0"/>
              <a:t>and subcategory management   -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Order </a:t>
            </a:r>
            <a:r>
              <a:rPr lang="en-US" sz="2000" dirty="0"/>
              <a:t>tracking and processing   -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User </a:t>
            </a:r>
            <a:r>
              <a:rPr lang="en-US" sz="2000" dirty="0"/>
              <a:t>management   </a:t>
            </a:r>
            <a:r>
              <a:rPr lang="en-US" sz="2000" dirty="0" smtClean="0"/>
              <a:t>-</a:t>
            </a:r>
            <a:br>
              <a:rPr lang="en-US" sz="2000" dirty="0" smtClean="0"/>
            </a:br>
            <a:r>
              <a:rPr lang="en-US" sz="2000" dirty="0" smtClean="0"/>
              <a:t>  Sales </a:t>
            </a:r>
            <a:r>
              <a:rPr lang="en-US" sz="2000" dirty="0"/>
              <a:t>reporting and analytics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Inventory </a:t>
            </a:r>
            <a:r>
              <a:rPr lang="en-US" sz="2000" dirty="0"/>
              <a:t>control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/>
              <a:t>Image upload </a:t>
            </a:r>
            <a:r>
              <a:rPr lang="en-US" sz="2000" dirty="0" smtClean="0"/>
              <a:t>functionality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2</a:t>
            </a:r>
            <a:r>
              <a:rPr lang="en-US" sz="2000" dirty="0">
                <a:solidFill>
                  <a:srgbClr val="FFFF00"/>
                </a:solidFill>
                <a:latin typeface="Arial Black" panose="020B0A04020102020204" pitchFamily="34" charset="0"/>
              </a:rPr>
              <a:t>. User Interface Features: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/>
              <a:t>Intuitive product browsing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/>
              <a:t>Advanced search functionality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/>
              <a:t>Shopping cart management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/>
              <a:t>Secure checkout process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/>
              <a:t>User account management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/>
              <a:t>Order history tracking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/>
              <a:t>Responsive design across devices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- </a:t>
            </a:r>
            <a:r>
              <a:rPr lang="en-US" sz="2000" dirty="0"/>
              <a:t>Category-based navigation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- Real-time price updates   </a:t>
            </a:r>
            <a:r>
              <a:rPr lang="en-US" sz="2000" dirty="0" smtClean="0"/>
              <a:t>-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Product image gallerie</a:t>
            </a:r>
          </a:p>
        </p:txBody>
      </p:sp>
    </p:spTree>
    <p:extLst>
      <p:ext uri="{BB962C8B-B14F-4D97-AF65-F5344CB8AC3E}">
        <p14:creationId xmlns:p14="http://schemas.microsoft.com/office/powerpoint/2010/main" val="2482337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145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Black</vt:lpstr>
      <vt:lpstr>Arial Rounded MT Bold</vt:lpstr>
      <vt:lpstr>Trebuchet MS</vt:lpstr>
      <vt:lpstr>Tw Cen MT</vt:lpstr>
      <vt:lpstr>Circuit</vt:lpstr>
      <vt:lpstr>APTECH NORTH NAZIMABAD </vt:lpstr>
      <vt:lpstr>Address Book - Jewelry E-commerce System OverviewThis modern e-commerce platform specializes in jewelry retail, featuring a dual-interface system with distinct admin and user portals. The project was developed by a team of four developers, each contributing their expertise to different aspects:</vt:lpstr>
      <vt:lpstr>Team Members &amp; Contributions:1. Backend Development - Sameer Husain      - Database architecture and management   - PHP server-side logic implementation   - Shopping cart functionality   - User authentication system   - Product management system</vt:lpstr>
      <vt:lpstr>Frontend &amp; Responsive Design - Sameer Akram- Responsive UI/UX implementation- Modern CSS Grid and Flexbox layouts- Interactive product displays- Mobile-friendly interface- Dynamic search functionality</vt:lpstr>
      <vt:lpstr>Documentation &amp; Contact Page - ArhAm Saeed- Project documentation- Contact form implementation- System requirements documentation- Contact page design and functionality</vt:lpstr>
      <vt:lpstr>About Page - Affan Mehmood-  Company profile section-  Team information-  Mission and vision statements</vt:lpstr>
      <vt:lpstr>                                                                       Key System Features:  1. Admin Panel Capabilities:      Product management (Add, Edit, Delete)     Category and subcategory management   -    Order tracking and processing   -    User management   -   Sales reporting and analytics    Inventory control    - Image upload functionality 2. User Interface Features:  - Intuitive product browsing    - Advanced search functionality   - Shopping cart management    - Secure checkout process   - User account management    - Order history tracking    - Responsive design across devices    - Category-based navigation    - Real-time price updates   -  Product image gallerie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APTECH NORTH NAZIMABAD</dc:title>
  <dc:creator>user</dc:creator>
  <cp:lastModifiedBy>user</cp:lastModifiedBy>
  <cp:revision>3</cp:revision>
  <dcterms:created xsi:type="dcterms:W3CDTF">2025-03-05T10:58:36Z</dcterms:created>
  <dcterms:modified xsi:type="dcterms:W3CDTF">2025-03-05T11:17:32Z</dcterms:modified>
</cp:coreProperties>
</file>