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4" r:id="rId6"/>
    <p:sldId id="266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0EE95A-F1A0-5CAD-A3FB-51EA374808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78863-B2D8-FAAC-EE42-EE5683B809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B384D-4CF6-4F46-A01E-C58BB5A80E5B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9954D-0B6A-D8EC-B5D5-63BDDEE5AE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74468-1D2F-2CA3-9D89-5C664EA38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F658-14E8-4A74-8660-A02280F5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04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2F20A-72CF-400E-9C8E-5E46C55D20C2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F712-4AF7-4908-BA17-48E3BA226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99CC-FCB6-A4ED-8C82-87040727B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99592-20E4-E347-2C9C-CBBF6A21D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B4D1-8DCB-1CFB-0867-085BD27C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89F-5F18-44A7-963D-8ADF4F3A6502}" type="datetime1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5C4A-BCF3-0B6E-8526-69AEAB2C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F4635-0A89-C5FA-0142-D154B9B4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5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3EBA-7805-EB96-A1DD-6201225C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9981F-1D0B-0324-D0FE-2720C1E1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F47F-CD39-7BC8-FBE0-93F3DA42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48C7-EBE8-45F4-9853-1DB5D90A0D70}" type="datetime1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8F5C-05EF-4BE2-EC0F-80C69380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0193-8C02-A8C6-9419-F6CD502D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A0449-5B2B-728C-D356-F18EA4479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0AD0-C162-E673-608E-75D0370CF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5103-7054-AFF8-5A7A-4362B3EE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5DD5-50A6-4133-AC1D-41D88072EBE8}" type="datetime1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D77F-7EB6-224D-23D2-9524615A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36174-D158-224F-A34D-80CC3006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1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A050-B9FF-1A7E-5389-FCF36270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CFD1-EF40-A391-8B74-84F59FA2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48ED-91D2-65C0-CB18-EF3F94EF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3FF-AA56-402D-84C3-AE4277E6BF4A}" type="datetime1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12F8-1316-1FD6-EFA5-47A7F812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A9EB-667C-B304-970D-6A4314D5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6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70D0-D1BF-A8DE-0D2A-4FC2104E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F2D54-1CC3-4677-F1F9-AAFCE70D7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8FAC-04BF-D7FA-27B6-7C169C08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2EB8-6E30-4B5E-988A-87D230080A16}" type="datetime1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47A7-20A0-24B1-8594-677FC0B0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6AAA-7CD9-55EE-F1F7-6CC8C77B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23F8-751E-F1CF-EC46-86320A50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7176-0A9A-247A-EA98-C976E8002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6EB55-AD04-3AC1-2BE6-0700497C5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ACC94-8ACC-00C8-663C-AA983070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296-DEE3-40AE-8FD3-CFACFEBEDD40}" type="datetime1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A8921-45DA-2BB6-342E-CF42379A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B14BD-096B-FE12-D6FB-05959F8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7DC5-89D6-B0A4-9A87-AB9E5EB7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EDDBA-7FA0-14A3-94F0-3356A4F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3A04D-9EDC-FDC1-0B8E-BBC06D71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556EA-D072-5CE2-FA13-8699BA0CA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205AA-EA72-08F5-5D3F-1062ACD04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1FCC-3774-92E8-582E-3BACC997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169C-1A33-4744-85BA-BAADD5EFA837}" type="datetime1">
              <a:rPr lang="en-GB" smtClean="0"/>
              <a:t>19/06/2022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D5D78-F07B-F9BF-3675-D0285D4B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A9B43-39B0-9D4C-DDD2-4C2E7E93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14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8655-C23A-0AF3-2BA0-50BD989B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25EB6-A202-F3FF-078E-59B7CF0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8C8-FE6B-4DB9-B457-B08F705078D0}" type="datetime1">
              <a:rPr lang="en-GB" smtClean="0"/>
              <a:t>19/06/2022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46E84-4889-C4EC-16A1-72C3CCD4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108C-DEB3-3892-DA88-AE2ED552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9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0816B-15BD-07B2-13A5-F87C27CD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4113-2B3F-41A3-886D-6C9692D0A018}" type="datetime1">
              <a:rPr lang="en-GB" smtClean="0"/>
              <a:t>19/06/2022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5F8D3-7B4A-C787-ECC4-A7692E30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E23B-1701-6B1B-3D0A-0B797999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66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58CB-AB35-82C0-E6B3-75751E9E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9BDF-E33B-AC8F-C861-AF21CC8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103E9-B789-C947-49CC-E4873FDB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A0FD8-EF3E-692C-97DD-6E465CEF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BDD7-EFC7-44F4-B145-05B144F67C27}" type="datetime1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D8020-17BE-5AE1-5B92-618DD2F9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A9403-B309-C56B-F11F-1BCBE0B6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3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FCD7-16E0-779B-326D-EE0106C3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A5C45-20E9-E1AA-CC2F-EC92A306C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384EB-87CF-F938-E773-0E94D2275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5325D-916F-6F2A-C3C8-9107683A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F70B-5256-4601-BAD4-01E9D87B67D3}" type="datetime1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A2F2E-5236-76EA-B4ED-C59C7754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04BA2-080B-FF35-5FA5-BDCDFC94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6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6DA23-52AF-99F7-4A71-CFA041B5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98C66-B8BF-C1BC-C842-8EE38628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03D6-EE30-2B2B-320E-4DA4A09E8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5205-FEDB-4F6B-B222-3AC8608E9069}" type="datetime1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A82B-5AEB-EB8E-C481-675802FAA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D6FD4-6CE9-1748-7BAF-F6666A800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C62F-3571-495A-A1AD-48BF250E9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58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06800/" TargetMode="External"/><Relationship Id="rId2" Type="http://schemas.openxmlformats.org/officeDocument/2006/relationships/hyperlink" Target="https://commons.wikimedia.org/wiki/File:Collision_game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rofile/Mario-Diaz-Nava/publication/381004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BA5A-CA40-C2BE-D31A-190E8F13A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Game-Theoretic Scheduling in the Context of High-Level Synthesis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76243-9384-B81A-0543-EFECAEB29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Gordan Konevski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lang="en-US" sz="2000" baseline="30000" dirty="0">
                <a:solidFill>
                  <a:schemeClr val="bg1">
                    <a:lumMod val="85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Semester ELE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2022</a:t>
            </a:r>
            <a:endParaRPr lang="en-GB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26DDC-DAFA-0C1B-0B8F-B272A6686289}"/>
              </a:ext>
            </a:extLst>
          </p:cNvPr>
          <p:cNvSpPr/>
          <p:nvPr/>
        </p:nvSpPr>
        <p:spPr>
          <a:xfrm>
            <a:off x="0" y="6406738"/>
            <a:ext cx="12192000" cy="45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AD514-B3B5-BE80-8C51-FC4FB9364652}"/>
              </a:ext>
            </a:extLst>
          </p:cNvPr>
          <p:cNvSpPr txBox="1"/>
          <p:nvPr/>
        </p:nvSpPr>
        <p:spPr>
          <a:xfrm>
            <a:off x="791441" y="6509258"/>
            <a:ext cx="2048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Hochschule Hamm-Lippstadt 2022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232C1-1BB2-FBB7-2665-3E9F1109110F}"/>
              </a:ext>
            </a:extLst>
          </p:cNvPr>
          <p:cNvSpPr txBox="1"/>
          <p:nvPr/>
        </p:nvSpPr>
        <p:spPr>
          <a:xfrm>
            <a:off x="5558146" y="6509258"/>
            <a:ext cx="1075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Gordan Konevski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Hshl.de - Erfahrungen und Bewertungen">
            <a:extLst>
              <a:ext uri="{FF2B5EF4-FFF2-40B4-BE49-F238E27FC236}">
                <a16:creationId xmlns:a16="http://schemas.microsoft.com/office/drawing/2014/main" id="{1F0B5AF9-8772-A617-6D48-F1FD6F20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9" y="6406737"/>
            <a:ext cx="451262" cy="45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77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918709-6AFB-8AED-EDA9-87702EBE43CF}"/>
              </a:ext>
            </a:extLst>
          </p:cNvPr>
          <p:cNvSpPr/>
          <p:nvPr/>
        </p:nvSpPr>
        <p:spPr>
          <a:xfrm>
            <a:off x="0" y="6406738"/>
            <a:ext cx="12192000" cy="45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1044F-82CF-7BD4-4FAE-64C094F5E050}"/>
              </a:ext>
            </a:extLst>
          </p:cNvPr>
          <p:cNvSpPr txBox="1"/>
          <p:nvPr/>
        </p:nvSpPr>
        <p:spPr>
          <a:xfrm>
            <a:off x="791441" y="6509258"/>
            <a:ext cx="2048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Hochschule Hamm-Lippstadt 2022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C132A-4BEC-B44E-E567-5B26A59AF73B}"/>
              </a:ext>
            </a:extLst>
          </p:cNvPr>
          <p:cNvSpPr txBox="1"/>
          <p:nvPr/>
        </p:nvSpPr>
        <p:spPr>
          <a:xfrm>
            <a:off x="5558146" y="6509258"/>
            <a:ext cx="1075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Gordan Konevski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4" descr="Hshl.de - Erfahrungen und Bewertungen">
            <a:extLst>
              <a:ext uri="{FF2B5EF4-FFF2-40B4-BE49-F238E27FC236}">
                <a16:creationId xmlns:a16="http://schemas.microsoft.com/office/drawing/2014/main" id="{1441D4DA-568E-6828-FC77-D5BDDAF6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9" y="6406737"/>
            <a:ext cx="451262" cy="45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19F83-927F-55EE-DEEC-88409C03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Game-Theory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1081230-3450-7EB2-4D11-9D1DD362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9805"/>
            <a:ext cx="2743200" cy="365125"/>
          </a:xfrm>
        </p:spPr>
        <p:txBody>
          <a:bodyPr/>
          <a:lstStyle/>
          <a:p>
            <a:fld id="{C8E6C62F-3571-495A-A1AD-48BF250E9F7A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F085F-AA78-B743-1F04-A2E0E3649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42" y="1894148"/>
            <a:ext cx="3411739" cy="34200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6BD51-2154-3EE4-D0E0-3B87CA756346}"/>
              </a:ext>
            </a:extLst>
          </p:cNvPr>
          <p:cNvSpPr txBox="1"/>
          <p:nvPr/>
        </p:nvSpPr>
        <p:spPr>
          <a:xfrm>
            <a:off x="5884223" y="1840675"/>
            <a:ext cx="5171704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+mj-lt"/>
              </a:rPr>
              <a:t>Cooperative Game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+mj-lt"/>
              </a:rPr>
              <a:t>Non-cooperative Game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+mj-lt"/>
              </a:rPr>
              <a:t>Evolutionary Game Theory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+mj-lt"/>
              </a:rPr>
              <a:t>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193110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2023-AD55-3C42-4CF7-C64BCF6F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High-Level (Behavioral) Synthesis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3C82-B73B-BA1D-D2E8-101CD281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46AD8-1D4B-FE4A-3294-5D4D019D9935}"/>
              </a:ext>
            </a:extLst>
          </p:cNvPr>
          <p:cNvSpPr/>
          <p:nvPr/>
        </p:nvSpPr>
        <p:spPr>
          <a:xfrm>
            <a:off x="0" y="6406738"/>
            <a:ext cx="12192000" cy="45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B33BF-D9A3-4FB7-1795-D0FE09224E36}"/>
              </a:ext>
            </a:extLst>
          </p:cNvPr>
          <p:cNvSpPr txBox="1"/>
          <p:nvPr/>
        </p:nvSpPr>
        <p:spPr>
          <a:xfrm>
            <a:off x="791441" y="6509258"/>
            <a:ext cx="2048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Hochschule Hamm-Lippstadt 2022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0A871-2058-7E4C-36AF-2429F0CB46FB}"/>
              </a:ext>
            </a:extLst>
          </p:cNvPr>
          <p:cNvSpPr txBox="1"/>
          <p:nvPr/>
        </p:nvSpPr>
        <p:spPr>
          <a:xfrm>
            <a:off x="5558146" y="6509258"/>
            <a:ext cx="1075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Gordan Konevski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Hshl.de - Erfahrungen und Bewertungen">
            <a:extLst>
              <a:ext uri="{FF2B5EF4-FFF2-40B4-BE49-F238E27FC236}">
                <a16:creationId xmlns:a16="http://schemas.microsoft.com/office/drawing/2014/main" id="{225D8B76-B4CF-6F37-B556-56BB9407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9" y="6406737"/>
            <a:ext cx="451262" cy="45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19">
            <a:extLst>
              <a:ext uri="{FF2B5EF4-FFF2-40B4-BE49-F238E27FC236}">
                <a16:creationId xmlns:a16="http://schemas.microsoft.com/office/drawing/2014/main" id="{28EA0B6B-581E-E853-94E6-EDF5EA9226EA}"/>
              </a:ext>
            </a:extLst>
          </p:cNvPr>
          <p:cNvSpPr txBox="1">
            <a:spLocks/>
          </p:cNvSpPr>
          <p:nvPr/>
        </p:nvSpPr>
        <p:spPr>
          <a:xfrm>
            <a:off x="8610600" y="64498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E6C62F-3571-495A-A1AD-48BF250E9F7A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C900AB-6CD2-D45A-688B-1FBB5B156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3570"/>
            <a:ext cx="5166571" cy="29629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97C301-8A2F-FA79-D2CC-8BC16CCEA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675" y="1948256"/>
            <a:ext cx="3782061" cy="36485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76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2023-AD55-3C42-4CF7-C64BCF6F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Binding in Behavioral Synthesis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3C82-B73B-BA1D-D2E8-101CD281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46AD8-1D4B-FE4A-3294-5D4D019D9935}"/>
              </a:ext>
            </a:extLst>
          </p:cNvPr>
          <p:cNvSpPr/>
          <p:nvPr/>
        </p:nvSpPr>
        <p:spPr>
          <a:xfrm>
            <a:off x="0" y="6406738"/>
            <a:ext cx="12192000" cy="45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B33BF-D9A3-4FB7-1795-D0FE09224E36}"/>
              </a:ext>
            </a:extLst>
          </p:cNvPr>
          <p:cNvSpPr txBox="1"/>
          <p:nvPr/>
        </p:nvSpPr>
        <p:spPr>
          <a:xfrm>
            <a:off x="791441" y="6509258"/>
            <a:ext cx="2048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Hochschule Hamm-Lippstadt 2022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0A871-2058-7E4C-36AF-2429F0CB46FB}"/>
              </a:ext>
            </a:extLst>
          </p:cNvPr>
          <p:cNvSpPr txBox="1"/>
          <p:nvPr/>
        </p:nvSpPr>
        <p:spPr>
          <a:xfrm>
            <a:off x="5558146" y="6509258"/>
            <a:ext cx="1075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Gordan Konevski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Hshl.de - Erfahrungen und Bewertungen">
            <a:extLst>
              <a:ext uri="{FF2B5EF4-FFF2-40B4-BE49-F238E27FC236}">
                <a16:creationId xmlns:a16="http://schemas.microsoft.com/office/drawing/2014/main" id="{225D8B76-B4CF-6F37-B556-56BB9407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9" y="6406737"/>
            <a:ext cx="451262" cy="45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19">
            <a:extLst>
              <a:ext uri="{FF2B5EF4-FFF2-40B4-BE49-F238E27FC236}">
                <a16:creationId xmlns:a16="http://schemas.microsoft.com/office/drawing/2014/main" id="{28EA0B6B-581E-E853-94E6-EDF5EA9226EA}"/>
              </a:ext>
            </a:extLst>
          </p:cNvPr>
          <p:cNvSpPr txBox="1">
            <a:spLocks/>
          </p:cNvSpPr>
          <p:nvPr/>
        </p:nvSpPr>
        <p:spPr>
          <a:xfrm>
            <a:off x="8610600" y="64498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E6C62F-3571-495A-A1AD-48BF250E9F7A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6D9CE-BC09-DC05-6532-60039C784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4133"/>
            <a:ext cx="5652139" cy="31707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C75DE5-D953-1D6C-FD59-88D2F231C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237" y="2608936"/>
            <a:ext cx="1990725" cy="4095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9318E5-EC51-E93A-DE61-005075A47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235" y="3839489"/>
            <a:ext cx="828675" cy="10763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88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526DDC-DAFA-0C1B-0B8F-B272A6686289}"/>
              </a:ext>
            </a:extLst>
          </p:cNvPr>
          <p:cNvSpPr/>
          <p:nvPr/>
        </p:nvSpPr>
        <p:spPr>
          <a:xfrm>
            <a:off x="0" y="6406738"/>
            <a:ext cx="12192000" cy="45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AD514-B3B5-BE80-8C51-FC4FB9364652}"/>
              </a:ext>
            </a:extLst>
          </p:cNvPr>
          <p:cNvSpPr txBox="1"/>
          <p:nvPr/>
        </p:nvSpPr>
        <p:spPr>
          <a:xfrm>
            <a:off x="791441" y="6509258"/>
            <a:ext cx="2048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Hochschule Hamm-Lippstadt 2022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232C1-1BB2-FBB7-2665-3E9F1109110F}"/>
              </a:ext>
            </a:extLst>
          </p:cNvPr>
          <p:cNvSpPr txBox="1"/>
          <p:nvPr/>
        </p:nvSpPr>
        <p:spPr>
          <a:xfrm>
            <a:off x="5558146" y="6509258"/>
            <a:ext cx="1075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Gordan Konevski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Hshl.de - Erfahrungen und Bewertungen">
            <a:extLst>
              <a:ext uri="{FF2B5EF4-FFF2-40B4-BE49-F238E27FC236}">
                <a16:creationId xmlns:a16="http://schemas.microsoft.com/office/drawing/2014/main" id="{1F0B5AF9-8772-A617-6D48-F1FD6F20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9" y="6406737"/>
            <a:ext cx="451262" cy="45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317C13-A5A2-4BE8-D94B-0A8BCB39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79" y="1355691"/>
            <a:ext cx="3552825" cy="35242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78C917-AFE8-214A-C5D2-453E1B5BB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597" y="768656"/>
            <a:ext cx="3172147" cy="46983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50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526DDC-DAFA-0C1B-0B8F-B272A6686289}"/>
              </a:ext>
            </a:extLst>
          </p:cNvPr>
          <p:cNvSpPr/>
          <p:nvPr/>
        </p:nvSpPr>
        <p:spPr>
          <a:xfrm>
            <a:off x="0" y="6406738"/>
            <a:ext cx="12192000" cy="45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AD514-B3B5-BE80-8C51-FC4FB9364652}"/>
              </a:ext>
            </a:extLst>
          </p:cNvPr>
          <p:cNvSpPr txBox="1"/>
          <p:nvPr/>
        </p:nvSpPr>
        <p:spPr>
          <a:xfrm>
            <a:off x="791441" y="6509258"/>
            <a:ext cx="2048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Hochschule Hamm-Lippstadt 2022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232C1-1BB2-FBB7-2665-3E9F1109110F}"/>
              </a:ext>
            </a:extLst>
          </p:cNvPr>
          <p:cNvSpPr txBox="1"/>
          <p:nvPr/>
        </p:nvSpPr>
        <p:spPr>
          <a:xfrm>
            <a:off x="5558146" y="6509258"/>
            <a:ext cx="1075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Gordan Konevski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Hshl.de - Erfahrungen und Bewertungen">
            <a:extLst>
              <a:ext uri="{FF2B5EF4-FFF2-40B4-BE49-F238E27FC236}">
                <a16:creationId xmlns:a16="http://schemas.microsoft.com/office/drawing/2014/main" id="{1F0B5AF9-8772-A617-6D48-F1FD6F20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9" y="6406737"/>
            <a:ext cx="451262" cy="45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38B6A-C27C-5E7D-AA53-6B64F45CD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05" y="2523290"/>
            <a:ext cx="8529388" cy="24170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B4D5687-9E85-7DF5-1603-7D96488E82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Non-Cooperative Approach Works Best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7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BA5A-CA40-C2BE-D31A-190E8F13A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Thank You for Your Attention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26DDC-DAFA-0C1B-0B8F-B272A6686289}"/>
              </a:ext>
            </a:extLst>
          </p:cNvPr>
          <p:cNvSpPr/>
          <p:nvPr/>
        </p:nvSpPr>
        <p:spPr>
          <a:xfrm>
            <a:off x="0" y="6406738"/>
            <a:ext cx="12192000" cy="45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AD514-B3B5-BE80-8C51-FC4FB9364652}"/>
              </a:ext>
            </a:extLst>
          </p:cNvPr>
          <p:cNvSpPr txBox="1"/>
          <p:nvPr/>
        </p:nvSpPr>
        <p:spPr>
          <a:xfrm>
            <a:off x="791441" y="6509258"/>
            <a:ext cx="2048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Hochschule Hamm-Lippstadt 2022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232C1-1BB2-FBB7-2665-3E9F1109110F}"/>
              </a:ext>
            </a:extLst>
          </p:cNvPr>
          <p:cNvSpPr txBox="1"/>
          <p:nvPr/>
        </p:nvSpPr>
        <p:spPr>
          <a:xfrm>
            <a:off x="5558146" y="6509258"/>
            <a:ext cx="1075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Gordan Konevski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Hshl.de - Erfahrungen und Bewertungen">
            <a:extLst>
              <a:ext uri="{FF2B5EF4-FFF2-40B4-BE49-F238E27FC236}">
                <a16:creationId xmlns:a16="http://schemas.microsoft.com/office/drawing/2014/main" id="{1F0B5AF9-8772-A617-6D48-F1FD6F20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9" y="6406737"/>
            <a:ext cx="451262" cy="45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02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D295-FBB7-0EFC-99C0-E8D032EF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Resources Used: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C955-DB5E-021B-A61E-6443D585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Reinforcement Learning and Decision Making in Monkeys During a Competitive Game - D. Lee, M.L. Conroy, B.P. McGreevy, and D.J. Barraclough	</a:t>
            </a:r>
          </a:p>
          <a:p>
            <a:r>
              <a:rPr lang="en-GB" sz="1800" dirty="0"/>
              <a:t>Mathematical Social Sciences - </a:t>
            </a:r>
            <a:r>
              <a:rPr lang="en-GB" sz="1800" dirty="0" err="1"/>
              <a:t>Branzei</a:t>
            </a:r>
            <a:r>
              <a:rPr lang="en-GB" sz="1800" dirty="0"/>
              <a:t>, R., D. Dimitrov, and S. Tijs	</a:t>
            </a:r>
          </a:p>
          <a:p>
            <a:r>
              <a:rPr lang="en-GB" sz="1800" dirty="0"/>
              <a:t>A Game-Theoretic Approach for Binding in </a:t>
            </a:r>
            <a:r>
              <a:rPr lang="en-GB" sz="1800" dirty="0" err="1"/>
              <a:t>Behavioral</a:t>
            </a:r>
            <a:r>
              <a:rPr lang="en-GB" sz="1800" dirty="0"/>
              <a:t> Synthesis - N. Ranganathan and Ashok K. </a:t>
            </a:r>
            <a:r>
              <a:rPr lang="en-GB" sz="1800" dirty="0" err="1"/>
              <a:t>Murugavel</a:t>
            </a:r>
            <a:r>
              <a:rPr lang="en-GB" sz="1800" dirty="0"/>
              <a:t>	</a:t>
            </a:r>
          </a:p>
          <a:p>
            <a:r>
              <a:rPr lang="en-GB" sz="1800" dirty="0"/>
              <a:t> Game Theory and its Applications (Static and Dynamic Games with Complete Information) - G. </a:t>
            </a:r>
            <a:r>
              <a:rPr lang="en-GB" sz="1800" dirty="0" err="1"/>
              <a:t>Abdoli</a:t>
            </a:r>
            <a:r>
              <a:rPr lang="en-GB" sz="1800" dirty="0"/>
              <a:t>	</a:t>
            </a:r>
          </a:p>
          <a:p>
            <a:r>
              <a:rPr lang="en-GB" sz="1800" dirty="0"/>
              <a:t>The Genetical Theory of Natural Selection - R. Fisher	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Other material used:		</a:t>
            </a:r>
          </a:p>
          <a:p>
            <a:r>
              <a:rPr lang="en-GB" sz="1800" dirty="0">
                <a:hlinkClick r:id="rId2"/>
              </a:rPr>
              <a:t>https://commons.wikimedia.org/wiki/File:Collision_game.jpg</a:t>
            </a:r>
            <a:endParaRPr lang="en-GB" sz="1800" dirty="0"/>
          </a:p>
          <a:p>
            <a:r>
              <a:rPr lang="en-GB" sz="1800" dirty="0">
                <a:hlinkClick r:id="rId3"/>
              </a:rPr>
              <a:t>https://www.researchgate.net/publication/2306800/</a:t>
            </a:r>
            <a:endParaRPr lang="en-GB" sz="1800" dirty="0"/>
          </a:p>
          <a:p>
            <a:r>
              <a:rPr lang="en-GB" sz="1800" dirty="0">
                <a:hlinkClick r:id="rId4"/>
              </a:rPr>
              <a:t>https://www.researchgate.net/profile/Mario-Diaz-Nava/publication/3810046/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FB6EB-C5AE-8C44-089E-FD0FD4C9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62F-3571-495A-A1AD-48BF250E9F7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6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Game-Theoretic Scheduling in the Context of High-Level Synthesis</vt:lpstr>
      <vt:lpstr>Game-Theory</vt:lpstr>
      <vt:lpstr>High-Level (Behavioral) Synthesis</vt:lpstr>
      <vt:lpstr>Binding in Behavioral Synthesis</vt:lpstr>
      <vt:lpstr>PowerPoint Presentation</vt:lpstr>
      <vt:lpstr>PowerPoint Presentation</vt:lpstr>
      <vt:lpstr>Thank You for Your Attention</vt:lpstr>
      <vt:lpstr>Resources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Real-Time Applications Over Multicore Reservations</dc:title>
  <dc:creator>Gordan</dc:creator>
  <cp:lastModifiedBy>Gordan</cp:lastModifiedBy>
  <cp:revision>7</cp:revision>
  <dcterms:created xsi:type="dcterms:W3CDTF">2022-06-10T13:55:43Z</dcterms:created>
  <dcterms:modified xsi:type="dcterms:W3CDTF">2022-06-19T12:46:24Z</dcterms:modified>
</cp:coreProperties>
</file>