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71" r:id="rId4"/>
    <p:sldId id="259" r:id="rId5"/>
    <p:sldId id="263" r:id="rId6"/>
    <p:sldId id="257" r:id="rId7"/>
    <p:sldId id="272" r:id="rId8"/>
    <p:sldId id="264" r:id="rId9"/>
    <p:sldId id="27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rdan" initials="G" lastIdx="1" clrIdx="0">
    <p:extLst>
      <p:ext uri="{19B8F6BF-5375-455C-9EA6-DF929625EA0E}">
        <p15:presenceInfo xmlns:p15="http://schemas.microsoft.com/office/powerpoint/2012/main" userId="Gord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A9090"/>
    <a:srgbClr val="FFBDEC"/>
    <a:srgbClr val="FF9FE4"/>
    <a:srgbClr val="7C5476"/>
    <a:srgbClr val="F6DB7A"/>
    <a:srgbClr val="E580F0"/>
    <a:srgbClr val="640D6D"/>
    <a:srgbClr val="8CFF01"/>
    <a:srgbClr val="77D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5T16:38:40.41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44609E-52AD-4C45-9631-DE37EE54D6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B5CD3-BF1F-4B56-8A48-952F94E00E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8AEDF-1641-4146-9400-7D68E466077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C0191-BEAC-48BC-96D4-64C78E0484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2337F-1276-4CDE-8704-E68B1BB93A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C87AE-B4C7-480B-AD85-8B0C1F8B5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117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FDC8F-9F85-454C-9F5F-E652CEE1553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1D733-B7B7-4618-A234-6F43C82E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379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58D5-CC9B-4D5A-A396-FC7434B36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C24CE-C920-4EAA-9836-F9AEF2383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2983A-DD09-4273-B0D6-FC064E9E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283-5F91-4050-9926-F096768EF011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80DCE-3DC1-4C18-B8BC-0607DF6B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497DD-F35F-4E7A-9487-69B9D262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8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9872-B865-4E7F-AC0B-3B4EB269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23568-CD20-4023-BB80-8FABDC293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209FB-7AED-4BCC-9CBF-64B720C6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A876-1AB5-4270-A876-E3BB0CC96FE7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63925-BBEB-41C8-B708-7D5CE366B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A2C50-F6B0-4C9D-B7A1-6D520982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6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25AF7-AA10-4186-BD7E-1479E04A2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26953-9811-4136-886C-A545A9376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6DFBC-6BFA-4B64-89EF-EEF5C54E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101D-2A65-4F1E-AB08-28861D74B96D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FFA5-A09B-4B02-9527-4C3608F4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89BA1-61C3-45E5-9363-FBAC4F68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5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AE4D-F3FE-4DC0-BA97-A8F06BED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BF0BD-AE8A-4E3E-A219-AA7E7C45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70029-14D1-4425-98A2-65AF6CC8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7D27-A560-4470-84CF-14AAB18B4A67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93267-6F06-4D20-B699-136C70A0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B66D6-F2FE-4FA2-B48D-097194A1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1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A10C-E7F3-4D32-A084-1BB157D6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A0E68-8A7E-4319-B0C9-9C975997E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7A45C-64C6-4DB9-807E-D39664AE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A003-11C5-463F-A7E6-E3EE6958366F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5A83C-73B9-42E2-A936-1A5349F3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24F43-D6F5-4697-9360-B2F3A71F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6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DE00-73B6-4E8A-844F-7BFDB86B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90D1C-C5ED-4244-BF4B-72F6A809E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5D8F3-155D-4CB6-B812-46C47638C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C0F3-CA24-453D-BEDF-162E8848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8532-0158-4DB4-B58A-4B6DFAFDABFD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25D3F-6257-4276-B24C-81EB5104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8EA2F-0FC4-484B-92A9-3D3614AB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11ED-9119-4BAF-963F-BD07A0BD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3695B-1476-4D45-8B49-2A5BE4478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20B01-1390-4A7B-97D4-F9A4F5FDB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DA387-D1B7-4937-B9A9-CA501D9C3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B9632-0F01-46D9-8967-63F556D5A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1113B-0CC7-4F3A-994E-38AE2686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9B2E-1795-42F5-B3CC-7B417CA12AA9}" type="datetime1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F9A8A-C50C-45ED-9178-3B5135D1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69336-D168-433A-B3DB-39D12E6F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3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DACF-3A81-407B-A419-7606E865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660A7-B652-40A2-8107-B3CC7CBD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178A-6A07-48C5-8660-1284DBB12385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CE99A-CE08-4410-BAA3-C29A6BD9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4C616-F346-42A8-B7A6-99854483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3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54D68-9E08-4A44-9C4F-A2C864BD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550A-3954-44EA-8901-32CB9E2F0980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95B84-325A-4A63-A907-0BB3FDB6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1AEFD-79FC-479A-9FC3-EBDCE050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0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EBCD-751D-4312-9361-C488DFCE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3CF5-488E-45C8-BFE7-AF8BF78A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5C80C-3B1A-475D-934E-2BF019EE9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3C3C0-2CBB-445C-841D-502AB90D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5B9B-CB3B-4041-AEF3-CA511B11B365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41F6A-308B-4F04-ADE3-3B6C3EE8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6BD43-666C-4AF4-9788-F14DD6E6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8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3D96-6408-47BF-A53D-981FC742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321F6-6B18-4480-B3B9-43A220E41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E96A2-24D1-464F-AA7C-4969FBA1C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26425-530B-42E1-82B5-33FB45C6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0F46-8C49-4395-913E-6FA9A15820B8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A08F5-FDC4-4CB9-9250-4F5E802A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24641-87BA-4904-A347-93C005D1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B5B86-8EDB-4051-97BD-D0FF7F9E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464E9-8414-49AB-8A43-C5CDDE0EC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5BC2-BD3A-43C9-8C12-5E0BFC700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E113C-911C-4D9F-895B-F07450449CE9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48749-0242-4F73-8158-A8A768A0C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Hochschule Hamm-Lippstadt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FD69A-EE99-450A-AC6B-F12CC113E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8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B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5D523A9-9FBE-458B-97DB-705971DB152F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7222F-732F-4260-A31A-D09AC6DAB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4191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2060"/>
                </a:solidFill>
                <a:effectLst/>
                <a:latin typeface="Bahnschrift Light" panose="020B0502040204020203" pitchFamily="34" charset="0"/>
              </a:rPr>
              <a:t>Scheduling Pipelined </a:t>
            </a:r>
            <a:br>
              <a:rPr lang="en-US" b="0" i="0" dirty="0">
                <a:solidFill>
                  <a:srgbClr val="002060"/>
                </a:solidFill>
                <a:effectLst/>
                <a:latin typeface="Bahnschrift Light" panose="020B0502040204020203" pitchFamily="34" charset="0"/>
              </a:rPr>
            </a:br>
            <a:r>
              <a:rPr lang="en-US" b="0" i="0" dirty="0">
                <a:solidFill>
                  <a:srgbClr val="002060"/>
                </a:solidFill>
                <a:effectLst/>
                <a:latin typeface="Bahnschrift Light" panose="020B0502040204020203" pitchFamily="34" charset="0"/>
              </a:rPr>
              <a:t>Circuits</a:t>
            </a:r>
            <a:br>
              <a:rPr lang="en-US" b="0" i="0" dirty="0">
                <a:solidFill>
                  <a:srgbClr val="002060"/>
                </a:solidFill>
                <a:effectLst/>
                <a:latin typeface="Bahnschrift Light" panose="020B0502040204020203" pitchFamily="34" charset="0"/>
              </a:rPr>
            </a:br>
            <a:br>
              <a:rPr lang="en-US" b="0" i="0" dirty="0">
                <a:solidFill>
                  <a:srgbClr val="002060"/>
                </a:solidFill>
                <a:effectLst/>
                <a:latin typeface="Bahnschrift Light" panose="020B0502040204020203" pitchFamily="34" charset="0"/>
              </a:rPr>
            </a:br>
            <a:r>
              <a:rPr lang="en-US" sz="2400" dirty="0">
                <a:solidFill>
                  <a:srgbClr val="002060"/>
                </a:solidFill>
                <a:latin typeface="Bahnschrift Light" panose="020B0502040204020203" pitchFamily="34" charset="0"/>
              </a:rPr>
              <a:t>Gordan Konevski</a:t>
            </a:r>
            <a:endParaRPr lang="en-US" dirty="0">
              <a:solidFill>
                <a:srgbClr val="00206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84344-ADF7-4FC6-80A4-D948B01E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1026" name="Picture 2" descr="Neue Studenten für die HSHL - Radio Lippewelle Hamm">
            <a:extLst>
              <a:ext uri="{FF2B5EF4-FFF2-40B4-BE49-F238E27FC236}">
                <a16:creationId xmlns:a16="http://schemas.microsoft.com/office/drawing/2014/main" id="{60719787-5C80-4250-B7CC-0D47D100D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2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B12582-0F2D-4D7C-A6BC-D7FFC40A837F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D92F3-F4DE-4943-BA31-B3F602EC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D0CC4-8306-475F-856F-7D5ECDC9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http://cssimplified.com/wp-content/uploads/2014/11/Instruction Pipeline.jpg</a:t>
            </a:r>
          </a:p>
          <a:p>
            <a:r>
              <a:rPr lang="nb-NO" dirty="0"/>
              <a:t>https://www.researchgate.net/figure/Dependency-graph-b-of-an-instruction-block-a fig7 299520102</a:t>
            </a:r>
          </a:p>
          <a:p>
            <a:r>
              <a:rPr lang="nb-NO" dirty="0"/>
              <a:t>http://cssimplified.com/computer-organisation-and-assembly-language-programming/explain-the-working-of-the-instruction-pipelining-with-the-help-of-a-diagram-5m-dec2005</a:t>
            </a:r>
          </a:p>
          <a:p>
            <a:r>
              <a:rPr lang="nb-NO" dirty="0"/>
              <a:t>https://www.researchgate.net/figure/The-effect-of-bottleneck-stages-on-the-performance-of-a-pipeline-Here-we-have-a_fig3_222539867</a:t>
            </a:r>
          </a:p>
          <a:p>
            <a:r>
              <a:rPr lang="nb-NO" dirty="0"/>
              <a:t>https://link.springer.com/content/pdf/10.1007%2F3-540-55984-1 19.pdf</a:t>
            </a:r>
          </a:p>
          <a:p>
            <a:r>
              <a:rPr lang="en-US" dirty="0"/>
              <a:t>Giovanni De </a:t>
            </a:r>
            <a:r>
              <a:rPr lang="en-US" dirty="0" err="1"/>
              <a:t>Micheli</a:t>
            </a:r>
            <a:r>
              <a:rPr lang="en-US" dirty="0"/>
              <a:t> - Synthesis and Optimization of Digital Circuits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6A5D-2E17-4ED1-A65B-E837D669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6" name="Picture 2" descr="Neue Studenten für die HSHL - Radio Lippewelle Hamm">
            <a:extLst>
              <a:ext uri="{FF2B5EF4-FFF2-40B4-BE49-F238E27FC236}">
                <a16:creationId xmlns:a16="http://schemas.microsoft.com/office/drawing/2014/main" id="{7FF0E0CC-416B-4475-8FA6-D2777862D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89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984685-E136-497A-91A6-44E6EAE08EB8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9EE40-83BF-4D83-AF04-EFBF3BAC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Delineation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73CDD-820C-4DBC-BFB1-C99A3164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04775121-8F64-4A9C-8848-7086DD0F9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44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B1DC6A-A6FE-4EE2-A1AE-E7C7101970FC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E732F-B831-45F4-A29D-AC3A5EC92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672" y="1582656"/>
            <a:ext cx="7538655" cy="36926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BE069-D597-4FFF-AAD4-A9602FC2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6" name="Picture 2" descr="Neue Studenten für die HSHL - Radio Lippewelle Hamm">
            <a:extLst>
              <a:ext uri="{FF2B5EF4-FFF2-40B4-BE49-F238E27FC236}">
                <a16:creationId xmlns:a16="http://schemas.microsoft.com/office/drawing/2014/main" id="{8573CA6C-5F9D-4AD3-9CA1-88918D421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9A68F3-C11E-467C-83AD-76AC2AC86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4" y="1404936"/>
            <a:ext cx="80962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4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43193C-4C15-4DA7-8B60-339F6710C6E3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ncovering Which Ethernet Cord Is Right For You - Allconnect">
            <a:extLst>
              <a:ext uri="{FF2B5EF4-FFF2-40B4-BE49-F238E27FC236}">
                <a16:creationId xmlns:a16="http://schemas.microsoft.com/office/drawing/2014/main" id="{A7DB7497-1818-4707-9B49-6732AB4089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24"/>
          <a:stretch/>
        </p:blipFill>
        <p:spPr bwMode="auto">
          <a:xfrm>
            <a:off x="0" y="0"/>
            <a:ext cx="12192000" cy="6191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B09968-EC03-40DE-B930-BD88604E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5A0DAA7E-697B-44F0-A575-CC87C4036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AF01EC-F721-403E-8B5A-89DA4B761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1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8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B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F4F6F5-41D3-47D1-8233-1721F12B4717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9EE40-83BF-4D83-AF04-EFBF3BAC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Examples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06FE9-E9BD-4D68-8315-D96A17D9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9C7E81CF-05EC-451B-8FBF-AB2EBCA7C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91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0284CD-2B44-42A1-893B-A407ECC6A854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6F7B7-BD98-4536-8AAE-CAB56278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7 Layer Model</a:t>
            </a:r>
          </a:p>
        </p:txBody>
      </p:sp>
      <p:pic>
        <p:nvPicPr>
          <p:cNvPr id="1026" name="Picture 2" descr="What is OSI Model | 7 Layers Explained | Imperva">
            <a:extLst>
              <a:ext uri="{FF2B5EF4-FFF2-40B4-BE49-F238E27FC236}">
                <a16:creationId xmlns:a16="http://schemas.microsoft.com/office/drawing/2014/main" id="{97300988-6429-44A8-84FC-7529AD2DA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116" y="1504511"/>
            <a:ext cx="5587767" cy="455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6E7E3-C5F2-410E-B781-2265B606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FCFE8-6990-45E1-AC88-4DA592605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990" y="266350"/>
            <a:ext cx="9032018" cy="570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4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F3F3C-BAA6-43D3-81D1-17EDDBD2F084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A27CF0-A2BD-497A-8805-C988502F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37C2BC96-28FA-451D-B405-CAC1F4C92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08AD7B-7858-47F1-8DEF-A79EE485DE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777" t="45039" r="36925" b="-45039"/>
          <a:stretch/>
        </p:blipFill>
        <p:spPr>
          <a:xfrm>
            <a:off x="4790343" y="136525"/>
            <a:ext cx="4777072" cy="100880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C5DC20-66E1-435B-9416-803394250030}"/>
              </a:ext>
            </a:extLst>
          </p:cNvPr>
          <p:cNvSpPr txBox="1"/>
          <p:nvPr/>
        </p:nvSpPr>
        <p:spPr>
          <a:xfrm>
            <a:off x="1015071" y="1087660"/>
            <a:ext cx="3523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Bahnschrift Light" panose="020B0502040204020203" pitchFamily="34" charset="0"/>
              </a:rPr>
              <a:t>Scheduling with Pipelined Resources</a:t>
            </a:r>
          </a:p>
        </p:txBody>
      </p:sp>
    </p:spTree>
    <p:extLst>
      <p:ext uri="{BB962C8B-B14F-4D97-AF65-F5344CB8AC3E}">
        <p14:creationId xmlns:p14="http://schemas.microsoft.com/office/powerpoint/2010/main" val="154279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F3F3C-BAA6-43D3-81D1-17EDDBD2F084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A27CF0-A2BD-497A-8805-C988502F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37C2BC96-28FA-451D-B405-CAC1F4C92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2EEF2F-08C7-4D0D-AEAB-6603BB58D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306" y="2673292"/>
            <a:ext cx="4051094" cy="17621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28F737-A472-4FC3-B91C-8DD7FE855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190" y="1568626"/>
            <a:ext cx="4385620" cy="4536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3326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90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3FFACA-D282-4DE4-B58E-DCE2B6783EB8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9EE40-83BF-4D83-AF04-EFBF3BAC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The End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80917-6E1E-4BDC-AD21-3415E075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78262680-3DB1-4839-B04D-3DB70BEC1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38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128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 Light</vt:lpstr>
      <vt:lpstr>Bahnschrift Light SemiCondensed</vt:lpstr>
      <vt:lpstr>Calibri</vt:lpstr>
      <vt:lpstr>Calibri Light</vt:lpstr>
      <vt:lpstr>Office Theme</vt:lpstr>
      <vt:lpstr>Scheduling Pipelined  Circuits  Gordan Konevski</vt:lpstr>
      <vt:lpstr>Delineation</vt:lpstr>
      <vt:lpstr>PowerPoint Presentation</vt:lpstr>
      <vt:lpstr>PowerPoint Presentation</vt:lpstr>
      <vt:lpstr>Examples</vt:lpstr>
      <vt:lpstr>7 Layer Model</vt:lpstr>
      <vt:lpstr>PowerPoint Presentation</vt:lpstr>
      <vt:lpstr>PowerPoint Presentation</vt:lpstr>
      <vt:lpstr>The End</vt:lpstr>
      <vt:lpstr>Used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Ethernet</dc:title>
  <dc:creator>Gordan</dc:creator>
  <cp:lastModifiedBy>Gordan</cp:lastModifiedBy>
  <cp:revision>14</cp:revision>
  <dcterms:created xsi:type="dcterms:W3CDTF">2021-04-25T14:36:12Z</dcterms:created>
  <dcterms:modified xsi:type="dcterms:W3CDTF">2021-06-23T05:57:00Z</dcterms:modified>
</cp:coreProperties>
</file>