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a4c24cf3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a4c24cf3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a4c24cf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a4c24cf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451a61ace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451a61ace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b6ba6df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b6ba6df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451a61ace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451a61ac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451a61ace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451a61ace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451a61ace_4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451a61ac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4c24cf3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a4c24c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451a61ac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451a61ac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a4c24cf3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a4c24cf3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a4c24cf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a4c24cf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a4c24cf3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a4c24cf3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a4c24cf3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a4c24cf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a4c24cf3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a4c24cf3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ENGINEERING LAB PROJECT REPORT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VHDL IMPLEMENTATION OF AN ALARM CLOCK; GROUP: PARIS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ADITYA KUMAR, WIKTOR KOCHANEK, </a:t>
            </a: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GORDAN</a:t>
            </a: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KONEVSKI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HOCHSCHULE HAMM-LIPPSTADT, </a:t>
            </a:r>
            <a:r>
              <a:rPr lang="en" sz="1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ELECTRONIC ENGINEERING 2022</a:t>
            </a:r>
            <a:endParaRPr sz="1700">
              <a:solidFill>
                <a:schemeClr val="lt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807950"/>
            <a:ext cx="9163199" cy="3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393400" y="1940550"/>
            <a:ext cx="2907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Digital Clock</a:t>
            </a:r>
            <a:endParaRPr sz="2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800" y="152400"/>
            <a:ext cx="5130431" cy="43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393400" y="1940550"/>
            <a:ext cx="2907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Digital Clock</a:t>
            </a:r>
            <a:endParaRPr sz="2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875" y="553700"/>
            <a:ext cx="5928075" cy="33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Schematic and Design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">
                <a:solidFill>
                  <a:schemeClr val="dk1"/>
                </a:solidFill>
              </a:rPr>
              <a:t>Vivado as a chosen tool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">
                <a:solidFill>
                  <a:schemeClr val="dk1"/>
                </a:solidFill>
              </a:rPr>
              <a:t>Complex Schematic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">
                <a:solidFill>
                  <a:schemeClr val="dk1"/>
                </a:solidFill>
              </a:rPr>
              <a:t>FPGA implementation skipped (hardware unavailable)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700" y="445949"/>
            <a:ext cx="5225751" cy="366192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601825"/>
            <a:ext cx="2808000" cy="11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Benefits of Vivado as a Schematics Generator; Cons of Vivado as a VHDL Testing Tool</a:t>
            </a:r>
            <a:endParaRPr sz="220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">
                <a:solidFill>
                  <a:schemeClr val="dk1"/>
                </a:solidFill>
              </a:rPr>
              <a:t>Simplified schematic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">
                <a:solidFill>
                  <a:schemeClr val="dk1"/>
                </a:solidFill>
              </a:rPr>
              <a:t>Smart gate generation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">
                <a:solidFill>
                  <a:schemeClr val="dk1"/>
                </a:solidFill>
              </a:rPr>
              <a:t>Clunky RTL and Technology schematics simulation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713" y="848375"/>
            <a:ext cx="3393537" cy="1224054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1900" y="2204265"/>
            <a:ext cx="4277975" cy="1533010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2839850" y="4160475"/>
            <a:ext cx="36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Info Table of the Schema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963" y="1094925"/>
            <a:ext cx="6581775" cy="1962150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8" name="Google Shape;178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alarm clock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VHDL implementation with multiple source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Synthesis of the code using Vivado for future FPGA application</a:t>
            </a:r>
            <a:endParaRPr/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</a:t>
            </a: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250" y="1025675"/>
            <a:ext cx="4398700" cy="26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VHDL</a:t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478625" y="488125"/>
            <a:ext cx="292140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verage"/>
                <a:ea typeface="Average"/>
                <a:cs typeface="Average"/>
                <a:sym typeface="Average"/>
              </a:rPr>
              <a:t>Components</a:t>
            </a:r>
            <a:endParaRPr sz="23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Clock: A component to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generate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a pulse.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Controller: A component to update time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Alarm: A component to set the Alarm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Display: A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component to display the time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 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275" y="145100"/>
            <a:ext cx="4383176" cy="43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24550" y="1940550"/>
            <a:ext cx="2907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Clock</a:t>
            </a:r>
            <a:endParaRPr sz="2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93400" y="1940550"/>
            <a:ext cx="2907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Controller</a:t>
            </a:r>
            <a:endParaRPr sz="2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400" y="232550"/>
            <a:ext cx="5538801" cy="423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393400" y="1940550"/>
            <a:ext cx="2907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Alarm</a:t>
            </a:r>
            <a:endParaRPr sz="2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350" y="145100"/>
            <a:ext cx="4408149" cy="43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93400" y="1940550"/>
            <a:ext cx="2907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Number Display</a:t>
            </a:r>
            <a:endParaRPr sz="2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375" y="290825"/>
            <a:ext cx="5538800" cy="399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152975" y="436525"/>
            <a:ext cx="2907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Test </a:t>
            </a:r>
            <a:br>
              <a:rPr lang="en" sz="2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Bench</a:t>
            </a:r>
            <a:endParaRPr sz="2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75" y="2060800"/>
            <a:ext cx="4553025" cy="25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0776" y="230200"/>
            <a:ext cx="4174149" cy="17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3000" y="230200"/>
            <a:ext cx="2787300" cy="42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393400" y="1940550"/>
            <a:ext cx="2907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Digital Clock</a:t>
            </a:r>
            <a:endParaRPr sz="2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2150" y="1457075"/>
            <a:ext cx="4324800" cy="20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