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57" r:id="rId4"/>
    <p:sldId id="259" r:id="rId5"/>
    <p:sldId id="271" r:id="rId6"/>
    <p:sldId id="272" r:id="rId7"/>
    <p:sldId id="260" r:id="rId8"/>
    <p:sldId id="273" r:id="rId9"/>
    <p:sldId id="274" r:id="rId10"/>
    <p:sldId id="275" r:id="rId11"/>
    <p:sldId id="263" r:id="rId12"/>
    <p:sldId id="267" r:id="rId13"/>
    <p:sldId id="265" r:id="rId14"/>
    <p:sldId id="266" r:id="rId15"/>
    <p:sldId id="264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" initials="G" lastIdx="1" clrIdx="0">
    <p:extLst>
      <p:ext uri="{19B8F6BF-5375-455C-9EA6-DF929625EA0E}">
        <p15:presenceInfo xmlns:p15="http://schemas.microsoft.com/office/powerpoint/2012/main" userId="Gor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A9090"/>
    <a:srgbClr val="FFBDEC"/>
    <a:srgbClr val="FF9FE4"/>
    <a:srgbClr val="7C5476"/>
    <a:srgbClr val="F6DB7A"/>
    <a:srgbClr val="E580F0"/>
    <a:srgbClr val="640D6D"/>
    <a:srgbClr val="8CFF01"/>
    <a:srgbClr val="77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5T16:38:40.41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44609E-52AD-4C45-9631-DE37EE54D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B5CD3-BF1F-4B56-8A48-952F94E00E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8AEDF-1641-4146-9400-7D68E466077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0191-BEAC-48BC-96D4-64C78E048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2337F-1276-4CDE-8704-E68B1BB93A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87AE-B4C7-480B-AD85-8B0C1F8B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1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FDC8F-9F85-454C-9F5F-E652CEE1553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1D733-B7B7-4618-A234-6F43C82E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7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58D5-CC9B-4D5A-A396-FC7434B3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C24CE-C920-4EAA-9836-F9AEF238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983A-DD09-4273-B0D6-FC064E9E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283-5F91-4050-9926-F096768EF011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0DCE-3DC1-4C18-B8BC-0607DF6B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97DD-F35F-4E7A-9487-69B9D2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872-B865-4E7F-AC0B-3B4EB269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23568-CD20-4023-BB80-8FABDC29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09FB-7AED-4BCC-9CBF-64B720C6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A876-1AB5-4270-A876-E3BB0CC96FE7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3925-BBEB-41C8-B708-7D5CE366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2C50-F6B0-4C9D-B7A1-6D520982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6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25AF7-AA10-4186-BD7E-1479E04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6953-9811-4136-886C-A545A9376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DFBC-6BFA-4B64-89EF-EEF5C54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101D-2A65-4F1E-AB08-28861D74B96D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FFA5-A09B-4B02-9527-4C3608F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9BA1-61C3-45E5-9363-FBAC4F68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AE4D-F3FE-4DC0-BA97-A8F06BE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F0BD-AE8A-4E3E-A219-AA7E7C45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0029-14D1-4425-98A2-65AF6CC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D27-A560-4470-84CF-14AAB18B4A67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3267-6F06-4D20-B699-136C70A0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66D6-F2FE-4FA2-B48D-097194A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A10C-E7F3-4D32-A084-1BB157D6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0E68-8A7E-4319-B0C9-9C975997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A45C-64C6-4DB9-807E-D39664AE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A003-11C5-463F-A7E6-E3EE6958366F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A83C-73B9-42E2-A936-1A5349F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4F43-D6F5-4697-9360-B2F3A71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E00-73B6-4E8A-844F-7BFDB86B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0D1C-C5ED-4244-BF4B-72F6A809E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5D8F3-155D-4CB6-B812-46C47638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C0F3-CA24-453D-BEDF-162E884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8532-0158-4DB4-B58A-4B6DFAFDABFD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5D3F-6257-4276-B24C-81EB510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EA2F-0FC4-484B-92A9-3D3614A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11ED-9119-4BAF-963F-BD07A0BD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695B-1476-4D45-8B49-2A5BE447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0B01-1390-4A7B-97D4-F9A4F5FD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A387-D1B7-4937-B9A9-CA501D9C3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B9632-0F01-46D9-8967-63F556D5A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1113B-0CC7-4F3A-994E-38AE2686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B2E-1795-42F5-B3CC-7B417CA12AA9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9A8A-C50C-45ED-9178-3B5135D1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69336-D168-433A-B3DB-39D12E6F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DACF-3A81-407B-A419-7606E86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660A7-B652-40A2-8107-B3CC7CBD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78A-6A07-48C5-8660-1284DBB12385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E99A-CE08-4410-BAA3-C29A6BD9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4C616-F346-42A8-B7A6-9985448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4D68-9E08-4A44-9C4F-A2C864BD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50A-3954-44EA-8901-32CB9E2F0980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95B84-325A-4A63-A907-0BB3FDB6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AEFD-79FC-479A-9FC3-EBDCE05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EBCD-751D-4312-9361-C488DFCE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3CF5-488E-45C8-BFE7-AF8BF78A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C80C-3B1A-475D-934E-2BF019EE9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C3C0-2CBB-445C-841D-502AB90D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5B9B-CB3B-4041-AEF3-CA511B11B365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1F6A-308B-4F04-ADE3-3B6C3EE8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6BD43-666C-4AF4-9788-F14DD6E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3D96-6408-47BF-A53D-981FC742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21F6-6B18-4480-B3B9-43A220E4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E96A2-24D1-464F-AA7C-4969FBA1C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6425-530B-42E1-82B5-33FB45C6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0F46-8C49-4395-913E-6FA9A15820B8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08F5-FDC4-4CB9-9250-4F5E802A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4641-87BA-4904-A347-93C005D1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B5B86-8EDB-4051-97BD-D0FF7F9E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64E9-8414-49AB-8A43-C5CDDE0E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5BC2-BD3A-43C9-8C12-5E0BFC700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113C-911C-4D9F-895B-F07450449CE9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8749-0242-4F73-8158-A8A768A0C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D69A-EE99-450A-AC6B-F12CC113E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ktronik-kompendium.de/sites/net/bilder/08112712.gif" TargetMode="External"/><Relationship Id="rId3" Type="http://schemas.openxmlformats.org/officeDocument/2006/relationships/hyperlink" Target="https://www.comms-express.com/blog/what-does-an-ethernet-cable-do/#:~:text=The%20most%20common%20use%20for,or%20a%20network%20to%20work" TargetMode="External"/><Relationship Id="rId7" Type="http://schemas.openxmlformats.org/officeDocument/2006/relationships/hyperlink" Target="https://web.archive.org/web/20140328151014/http:/www.tttech.com/fileadmin/content/general/secure/TTEthernet/TTTech-TTEthernet-Scalable_Real-Time_Ethernet_Platform-Whitepaper.pdf" TargetMode="External"/><Relationship Id="rId2" Type="http://schemas.openxmlformats.org/officeDocument/2006/relationships/hyperlink" Target="https://www.imperva.com/learn/wp-content/uploads/sites/13/2020/02/OSI-7-layer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sa.int/var/esa/storage/images/esa_multimedia/images/2013/11/ttethernet/14424343-1-eng-GB/TTEthernet_article.jpg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www.ul.com/sites/g/files/qbfpbp251/files/styles/hero_boxed_width/public/2019-02/Network%20cables%20plugged%20into%20servers.jpg?itok=8sWimoS3" TargetMode="External"/><Relationship Id="rId10" Type="http://schemas.openxmlformats.org/officeDocument/2006/relationships/hyperlink" Target="https://sm.mashable.com/t/mashable_in/help/p/please-use/please-use-ethernet-cables-whenever-you-can-please_qjv5.960.jpg" TargetMode="External"/><Relationship Id="rId4" Type="http://schemas.openxmlformats.org/officeDocument/2006/relationships/hyperlink" Target="https://www.xerox.com/sites/default/files/research-center-xerox-parc-large-969x686_0.jpg" TargetMode="External"/><Relationship Id="rId9" Type="http://schemas.openxmlformats.org/officeDocument/2006/relationships/hyperlink" Target="https://success.trendmicro.com/solution/1123306-creating-cloud-edge-virtual-lan-configuration-in-routing-mo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D523A9-9FBE-458B-97DB-705971DB152F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222F-732F-4260-A31A-D09AC6DAB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Ethernet</a:t>
            </a:r>
            <a:b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</a:br>
            <a:r>
              <a:rPr lang="en-US" sz="3600" dirty="0">
                <a:solidFill>
                  <a:srgbClr val="002060"/>
                </a:solidFill>
                <a:latin typeface="Corbel" panose="020B0503020204020204" pitchFamily="34" charset="0"/>
              </a:rPr>
              <a:t>Its relevancy and its uses</a:t>
            </a:r>
            <a:endParaRPr lang="en-US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84344-ADF7-4FC6-80A4-D948B01E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1026" name="Picture 2" descr="Neue Studenten für die HSHL - Radio Lippewelle Hamm">
            <a:extLst>
              <a:ext uri="{FF2B5EF4-FFF2-40B4-BE49-F238E27FC236}">
                <a16:creationId xmlns:a16="http://schemas.microsoft.com/office/drawing/2014/main" id="{60719787-5C80-4250-B7CC-0D47D100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D3D992-4205-4337-9313-8C8574F2AF41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y You Need To Use Ethernet Cables Whenever You Can - Tech">
            <a:extLst>
              <a:ext uri="{FF2B5EF4-FFF2-40B4-BE49-F238E27FC236}">
                <a16:creationId xmlns:a16="http://schemas.microsoft.com/office/drawing/2014/main" id="{23AF9196-02C0-4FFE-B39E-CA10DDE14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30"/>
          <a:stretch/>
        </p:blipFill>
        <p:spPr bwMode="auto">
          <a:xfrm>
            <a:off x="0" y="0"/>
            <a:ext cx="12192000" cy="61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6B575A-DCA7-4D0A-8585-3DBAF6B3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54187DC6-3C87-45FE-9052-3F8D8B26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B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4F6F5-41D3-47D1-8233-1721F12B4717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Time-Triggered Ethernet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06FE9-E9BD-4D68-8315-D96A17D9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9C7E81CF-05EC-451B-8FBF-AB2EBCA7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1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26FFCC-56B5-45CF-9A38-27274EF7A695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rioritising and time-triggered media access in TTEthernet | Download  Scientific Diagram">
            <a:extLst>
              <a:ext uri="{FF2B5EF4-FFF2-40B4-BE49-F238E27FC236}">
                <a16:creationId xmlns:a16="http://schemas.microsoft.com/office/drawing/2014/main" id="{48D6FDD3-553C-4386-B76A-4CF4D71C9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71" y="1721061"/>
            <a:ext cx="8660458" cy="341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D099A-8450-48E9-99E9-07389FE8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43889C20-A2CC-47FE-9FF3-0A844DA13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32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84BB9-D83A-42B7-9117-F2CC0B33E889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Ensuring Reliable Networks DETERMINISTIC ETHERNET FOR SCALABLE MODULAR">
            <a:extLst>
              <a:ext uri="{FF2B5EF4-FFF2-40B4-BE49-F238E27FC236}">
                <a16:creationId xmlns:a16="http://schemas.microsoft.com/office/drawing/2014/main" id="{7EF2B725-33EC-4C4E-A7CB-CAD13711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"/>
          <a:stretch/>
        </p:blipFill>
        <p:spPr bwMode="auto">
          <a:xfrm>
            <a:off x="2687766" y="1001537"/>
            <a:ext cx="6816468" cy="48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723B18-9303-4EB2-AD04-B71A045A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7238BEE-9A6D-425E-A179-A98A736F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3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8E04FD-F80B-40AE-BCDA-E833B8CF25D1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 time-predictable open-source TTEthernet end-system - ScienceDirect">
            <a:extLst>
              <a:ext uri="{FF2B5EF4-FFF2-40B4-BE49-F238E27FC236}">
                <a16:creationId xmlns:a16="http://schemas.microsoft.com/office/drawing/2014/main" id="{CF0CBCB7-DD1C-4C47-9104-AD2B89A1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31" y="2256890"/>
            <a:ext cx="7603937" cy="234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3D9A6A-07CB-4CB2-986A-069262E9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2" descr="Neue Studenten für die HSHL - Radio Lippewelle Hamm">
            <a:extLst>
              <a:ext uri="{FF2B5EF4-FFF2-40B4-BE49-F238E27FC236}">
                <a16:creationId xmlns:a16="http://schemas.microsoft.com/office/drawing/2014/main" id="{39F771BD-DAED-4205-8E0F-0900879CA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9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F3F3C-BAA6-43D3-81D1-17EDDBD2F08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ESA - Time-Triggered Ethernet">
            <a:extLst>
              <a:ext uri="{FF2B5EF4-FFF2-40B4-BE49-F238E27FC236}">
                <a16:creationId xmlns:a16="http://schemas.microsoft.com/office/drawing/2014/main" id="{CB5C727C-8644-447A-95DF-EA08377C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6378" y="-1126"/>
            <a:ext cx="10939244" cy="61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A27CF0-A2BD-497A-8805-C988502F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7C2BC96-28FA-451D-B405-CAC1F4C9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26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FFACA-D282-4DE4-B58E-DCE2B6783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0917-6E1E-4BDC-AD21-3415E075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78262680-3DB1-4839-B04D-3DB70BEC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B12582-0F2D-4D7C-A6BC-D7FFC40A837F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D92F3-F4DE-4943-BA31-B3F602EC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0CC4-8306-475F-856F-7D5ECDC9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https://www.imperva.com/learn/wp-content/uploads/sites/13/2020/02/OSI-7-layers.jpg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https://www.comms-express.com/blog/what-does-an-ethernet-cable-do/#:~:text=The%20most%20common%20use%20for,or%20a%20network%20to%20work</a:t>
            </a:r>
            <a:r>
              <a:rPr lang="en-US" dirty="0"/>
              <a:t>. </a:t>
            </a:r>
          </a:p>
          <a:p>
            <a:r>
              <a:rPr lang="en-US" dirty="0">
                <a:hlinkClick r:id="rId4"/>
              </a:rPr>
              <a:t>https://www.xerox.com/sites/default/files/research-center-xerox-parc-large-969x686_0.jpg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https://www.ul.com/sites/g/files/qbfpbp251/files/styles/hero_boxed_width/public/2019-02/Network%20cables%20plugged%20into%20servers.jpg?itok=8sWimoS3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https://www.esa.int/var/esa/storage/images/esa_multimedia/images/2013/11/ttethernet/14424343-1-eng-GB/TTEthernet_article.jpg</a:t>
            </a:r>
            <a:endParaRPr lang="en-US" dirty="0"/>
          </a:p>
          <a:p>
            <a:r>
              <a:rPr lang="en-US" dirty="0">
                <a:hlinkClick r:id="rId7"/>
              </a:rPr>
              <a:t>https://web.archive.org/web/20140328151014/http://www.tttech.com/fileadmin/content/general/secure/TTEthernet/TTTech-TTEthernet-Scalable_Real-Time_Ethernet_Platform-Whitepaper.pdf</a:t>
            </a:r>
            <a:endParaRPr lang="en-US" dirty="0"/>
          </a:p>
          <a:p>
            <a:r>
              <a:rPr lang="en-US" dirty="0">
                <a:hlinkClick r:id="rId8"/>
              </a:rPr>
              <a:t>https://www.elektronik-kompendium.de/sites/net/bilder/08112712.gif</a:t>
            </a:r>
            <a:endParaRPr lang="en-US" dirty="0"/>
          </a:p>
          <a:p>
            <a:r>
              <a:rPr lang="en-US" dirty="0">
                <a:hlinkClick r:id="rId9"/>
              </a:rPr>
              <a:t>https://success.trendmicro.com/solution/1123306-creating-cloud-edge-virtual-lan-configuration-in-routing-mode</a:t>
            </a:r>
            <a:endParaRPr lang="en-US" dirty="0"/>
          </a:p>
          <a:p>
            <a:r>
              <a:rPr lang="en-US" dirty="0">
                <a:hlinkClick r:id="rId10"/>
              </a:rPr>
              <a:t>https://sm.mashable.com/t/mashable_in/help/p/please-use/please-use-ethernet-cables-whenever-you-can-please_qjv5.960.jpg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6A5D-2E17-4ED1-A65B-E837D669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2" descr="Neue Studenten für die HSHL - Radio Lippewelle Hamm">
            <a:extLst>
              <a:ext uri="{FF2B5EF4-FFF2-40B4-BE49-F238E27FC236}">
                <a16:creationId xmlns:a16="http://schemas.microsoft.com/office/drawing/2014/main" id="{7FF0E0CC-416B-4475-8FA6-D2777862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9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984685-E136-497A-91A6-44E6EAE08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Delineation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3CDD-820C-4DBC-BFB1-C99A3164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04775121-8F64-4A9C-8848-7086DD0F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44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0284CD-2B44-42A1-893B-A407ECC6A85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6F7B7-BD98-4536-8AAE-CAB56278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 Layer Model</a:t>
            </a:r>
          </a:p>
        </p:txBody>
      </p:sp>
      <p:pic>
        <p:nvPicPr>
          <p:cNvPr id="1026" name="Picture 2" descr="What is OSI Model | 7 Layers Explained | Imperva">
            <a:extLst>
              <a:ext uri="{FF2B5EF4-FFF2-40B4-BE49-F238E27FC236}">
                <a16:creationId xmlns:a16="http://schemas.microsoft.com/office/drawing/2014/main" id="{97300988-6429-44A8-84FC-7529AD2D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16" y="1504511"/>
            <a:ext cx="5587767" cy="45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6E7E3-C5F2-410E-B781-2265B60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</p:spTree>
    <p:extLst>
      <p:ext uri="{BB962C8B-B14F-4D97-AF65-F5344CB8AC3E}">
        <p14:creationId xmlns:p14="http://schemas.microsoft.com/office/powerpoint/2010/main" val="287294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43193C-4C15-4DA7-8B60-339F6710C6E3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covering Which Ethernet Cord Is Right For You - Allconnect">
            <a:extLst>
              <a:ext uri="{FF2B5EF4-FFF2-40B4-BE49-F238E27FC236}">
                <a16:creationId xmlns:a16="http://schemas.microsoft.com/office/drawing/2014/main" id="{A7DB7497-1818-4707-9B49-6732AB408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4"/>
          <a:stretch/>
        </p:blipFill>
        <p:spPr bwMode="auto">
          <a:xfrm>
            <a:off x="0" y="0"/>
            <a:ext cx="12192000" cy="619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B09968-EC03-40DE-B930-BD88604E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5A0DAA7E-697B-44F0-A575-CC87C403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8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B1DC6A-A6FE-4EE2-A1AE-E7C7101970FC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E732F-B831-45F4-A29D-AC3A5EC9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72" y="1582656"/>
            <a:ext cx="7538655" cy="3692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BE069-D597-4FFF-AAD4-A9602FC2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2" descr="Neue Studenten für die HSHL - Radio Lippewelle Hamm">
            <a:extLst>
              <a:ext uri="{FF2B5EF4-FFF2-40B4-BE49-F238E27FC236}">
                <a16:creationId xmlns:a16="http://schemas.microsoft.com/office/drawing/2014/main" id="{8573CA6C-5F9D-4AD3-9CA1-88918D421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4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2F662-2A49-4EDA-834C-C64290477ED9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Technicalities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81D25-942A-41F6-BD58-94CDBA4B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7541A61-CDBE-4236-A461-2E188FA4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7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C05FC-F6F1-4485-8184-7FC267D4B1FB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ocal Area Network (LAN) Cable Verification Program | UL">
            <a:extLst>
              <a:ext uri="{FF2B5EF4-FFF2-40B4-BE49-F238E27FC236}">
                <a16:creationId xmlns:a16="http://schemas.microsoft.com/office/drawing/2014/main" id="{71B5DA2D-9CE7-4805-A203-7D1CC73E3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4"/>
          <a:stretch/>
        </p:blipFill>
        <p:spPr bwMode="auto">
          <a:xfrm>
            <a:off x="0" y="0"/>
            <a:ext cx="12192000" cy="61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67A63-A922-4002-9115-34C602E5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1AB1B399-3439-4F8A-93DB-DFA8D1FC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5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3B3632-A780-4542-BD0A-442417EEB80B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Pv4-Header">
            <a:extLst>
              <a:ext uri="{FF2B5EF4-FFF2-40B4-BE49-F238E27FC236}">
                <a16:creationId xmlns:a16="http://schemas.microsoft.com/office/drawing/2014/main" id="{92FC3596-32B1-4BC5-8F71-471BAD141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28" y="2432179"/>
            <a:ext cx="6977744" cy="199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5EB043-297D-48E1-B62A-97135AC2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E6D80D87-5880-4D85-A111-D45A15CDF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2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FE7C5-76C4-46A0-B951-3F9851C57936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irtual LAN configuration - Cloud Edge">
            <a:extLst>
              <a:ext uri="{FF2B5EF4-FFF2-40B4-BE49-F238E27FC236}">
                <a16:creationId xmlns:a16="http://schemas.microsoft.com/office/drawing/2014/main" id="{04320972-4F33-4756-82E3-787466E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14" y="419316"/>
            <a:ext cx="7481771" cy="537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4B8659-0125-4752-B748-2B63E535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0847537-226D-4EFF-9E54-3160C243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4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311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 Light SemiCondensed</vt:lpstr>
      <vt:lpstr>Calibri</vt:lpstr>
      <vt:lpstr>Calibri Light</vt:lpstr>
      <vt:lpstr>Corbel</vt:lpstr>
      <vt:lpstr>Office Theme</vt:lpstr>
      <vt:lpstr>Ethernet Its relevancy and its uses</vt:lpstr>
      <vt:lpstr>Delineation</vt:lpstr>
      <vt:lpstr>7 Layer Model</vt:lpstr>
      <vt:lpstr>PowerPoint Presentation</vt:lpstr>
      <vt:lpstr>PowerPoint Presentation</vt:lpstr>
      <vt:lpstr>Technicalities</vt:lpstr>
      <vt:lpstr>PowerPoint Presentation</vt:lpstr>
      <vt:lpstr>PowerPoint Presentation</vt:lpstr>
      <vt:lpstr>PowerPoint Presentation</vt:lpstr>
      <vt:lpstr>PowerPoint Presentation</vt:lpstr>
      <vt:lpstr>Time-Triggered Ethernet</vt:lpstr>
      <vt:lpstr>PowerPoint Presentation</vt:lpstr>
      <vt:lpstr>PowerPoint Presentation</vt:lpstr>
      <vt:lpstr>PowerPoint Presentation</vt:lpstr>
      <vt:lpstr>PowerPoint Presentation</vt:lpstr>
      <vt:lpstr>The End</vt:lpstr>
      <vt:lpstr>Used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Gordan</dc:creator>
  <cp:lastModifiedBy>Gordan</cp:lastModifiedBy>
  <cp:revision>12</cp:revision>
  <dcterms:created xsi:type="dcterms:W3CDTF">2021-04-25T14:36:12Z</dcterms:created>
  <dcterms:modified xsi:type="dcterms:W3CDTF">2021-06-21T19:42:08Z</dcterms:modified>
</cp:coreProperties>
</file>