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verage" panose="020B0604020202020204" charset="0"/>
      <p:regular r:id="rId23"/>
    </p:embeddedFont>
    <p:embeddedFont>
      <p:font typeface="Oswald" panose="00000500000000000000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451a61ace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451a61ace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451a61ace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451a61ace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451a61a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451a61a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451a61a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451a61ac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451a61ac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451a61ac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451a61ac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451a61ac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451a61ac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451a61ac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451a61ac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451a61ac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451a61ace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451a61ace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51a61ace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451a61ace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451a61ac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451a61ace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bd09b6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abd09b6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51a61ace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451a61ace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51a61ace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451a61ace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51a61ac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451a61ac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51a61ace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451a61ace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451a61ace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451a61ace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dpi.com/applsci/applsci-10-00316/article_deploy/html/images/applsci-10-00316-g017-550.jpg" TargetMode="External"/><Relationship Id="rId5" Type="http://schemas.openxmlformats.org/officeDocument/2006/relationships/hyperlink" Target="https://www.businessinsider.com/30-companies-are-now-making-self-driving-cars-2016-4" TargetMode="External"/><Relationship Id="rId4" Type="http://schemas.openxmlformats.org/officeDocument/2006/relationships/hyperlink" Target="https://www.facebook.com/uppaal/photos/a.478706870742/26786985074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CROSS-SECTION MANAGEMENT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GROUP: PARIS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ADITYA KUMAR, WIKTOR KOCHANEK, GORDAN KONEVSKI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HOCHSCHULE HAMM-LIPPSTADT, ELECTRONIC ENGINEERING 2022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807950"/>
            <a:ext cx="9163199" cy="3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it, cont.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fragments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Signals for both cars need to be defined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Car 1 singal ABCD, directions 1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Car 2 signal EFGH, directions 2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Collision logic using “when/else” statements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X is the output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Only 1’s are defined, other cases return 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200" y="803650"/>
            <a:ext cx="3886200" cy="762000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438" y="2014375"/>
            <a:ext cx="3895725" cy="762000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0200" y="3225100"/>
            <a:ext cx="4105275" cy="1152525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Car 1 signal considered static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Then, is compared to all Car 2 signal possibilities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Increment Car 1 signal, repeat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Safety in mind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Tests duplicate pairs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Tests unused signals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575" y="2012513"/>
            <a:ext cx="4019550" cy="1933575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Implementation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Elements: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data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spawn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Scheduler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Resolver 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450" y="664800"/>
            <a:ext cx="4728825" cy="3657875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25"/>
          <p:cNvSpPr txBox="1"/>
          <p:nvPr/>
        </p:nvSpPr>
        <p:spPr>
          <a:xfrm>
            <a:off x="201925" y="1846100"/>
            <a:ext cx="32451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Activity Diagram</a:t>
            </a:r>
            <a:br>
              <a:rPr lang="en"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Scheduler</a:t>
            </a:r>
            <a:endParaRPr sz="3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00" y="932925"/>
            <a:ext cx="3267075" cy="2828925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475" y="1875900"/>
            <a:ext cx="4095750" cy="942975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063" y="360900"/>
            <a:ext cx="5725875" cy="3590925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p27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Function : To spawn vehicles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Function : To Schedule vehicle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625" y="112675"/>
            <a:ext cx="5064075" cy="4008075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Function : To let vehicle through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025" y="184475"/>
            <a:ext cx="5292449" cy="3855674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Serial Monitor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138" y="251675"/>
            <a:ext cx="4991723" cy="385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1"/>
          </p:nvPr>
        </p:nvSpPr>
        <p:spPr>
          <a:xfrm>
            <a:off x="302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“Less is more”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–Robert Browning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Uppaal implementation - demonstration of First Come First Serve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implementation - collision avoidance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implementation - FreeRTOS complete and final demonstration of the algorithm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Introduction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650" y="276400"/>
            <a:ext cx="4166299" cy="1870775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3313" y="2225575"/>
            <a:ext cx="2224972" cy="2229025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Used: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311700" y="1172650"/>
            <a:ext cx="8221200" cy="3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https://www.facebook.com/uppaal/photos/a.478706870742/267869850742/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https://www.businessinsider.com/30-companies-are-now-making-self-driving-cars-2016-4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https://www.mdpi.com/applsci/applsci-10-00316/article_deploy/html/images/applsci-10-00316-g017-550.jpg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475" y="191450"/>
            <a:ext cx="4225425" cy="1724275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275" y="1987263"/>
            <a:ext cx="3679125" cy="2541400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UPPAAL Implementation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2962100" y="1304869"/>
            <a:ext cx="2628925" cy="3156754"/>
            <a:chOff x="431925" y="1304875"/>
            <a:chExt cx="2628925" cy="34164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</a:rPr>
                <a:t>None of the demos use a clock</a:t>
              </a:r>
              <a:r>
                <a:rPr lang="en">
                  <a:solidFill>
                    <a:schemeClr val="dk1"/>
                  </a:solidFill>
                </a:rPr>
                <a:t>, which was later implemented in the freeRTOS model.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5970850" y="1304869"/>
            <a:ext cx="2632500" cy="3156754"/>
            <a:chOff x="3320450" y="1304875"/>
            <a:chExt cx="2632500" cy="34164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6009888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Note 2: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29925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Note 1: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972650" y="2467000"/>
            <a:ext cx="2628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model is intended to be used as a reference point to its FreeRTOS alternative and is not representative of the final algorithm.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67000"/>
            <a:ext cx="2371050" cy="952550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2055900" y="2226150"/>
            <a:ext cx="5013000" cy="6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UPPAAL implementation demo…</a:t>
            </a:r>
            <a:endParaRPr sz="3300"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Hardware Implementation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avoidance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motivator - safety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Cars communicate path to each other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Our implementation checks for possible collision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Response based on output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700" y="986150"/>
            <a:ext cx="5719501" cy="3171208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path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4-bit signals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signal defines one path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U-turn path excluded, but can be added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Cardinal directions don’t represent the true directions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075" y="813550"/>
            <a:ext cx="1905000" cy="3057525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it, cont.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truth table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Compares signals from 2 cars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X sections are same paths for 2 cars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Detected collisions return 1, otherwise 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250" y="1092300"/>
            <a:ext cx="4953000" cy="2476500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On-screen Show (16:9)</PresentationFormat>
  <Paragraphs>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Oswald</vt:lpstr>
      <vt:lpstr>Average</vt:lpstr>
      <vt:lpstr>Arial</vt:lpstr>
      <vt:lpstr>Slate</vt:lpstr>
      <vt:lpstr>AUTONOMOUS CROSS-SECTION MANAGEMENT</vt:lpstr>
      <vt:lpstr>Motivation &amp; Introduction</vt:lpstr>
      <vt:lpstr>UML Diagrams</vt:lpstr>
      <vt:lpstr>UPPAAL Implementation</vt:lpstr>
      <vt:lpstr>UPPAAL implementation demo…</vt:lpstr>
      <vt:lpstr>Hardware Implementation</vt:lpstr>
      <vt:lpstr>What does it do</vt:lpstr>
      <vt:lpstr>How does it do it</vt:lpstr>
      <vt:lpstr>How does it do it, cont.</vt:lpstr>
      <vt:lpstr>How does it do it, cont.</vt:lpstr>
      <vt:lpstr>Testbench</vt:lpstr>
      <vt:lpstr>Software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Material Used: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CROSS-SECTION MANAGEMENT</dc:title>
  <cp:lastModifiedBy>Gordan</cp:lastModifiedBy>
  <cp:revision>1</cp:revision>
  <dcterms:modified xsi:type="dcterms:W3CDTF">2022-06-30T07:35:54Z</dcterms:modified>
</cp:coreProperties>
</file>