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51a61ace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451a61ace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451a61ace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451a61ace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451a61a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451a61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51a61ace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51a61a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451a61ac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451a61a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451a61ace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451a61a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451a61ace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451a61ac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451a61ace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451a61a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451a61ace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451a61ace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51a61ace_4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451a61ac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451a61ac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451a61ac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bd09b674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bd09b6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51a61ace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451a61ac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51a61ace_2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451a61ac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51a61ac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451a61ac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51a61ace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451a61ace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451a61ace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451a61ace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s://www.facebook.com/uppaal/photos/a.478706870742/267869850742/" TargetMode="External"/><Relationship Id="rId5" Type="http://schemas.openxmlformats.org/officeDocument/2006/relationships/hyperlink" Target="https://www.businessinsider.com/30-companies-are-now-making-self-driving-cars-2016-4" TargetMode="External"/><Relationship Id="rId6" Type="http://schemas.openxmlformats.org/officeDocument/2006/relationships/hyperlink" Target="https://www.mdpi.com/applsci/applsci-10-00316/article_deploy/html/images/applsci-10-00316-g017-550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CROSS</a:t>
            </a:r>
            <a:r>
              <a:rPr lang="en"/>
              <a:t>-</a:t>
            </a:r>
            <a:r>
              <a:rPr lang="en"/>
              <a:t>SECTION MANAGEMENT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GROUP: PARIS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ADITYA KUMAR, WIKTOR KOCHANEK, GORDAN KONEVSKI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HOCHSCHULE HAMM-LIPPSTADT, </a:t>
            </a: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ELECTRONIC ENGINEERING 2022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807950"/>
            <a:ext cx="9163199" cy="3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it, cont.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fragments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Signals for both cars need to be defined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Car 1 singal ABCD, directions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Car 2 signal EFGH, directions 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Collision logic using “when/else” statements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X is the output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Only 1’s are defined, other cases return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200" y="803650"/>
            <a:ext cx="3886200" cy="76200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438" y="2014375"/>
            <a:ext cx="3895725" cy="76200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0200" y="3225100"/>
            <a:ext cx="4105275" cy="11525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 1 signal considered static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Then, is compared to all Car 2 signal possibilities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Increment Car 1 signal, repeat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Safety in mind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Tests duplicate pairs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Tests unused signals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75" y="2012513"/>
            <a:ext cx="4019550" cy="19335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"/>
              <a:t>Implementation</a:t>
            </a:r>
            <a:endParaRPr/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Elements: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</a:t>
            </a:r>
            <a:r>
              <a:rPr lang="en"/>
              <a:t> spawn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Scheduler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Resolver 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450" y="664800"/>
            <a:ext cx="4728825" cy="36578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5"/>
          <p:cNvSpPr txBox="1"/>
          <p:nvPr/>
        </p:nvSpPr>
        <p:spPr>
          <a:xfrm>
            <a:off x="201925" y="1846100"/>
            <a:ext cx="3245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Activity Diagram</a:t>
            </a:r>
            <a:br>
              <a:rPr lang="en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Scheduler</a:t>
            </a:r>
            <a:endParaRPr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00" y="932925"/>
            <a:ext cx="3267075" cy="28289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475" y="1875900"/>
            <a:ext cx="4095750" cy="9429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063" y="360900"/>
            <a:ext cx="5725875" cy="35909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7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: To spawn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vehicles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: To Schedule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vehicle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625" y="112675"/>
            <a:ext cx="5064075" cy="40080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: To let vehicle through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025" y="184475"/>
            <a:ext cx="5292449" cy="3855674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Serial Monitor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138" y="251675"/>
            <a:ext cx="4991723" cy="38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6" name="Google Shape;226;p31"/>
          <p:cNvSpPr txBox="1"/>
          <p:nvPr>
            <p:ph idx="1" type="subTitle"/>
          </p:nvPr>
        </p:nvSpPr>
        <p:spPr>
          <a:xfrm>
            <a:off x="302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“Less is more”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–Robert Browning</a:t>
            </a:r>
            <a:endParaRPr/>
          </a:p>
        </p:txBody>
      </p:sp>
      <p:sp>
        <p:nvSpPr>
          <p:cNvPr id="227" name="Google Shape;227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Uppaal implementation - demonstration of First Come First Serve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implementation - collision avoidance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implementation - FreeRTOS complete and final demonstration of the algorithm</a:t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</a:t>
            </a: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650" y="276400"/>
            <a:ext cx="4166299" cy="18707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313" y="2225575"/>
            <a:ext cx="2224972" cy="22290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555600"/>
            <a:ext cx="28080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Used: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72650"/>
            <a:ext cx="82212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https://www.facebook.com/uppaal/photos/a.478706870742/267869850742/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https://www.businessinsider.com/30-companies-are-now-making-self-driving-cars-2016-4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https://www.mdpi.com/applsci/applsci-10-00316/article_deploy/html/images/applsci-10-00316-g017-550.jpg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475" y="191450"/>
            <a:ext cx="4225425" cy="17242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275" y="1987263"/>
            <a:ext cx="3679125" cy="254140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UPPAAL Implementation</a:t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2962100" y="1304869"/>
            <a:ext cx="2628925" cy="3156754"/>
            <a:chOff x="431925" y="1304875"/>
            <a:chExt cx="2628925" cy="34164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None of the demos use a clock, since it would have been a redundant element to a First Come First Serve model.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5970850" y="1304869"/>
            <a:ext cx="2632500" cy="3156754"/>
            <a:chOff x="3320450" y="1304875"/>
            <a:chExt cx="2632500" cy="34164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60098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 2: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9925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 1: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972650" y="2467000"/>
            <a:ext cx="262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model is intended to be used as a reference point to its FreeRTOS alternative and is not representative of the final algorithm.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67000"/>
            <a:ext cx="2371050" cy="95255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2055900" y="2226150"/>
            <a:ext cx="50130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UPPAAL implementation demo…</a:t>
            </a:r>
            <a:endParaRPr sz="3300"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Hardware Implementation</a:t>
            </a:r>
            <a:endParaRPr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avoidance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motivator - safety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Cars communicate path to each other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Our implementation checks for possible collision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Response based on output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700" y="986150"/>
            <a:ext cx="5719501" cy="3171208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path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4-bit signals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signal defines one path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U-turn path excluded, but can be added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Cardinal directions don’t represent the true directions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075" y="813550"/>
            <a:ext cx="1905000" cy="30575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it, cont.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truth table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Compares signals from 2 cars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X sections are same paths for 2 cars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Detected collisions return 1, otherwise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250" y="1092300"/>
            <a:ext cx="4953000" cy="247650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