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56" r:id="rId3"/>
    <p:sldId id="261" r:id="rId4"/>
    <p:sldId id="274" r:id="rId5"/>
    <p:sldId id="275" r:id="rId6"/>
    <p:sldId id="272" r:id="rId7"/>
    <p:sldId id="260" r:id="rId8"/>
    <p:sldId id="273" r:id="rId9"/>
    <p:sldId id="276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" initials="G" lastIdx="1" clrIdx="0">
    <p:extLst>
      <p:ext uri="{19B8F6BF-5375-455C-9EA6-DF929625EA0E}">
        <p15:presenceInfo xmlns:p15="http://schemas.microsoft.com/office/powerpoint/2012/main" userId="Gor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A9090"/>
    <a:srgbClr val="FFBDEC"/>
    <a:srgbClr val="FF9FE4"/>
    <a:srgbClr val="7C5476"/>
    <a:srgbClr val="F6DB7A"/>
    <a:srgbClr val="E580F0"/>
    <a:srgbClr val="640D6D"/>
    <a:srgbClr val="8CFF01"/>
    <a:srgbClr val="77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65" autoAdjust="0"/>
  </p:normalViewPr>
  <p:slideViewPr>
    <p:cSldViewPr snapToGrid="0">
      <p:cViewPr varScale="1">
        <p:scale>
          <a:sx n="66" d="100"/>
          <a:sy n="66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4609E-52AD-4C45-9631-DE37EE54D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B5CD3-BF1F-4B56-8A48-952F94E00E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8AEDF-1641-4146-9400-7D68E46607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0191-BEAC-48BC-96D4-64C78E048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2337F-1276-4CDE-8704-E68B1BB93A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87AE-B4C7-480B-AD85-8B0C1F8B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DC8F-9F85-454C-9F5F-E652CEE1553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1D733-B7B7-4618-A234-6F43C82E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7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1D733-B7B7-4618-A234-6F43C82E45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58D5-CC9B-4D5A-A396-FC7434B3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24CE-C920-4EAA-9836-F9AEF238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983A-DD09-4273-B0D6-FC064E9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283-5F91-4050-9926-F096768EF011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0DCE-3DC1-4C18-B8BC-0607DF6B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97DD-F35F-4E7A-9487-69B9D2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872-B865-4E7F-AC0B-3B4EB26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3568-CD20-4023-BB80-8FABDC29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09FB-7AED-4BCC-9CBF-64B720C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A876-1AB5-4270-A876-E3BB0CC96FE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3925-BBEB-41C8-B708-7D5CE366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C50-F6B0-4C9D-B7A1-6D52098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5AF7-AA10-4186-BD7E-1479E04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6953-9811-4136-886C-A545A937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DFBC-6BFA-4B64-89EF-EEF5C54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101D-2A65-4F1E-AB08-28861D74B96D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FFA5-A09B-4B02-9527-4C3608F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9BA1-61C3-45E5-9363-FBAC4F68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AE4D-F3FE-4DC0-BA97-A8F06BE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F0BD-AE8A-4E3E-A219-AA7E7C45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0029-14D1-4425-98A2-65AF6CC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D27-A560-4470-84CF-14AAB18B4A6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3267-6F06-4D20-B699-136C70A0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66D6-F2FE-4FA2-B48D-097194A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A10C-E7F3-4D32-A084-1BB157D6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0E68-8A7E-4319-B0C9-9C975997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A45C-64C6-4DB9-807E-D39664AE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A003-11C5-463F-A7E6-E3EE6958366F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A83C-73B9-42E2-A936-1A5349F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4F43-D6F5-4697-9360-B2F3A71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E00-73B6-4E8A-844F-7BFDB86B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0D1C-C5ED-4244-BF4B-72F6A809E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D8F3-155D-4CB6-B812-46C47638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C0F3-CA24-453D-BEDF-162E884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8532-0158-4DB4-B58A-4B6DFAFDABFD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5D3F-6257-4276-B24C-81EB510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EA2F-0FC4-484B-92A9-3D3614A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11ED-9119-4BAF-963F-BD07A0B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695B-1476-4D45-8B49-2A5BE447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0B01-1390-4A7B-97D4-F9A4F5FD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A387-D1B7-4937-B9A9-CA501D9C3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B9632-0F01-46D9-8967-63F556D5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1113B-0CC7-4F3A-994E-38AE2686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B2E-1795-42F5-B3CC-7B417CA12AA9}" type="datetime1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9A8A-C50C-45ED-9178-3B5135D1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69336-D168-433A-B3DB-39D12E6F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DACF-3A81-407B-A419-7606E86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660A7-B652-40A2-8107-B3CC7C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78A-6A07-48C5-8660-1284DBB12385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E99A-CE08-4410-BAA3-C29A6BD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4C616-F346-42A8-B7A6-9985448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4D68-9E08-4A44-9C4F-A2C864B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50A-3954-44EA-8901-32CB9E2F0980}" type="datetime1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95B84-325A-4A63-A907-0BB3FDB6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AEFD-79FC-479A-9FC3-EBDCE05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EBCD-751D-4312-9361-C488DFCE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3CF5-488E-45C8-BFE7-AF8BF78A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C80C-3B1A-475D-934E-2BF019EE9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C3C0-2CBB-445C-841D-502AB90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5B9B-CB3B-4041-AEF3-CA511B11B365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1F6A-308B-4F04-ADE3-3B6C3EE8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BD43-666C-4AF4-9788-F14DD6E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3D96-6408-47BF-A53D-981FC742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21F6-6B18-4480-B3B9-43A220E4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96A2-24D1-464F-AA7C-4969FBA1C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6425-530B-42E1-82B5-33FB45C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0F46-8C49-4395-913E-6FA9A15820B8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8F5-FDC4-4CB9-9250-4F5E802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4641-87BA-4904-A347-93C005D1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B5B86-8EDB-4051-97BD-D0FF7F9E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64E9-8414-49AB-8A43-C5CDDE0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5BC2-BD3A-43C9-8C12-5E0BFC70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113C-911C-4D9F-895B-F07450449CE9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8749-0242-4F73-8158-A8A768A0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D69A-EE99-450A-AC6B-F12CC113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nilPokhrel5/slack-stealing-in-rts-ppt" TargetMode="External"/><Relationship Id="rId2" Type="http://schemas.openxmlformats.org/officeDocument/2006/relationships/hyperlink" Target="https://media.geeksforgeeks.org/wp-content/uploads/20200624095114/feedback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researchgate.net/figure/Scheduling-plot-Three-periodic-tasks-are-running-on-the-same-CPU-tasks-1-and-3-having_fig1_228610754" TargetMode="External"/><Relationship Id="rId4" Type="http://schemas.openxmlformats.org/officeDocument/2006/relationships/hyperlink" Target="https://www.researchgate.net/figure/Periodic-sporadic-and-aperiodic-task-arrival_fig2_33636720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7733F-692C-46A5-A3DD-D5189F58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</p:spTree>
    <p:extLst>
      <p:ext uri="{BB962C8B-B14F-4D97-AF65-F5344CB8AC3E}">
        <p14:creationId xmlns:p14="http://schemas.microsoft.com/office/powerpoint/2010/main" val="257771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FFACA-D282-4DE4-B58E-DCE2B6783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0917-6E1E-4BDC-AD21-3415E07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78262680-3DB1-4839-B04D-3DB70BEC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B12582-0F2D-4D7C-A6BC-D7FFC40A837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D92F3-F4DE-4943-BA31-B3F602E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0CC4-8306-475F-856F-7D5ECDC9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https://media.geeksforgeeks.org/wp-content/uploads/20200624095114/feedback.png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https://www.slideshare.net/AnilPokhrel5/slack-stealing-in-rts-ppt</a:t>
            </a:r>
            <a:endParaRPr lang="en-US" dirty="0"/>
          </a:p>
          <a:p>
            <a:r>
              <a:rPr lang="en-US" dirty="0">
                <a:hlinkClick r:id="rId4"/>
              </a:rPr>
              <a:t>https://www.researchgate.net/figure/Periodic-sporadic-and-aperiodic-task-arrival_fig2_336367207</a:t>
            </a:r>
            <a:endParaRPr lang="en-US" dirty="0"/>
          </a:p>
          <a:p>
            <a:r>
              <a:rPr lang="en-US" dirty="0">
                <a:hlinkClick r:id="rId5"/>
              </a:rPr>
              <a:t>https://www.researchgate.net/figure/Scheduling-plot-Three-periodic-tasks-are-running-on-the-same-CPU-tasks-1-and-3-having_fig1_228610754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6A5D-2E17-4ED1-A65B-E837D669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7FF0E0CC-416B-4475-8FA6-D2777862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D523A9-9FBE-458B-97DB-705971DB152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222F-732F-4260-A31A-D09AC6DA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841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Slack Stealing</a:t>
            </a:r>
            <a:b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</a:br>
            <a:b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Corbel" panose="020B0503020204020204" pitchFamily="34" charset="0"/>
              </a:rPr>
              <a:t>Gordan Konevski</a:t>
            </a:r>
            <a:endParaRPr lang="en-US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84344-ADF7-4FC6-80A4-D948B01E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1026" name="Picture 2" descr="Neue Studenten für die HSHL - Radio Lippewelle Hamm">
            <a:extLst>
              <a:ext uri="{FF2B5EF4-FFF2-40B4-BE49-F238E27FC236}">
                <a16:creationId xmlns:a16="http://schemas.microsoft.com/office/drawing/2014/main" id="{60719787-5C80-4250-B7CC-0D47D100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84685-E136-497A-91A6-44E6EAE08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Real-Time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3CDD-820C-4DBC-BFB1-C99A316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04775121-8F64-4A9C-8848-7086DD0F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44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0284CD-2B44-42A1-893B-A407ECC6A85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E7E3-C5F2-410E-B781-2265B60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2050" name="Picture 2" descr="Scheduling plot. Three periodic tasks are running on the same CPU:... |  Download Scientific Diagram">
            <a:extLst>
              <a:ext uri="{FF2B5EF4-FFF2-40B4-BE49-F238E27FC236}">
                <a16:creationId xmlns:a16="http://schemas.microsoft.com/office/drawing/2014/main" id="{192DB394-FA67-43D9-819A-4C65B1C2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35" y="1625020"/>
            <a:ext cx="6559129" cy="360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5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0284CD-2B44-42A1-893B-A407ECC6A85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E7E3-C5F2-410E-B781-2265B60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3074" name="Picture 2" descr="3 Periodic, sporadic, and aperiodic task arrival | Download Scientific  Diagram">
            <a:extLst>
              <a:ext uri="{FF2B5EF4-FFF2-40B4-BE49-F238E27FC236}">
                <a16:creationId xmlns:a16="http://schemas.microsoft.com/office/drawing/2014/main" id="{EA00C8BA-A08A-430E-8B81-42754703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43138"/>
            <a:ext cx="8096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2F662-2A49-4EDA-834C-C64290477ED9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Technicalities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81D25-942A-41F6-BD58-94CDBA4B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541A61-CDBE-4236-A461-2E188FA4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7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C05FC-F6F1-4485-8184-7FC267D4B1F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67A63-A922-4002-9115-34C602E5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1AB1B399-3439-4F8A-93DB-DFA8D1FC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F1363-8C96-4B15-91FF-E61E81E9E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4" y="2189577"/>
            <a:ext cx="6591791" cy="247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F20F8-985B-4F8B-9614-19371538D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54" y="1458730"/>
            <a:ext cx="3111490" cy="6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FFACA-D282-4DE4-B58E-DCE2B6783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Fast Slack Method: 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0917-6E1E-4BDC-AD21-3415E07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78262680-3DB1-4839-B04D-3DB70BEC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9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C05FC-F6F1-4485-8184-7FC267D4B1F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67A63-A922-4002-9115-34C602E5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1AB1B399-3439-4F8A-93DB-DFA8D1FC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00DEC-A568-4309-ABC1-B244D0D5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395" y="2399328"/>
            <a:ext cx="7243210" cy="2059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1C99B6-F207-4563-A161-34F446DC4591}"/>
              </a:ext>
            </a:extLst>
          </p:cNvPr>
          <p:cNvSpPr txBox="1"/>
          <p:nvPr/>
        </p:nvSpPr>
        <p:spPr>
          <a:xfrm>
            <a:off x="4921170" y="1071461"/>
            <a:ext cx="234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Using Counters</a:t>
            </a:r>
          </a:p>
        </p:txBody>
      </p:sp>
    </p:spTree>
    <p:extLst>
      <p:ext uri="{BB962C8B-B14F-4D97-AF65-F5344CB8AC3E}">
        <p14:creationId xmlns:p14="http://schemas.microsoft.com/office/powerpoint/2010/main" val="393977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112</Words>
  <Application>Microsoft Office PowerPoint</Application>
  <PresentationFormat>Widescreen</PresentationFormat>
  <Paragraphs>29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Bahnschrift Light SemiCondensed</vt:lpstr>
      <vt:lpstr>Calibri</vt:lpstr>
      <vt:lpstr>Calibri Light</vt:lpstr>
      <vt:lpstr>Corbel</vt:lpstr>
      <vt:lpstr>Office Theme</vt:lpstr>
      <vt:lpstr>PowerPoint Presentation</vt:lpstr>
      <vt:lpstr>Slack Stealing  Gordan Konevski</vt:lpstr>
      <vt:lpstr>Real-Time Systems</vt:lpstr>
      <vt:lpstr>PowerPoint Presentation</vt:lpstr>
      <vt:lpstr>PowerPoint Presentation</vt:lpstr>
      <vt:lpstr>Technicalities</vt:lpstr>
      <vt:lpstr>PowerPoint Presentation</vt:lpstr>
      <vt:lpstr>Fast Slack Method: An Example</vt:lpstr>
      <vt:lpstr>PowerPoint Presentation</vt:lpstr>
      <vt:lpstr>The End</vt:lpstr>
      <vt:lpstr>Used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Gordan</dc:creator>
  <cp:lastModifiedBy>Gordan</cp:lastModifiedBy>
  <cp:revision>18</cp:revision>
  <dcterms:created xsi:type="dcterms:W3CDTF">2021-04-25T14:36:12Z</dcterms:created>
  <dcterms:modified xsi:type="dcterms:W3CDTF">2021-07-14T08:07:41Z</dcterms:modified>
</cp:coreProperties>
</file>