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650688e7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650688e7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4e8322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4e8322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50890a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50890a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50890a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50890a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64e8322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64e8322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64e8322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64e8322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64e8322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64e8322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64e8322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64e8322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C9Y8L_vffM--bxwOv-IAZLsJQONMmSpR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NumbersStation/nsql-llama-2-7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Konex25/TalkToYourData" TargetMode="External"/><Relationship Id="rId4" Type="http://schemas.openxmlformats.org/officeDocument/2006/relationships/hyperlink" Target="https://github.com/Konex25/TalkToYourData" TargetMode="External"/><Relationship Id="rId5" Type="http://schemas.openxmlformats.org/officeDocument/2006/relationships/hyperlink" Target="https://huggingface.co/NumbersStation/nsql-llama-2-7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ChatDB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5375" y="3927575"/>
            <a:ext cx="3471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 of a project in response to the task ‘Talk to your data’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ChatDB is a web app that revolutionizes the way in which you interact with your databases.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Use voice commands, ChatDB will suggest </a:t>
            </a:r>
            <a:r>
              <a:rPr lang="en-GB" sz="1600"/>
              <a:t>which</a:t>
            </a:r>
            <a:r>
              <a:rPr lang="en-GB" sz="1600"/>
              <a:t> SQL query you have in mind.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Accept, or edit, the generated SQL query. ChatDB will return you the tables that you were looking for.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 demo (in polish) is available here: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https://drive.google.com/file/d/1C9Y8L_vffM--bxwOv-IAZLsJQONMmSpR/view?usp=sharing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The model does not work as fast as seen on the demo, where we cut out the process of loading the answer.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Query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" y="0"/>
            <a:ext cx="89951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met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app works fully locally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use open source solutions, with Apache 2.0 licence, which allows for commercial use.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Adjustable</a:t>
            </a:r>
            <a:r>
              <a:rPr lang="en-GB" sz="1500"/>
              <a:t> to any database structure. You can define it using DDL or ChatDB can read the structure straight from the connected 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app has a polish and an </a:t>
            </a:r>
            <a:r>
              <a:rPr lang="en-GB" sz="1500"/>
              <a:t>english</a:t>
            </a:r>
            <a:r>
              <a:rPr lang="en-GB" sz="1500"/>
              <a:t> interface. You can talk with the database in polish and in english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app is deployed using docker container solutions.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functionality + scaling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Implemented a connection with a database via URL. The app </a:t>
            </a:r>
            <a:r>
              <a:rPr lang="en-GB" sz="1500"/>
              <a:t>automatically</a:t>
            </a:r>
            <a:r>
              <a:rPr lang="en-GB" sz="1500"/>
              <a:t> reads the database structure from the connected database.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Our text-to-SQL model uses Machine Learning. The model can be fine-tuned using custom data (for example, the data derived from users editing the queries). The model learns from its own mistakes.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about the model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model we used is nsql-llama-2-7B. You can find information about it on the website: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https://huggingface.co/NumbersStation/nsql-llama-2-7B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The python requirements are available in the requirements.txt file.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instruction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Download the code from the repo</a:t>
            </a:r>
            <a:r>
              <a:rPr lang="en-GB" sz="1500"/>
              <a:t>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https://github.com/Konex25/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ChatDB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Download the model from the website: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https://huggingface.co/NumbersStation/nsql-llama-2-7B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Put the model files in the location: TalkToYourData/text2sql/nsql-llama-2-7B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Run from </a:t>
            </a:r>
            <a:r>
              <a:rPr lang="en-GB" sz="1500"/>
              <a:t>the repo home location: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BDEE1"/>
                </a:solidFill>
                <a:highlight>
                  <a:srgbClr val="2B2D31"/>
                </a:highlight>
                <a:latin typeface="Consolas"/>
                <a:ea typeface="Consolas"/>
                <a:cs typeface="Consolas"/>
                <a:sym typeface="Consolas"/>
              </a:rPr>
              <a:t>docker build -t ChatDB_image .</a:t>
            </a:r>
            <a:endParaRPr sz="1050">
              <a:solidFill>
                <a:srgbClr val="DBDEE1"/>
              </a:solidFill>
              <a:highlight>
                <a:srgbClr val="2B2D3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After building, run container: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DBDEE1"/>
                </a:solidFill>
                <a:highlight>
                  <a:srgbClr val="2B2D31"/>
                </a:highlight>
                <a:latin typeface="Consolas"/>
                <a:ea typeface="Consolas"/>
                <a:cs typeface="Consolas"/>
                <a:sym typeface="Consolas"/>
              </a:rPr>
              <a:t>docker run --name ChatDB ChatDB_image</a:t>
            </a:r>
            <a:endParaRPr sz="1050">
              <a:solidFill>
                <a:srgbClr val="DBDEE1"/>
              </a:solidFill>
              <a:highlight>
                <a:srgbClr val="2B2D3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