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64e8322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64e8322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64e8322b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64e8322b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64e8322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64e8322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64e8322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64e8322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64e8322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64e8322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650688e7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650688e7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4e8322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64e8322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4e8322b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4e8322b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4e8322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64e8322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64e8322b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64e8322b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64e8322b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64e8322b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64e8322b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64e8322b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64e8322b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64e8322b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uggingface.co/NumbersStation/nsql-llama-2-7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Konex25/TalkToYourData" TargetMode="External"/><Relationship Id="rId4" Type="http://schemas.openxmlformats.org/officeDocument/2006/relationships/hyperlink" Target="https://github.com/Konex25/TalkToYourData" TargetMode="External"/><Relationship Id="rId5" Type="http://schemas.openxmlformats.org/officeDocument/2006/relationships/hyperlink" Target="https://huggingface.co/NumbersStation/nsql-llama-2-7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C9Y8L_vffM--bxwOv-IAZLsJQONMmSpR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ChatDB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35375" y="3927575"/>
            <a:ext cx="36813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Propozycja projektu w odpowiedzi do zadania ‘Talk to your data’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Spełnione wymagania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Aplikacja działa w pełni lokalnie.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Korzystamy tylko z rozwiązań open-source, z licencją Apache 2.0, która pozwala na użytek w zastosowaniach komercyjnych.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Dostosowanie do różnych struktur danych, definiuj za pomocą DDL lub wczytaj bezpośrednio przez połączenie z bazą.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Aplikacja ma polski i angielski interfejs oraz oferuje możliwość rozmawiania z bazą danych po polsku i angielsku.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Aplikacja jest dostarczona za pomocą rozwiązań kontenerów docker.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Opcjonalne ładowanie bazy danych z URL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225" y="1307850"/>
            <a:ext cx="5170657" cy="35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Dodatkowa funkcjonalność + skalowanie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Możliwość automatycznego łączenia z bazą danych przez URL. Aplikacja automatycznie wczytuje DDL z istniejącej bazy.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Nasz model tekst-do-SQL opiera się o rozwiązanie Machine Learning. Proponujemy możliwość dalszej kalibracji naszego modelu, w miarę napływu nowych danych (np. </a:t>
            </a:r>
            <a:r>
              <a:rPr lang="en-GB" sz="1500"/>
              <a:t>g</a:t>
            </a:r>
            <a:r>
              <a:rPr lang="en-GB" sz="1500"/>
              <a:t>dy użytkownik modyfikuje zapytanie SQL). Model uczy się gdy poprawiasz jego błędy.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Informacje o wykorzystanym modelu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Wykorzystany model to nsql-llama-2-7B. Informacje dostępne na stronie internetowej: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https://huggingface.co/NumbersStation/nsql-llama-2-7B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Zależności python tego modelu dostępne są w pliku requirements.txt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Instrukcja instalacji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Pobierz kod z repozytorium: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https://github.com/Konex25/</a:t>
            </a:r>
            <a:r>
              <a:rPr lang="en-GB" sz="1500" u="sng">
                <a:solidFill>
                  <a:schemeClr val="hlink"/>
                </a:solidFill>
                <a:hlinkClick r:id="rId4"/>
              </a:rPr>
              <a:t>ChatDB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Pobierz model ze strony: </a:t>
            </a:r>
            <a:r>
              <a:rPr lang="en-GB" sz="1500" u="sng">
                <a:solidFill>
                  <a:schemeClr val="hlink"/>
                </a:solidFill>
                <a:hlinkClick r:id="rId5"/>
              </a:rPr>
              <a:t>https://huggingface.co/NumbersStation/nsql-llama-2-7B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Umieść folder z modelem w lokacji TalkToYourData/text2sql/nsql-llama-2-7B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Zbuduj container docker: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BDEE1"/>
                </a:solidFill>
                <a:highlight>
                  <a:srgbClr val="2B2D31"/>
                </a:highlight>
                <a:latin typeface="Consolas"/>
                <a:ea typeface="Consolas"/>
                <a:cs typeface="Consolas"/>
                <a:sym typeface="Consolas"/>
              </a:rPr>
              <a:t>docker build -t ChatDB_image .</a:t>
            </a:r>
            <a:endParaRPr sz="1050">
              <a:solidFill>
                <a:srgbClr val="DBDEE1"/>
              </a:solidFill>
              <a:highlight>
                <a:srgbClr val="2B2D3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Odpal container: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DBDEE1"/>
                </a:solidFill>
                <a:highlight>
                  <a:srgbClr val="2B2D31"/>
                </a:highlight>
                <a:latin typeface="Consolas"/>
                <a:ea typeface="Consolas"/>
                <a:cs typeface="Consolas"/>
                <a:sym typeface="Consolas"/>
              </a:rPr>
              <a:t>docker run --name ChatDB ChatDB_image</a:t>
            </a:r>
            <a:endParaRPr sz="1050">
              <a:solidFill>
                <a:srgbClr val="DBDEE1"/>
              </a:solidFill>
              <a:highlight>
                <a:srgbClr val="2B2D3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Wprowadzenie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ChatDB</a:t>
            </a:r>
            <a:r>
              <a:rPr lang="en-GB" sz="1600"/>
              <a:t> to aplikacja internetowa która </a:t>
            </a:r>
            <a:r>
              <a:rPr lang="en-GB" sz="1600"/>
              <a:t>rewolucjonizuje</a:t>
            </a:r>
            <a:r>
              <a:rPr lang="en-GB" sz="1600"/>
              <a:t> sposób w jaki porozumiewasz się z Twoją bazą danych.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Używaj komend głosowych, a ChatDB sam podpowie jaki SQL query masz na myśli.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Zaakceptuj, lub edytuj, wygenerowane SQL query. ChatDB wyświetli Ci tabele z bazy danych, której szukasz.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Filmik demo dostępny jest tutaj: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https://drive.google.com/file/d/1C9Y8L_vffM--bxwOv-IAZLsJQONMmSpR/view?usp=sharing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Model w rzeczywistości nie działa tak szybko jak na filmiku, gdzie </a:t>
            </a:r>
            <a:r>
              <a:rPr lang="en-GB" sz="1500"/>
              <a:t>wycięliśmy proces ładowania odpowiedzi.</a:t>
            </a:r>
            <a:r>
              <a:rPr lang="en-GB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Testowe pytania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Testowe pytania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547"/>
            <a:ext cx="9144001" cy="437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486"/>
            <a:ext cx="9144002" cy="436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856"/>
            <a:ext cx="9144002" cy="438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4822"/>
            <a:ext cx="9143998" cy="437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6099"/>
            <a:ext cx="9144000" cy="437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