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  <p:sldMasterId id="2147483960" r:id="rId2"/>
    <p:sldMasterId id="2147484260" r:id="rId3"/>
  </p:sld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BAD74-5B87-44F3-968B-8B9F79799FDC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FF541-5D35-4E10-ABE4-26598EDD265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9E45A-DEA8-45B4-85FF-9352FAC7B7CB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B7274-E62A-4AFF-8488-B8ED381E4FE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86601-91BD-4ACB-952D-CE21874AFF0B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BE3DE-46CD-44A5-97F0-1AF9646761C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9B0D48-518C-479B-9412-B43C33A1B7C1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9F396-E0BE-4E7D-9099-5CDBEB808D0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1EEA16-10E1-4457-A678-715D5ABBEFCC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34FF3-2066-4A10-A7A7-FE825ABCACF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0928BF-6903-47AE-B564-22C89828116E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A58E6-E490-4AF8-B204-62D10E42903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BCC6A-389B-4609-995E-B93843190B0C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5CF95-B51F-49CC-9562-A7936FBBA40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8DA7B3-D341-431F-9703-E3300B7DD43A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333AB-A5EA-4CAF-BE59-E09CB52A9B4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0EBFAC-9703-4D8F-BBD6-34D9BB285075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2439A-9A4D-4EA8-B797-304083751FA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E7DBE2-9E53-457C-901D-499173AFB7E6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25CFE-9BB4-43CD-86C8-71763CCBDC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1138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1138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C04CCA-336E-4490-B5DE-B9B2E7BDF5A7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1754B-AD7E-4B60-AE54-62C6CF46AB7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0638"/>
            <a:ext cx="9144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875" y="6742113"/>
            <a:ext cx="9128125" cy="115887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5875" y="-9525"/>
            <a:ext cx="9144000" cy="109538"/>
          </a:xfrm>
          <a:prstGeom prst="rect">
            <a:avLst/>
          </a:prstGeom>
          <a:solidFill>
            <a:srgbClr val="C1C1C1"/>
          </a:solidFill>
          <a:ln w="9525">
            <a:noFill/>
            <a:miter lim="800000"/>
            <a:headEnd/>
            <a:tailEnd/>
          </a:ln>
        </p:spPr>
        <p:txBody>
          <a:bodyPr lIns="36000" tIns="7200" rIns="36000" bIns="18000" anchor="ctr"/>
          <a:lstStyle/>
          <a:p>
            <a:pPr eaLnBrk="0" hangingPunct="0"/>
            <a:endParaRPr lang="en-US" sz="1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11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FF8249E6-100D-4F59-8409-AA9D32480883}" type="datetimeFigureOut">
              <a:rPr lang="en-US"/>
              <a:pPr/>
              <a:t>5/12/2017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F4E6D108-EB89-4436-A4B8-658AFA7B8BF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隶书" pitchFamily="1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Online Learning System Based on Android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88024" y="5085184"/>
            <a:ext cx="6400800" cy="160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Student Name: Zeya Kong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Student Id:201421092010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 Name: </a:t>
            </a:r>
            <a:r>
              <a:rPr lang="en-US" altLang="zh-CN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Xinnian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Wang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2564904"/>
            <a:ext cx="449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Graduation Design Report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47664" y="620688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9672" y="1700808"/>
            <a:ext cx="6838732" cy="5104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What is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nline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earning system ?</a:t>
            </a: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Why did I choose this project?</a:t>
            </a: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How did I implement the core components?</a:t>
            </a:r>
          </a:p>
          <a:p>
            <a:pPr>
              <a:lnSpc>
                <a:spcPct val="150000"/>
              </a:lnSpc>
            </a:pPr>
            <a:endParaRPr lang="en-US" altLang="zh-CN" sz="28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The process of real phone showing.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Online Learning System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7630430" cy="5112046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08104" y="1844824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Core Function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Why did I choose this project?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96646" indent="-514350">
              <a:buAutoNum type="arabicPeriod"/>
            </a:pP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Android is </a:t>
            </a:r>
          </a:p>
          <a:p>
            <a:pPr marL="596646" indent="-514350">
              <a:buNone/>
            </a:pP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Popular.</a:t>
            </a:r>
          </a:p>
          <a:p>
            <a:pPr>
              <a:buNone/>
            </a:pP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The Hubei Province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Teaching 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Research Fund Project.</a:t>
            </a:r>
          </a:p>
          <a:p>
            <a:pPr>
              <a:buNone/>
            </a:pP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The Instructor’s Recommend.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 descr="2400056_1_thum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1268760"/>
            <a:ext cx="3910932" cy="350419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Key technology implementation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Cloud Database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4" name="Picture 2" descr="C:\Users\Administrator.USER-20170221UN\Desktop\u=3951367332,3228836750&amp;fm=23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92896"/>
            <a:ext cx="4400550" cy="2857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24128" y="2060848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 Storage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3284984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Send Phone Message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224" y="458112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Payment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355976" y="2420888"/>
            <a:ext cx="129614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7" idx="1"/>
          </p:cNvCxnSpPr>
          <p:nvPr/>
        </p:nvCxnSpPr>
        <p:spPr>
          <a:xfrm flipV="1">
            <a:off x="5292080" y="3515817"/>
            <a:ext cx="720080" cy="201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8" idx="1"/>
          </p:cNvCxnSpPr>
          <p:nvPr/>
        </p:nvCxnSpPr>
        <p:spPr>
          <a:xfrm>
            <a:off x="5580112" y="4653136"/>
            <a:ext cx="1008112" cy="15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b="1" dirty="0" smtClean="0">
                <a:latin typeface="Times New Roman" pitchFamily="18" charset="0"/>
                <a:cs typeface="Times New Roman" pitchFamily="18" charset="0"/>
              </a:rPr>
              <a:t>Key technology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Material Design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Administrator.USER-20170221UN\Desktop\det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420888"/>
            <a:ext cx="5508612" cy="367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Real Phone Testing</a:t>
            </a:r>
            <a:endParaRPr lang="zh-CN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852936"/>
            <a:ext cx="6483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Thanks for your listening!</a:t>
            </a:r>
            <a:endParaRPr lang="zh-CN" altLang="en-US" sz="4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通用_蓝">
  <a:themeElements>
    <a:clrScheme name="通用_蓝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195</TotalTime>
  <Words>115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通用_蓝</vt:lpstr>
      <vt:lpstr>1_通用_蓝</vt:lpstr>
      <vt:lpstr>夏至</vt:lpstr>
      <vt:lpstr>Online Learning System Based on Android</vt:lpstr>
      <vt:lpstr>幻灯片 2</vt:lpstr>
      <vt:lpstr>Online Learning System</vt:lpstr>
      <vt:lpstr>Why did I choose this project?</vt:lpstr>
      <vt:lpstr>Key technology implementation</vt:lpstr>
      <vt:lpstr>Key technology implementation</vt:lpstr>
      <vt:lpstr>Real Phone Testing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21</cp:revision>
  <dcterms:created xsi:type="dcterms:W3CDTF">2017-05-12T11:39:33Z</dcterms:created>
  <dcterms:modified xsi:type="dcterms:W3CDTF">2017-05-12T16:09:42Z</dcterms:modified>
</cp:coreProperties>
</file>