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984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F60B-2E82-42E2-8545-925EBE527FC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D722-C22B-4CBD-907F-E105F43BF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31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F60B-2E82-42E2-8545-925EBE527FC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D722-C22B-4CBD-907F-E105F43BF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39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F60B-2E82-42E2-8545-925EBE527FC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D722-C22B-4CBD-907F-E105F43BF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F60B-2E82-42E2-8545-925EBE527FC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D722-C22B-4CBD-907F-E105F43BF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93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F60B-2E82-42E2-8545-925EBE527FC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D722-C22B-4CBD-907F-E105F43BF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75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F60B-2E82-42E2-8545-925EBE527FC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D722-C22B-4CBD-907F-E105F43BF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10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F60B-2E82-42E2-8545-925EBE527FC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D722-C22B-4CBD-907F-E105F43BF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95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F60B-2E82-42E2-8545-925EBE527FC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D722-C22B-4CBD-907F-E105F43BF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9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F60B-2E82-42E2-8545-925EBE527FC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D722-C22B-4CBD-907F-E105F43BF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61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F60B-2E82-42E2-8545-925EBE527FC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D722-C22B-4CBD-907F-E105F43BF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58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F60B-2E82-42E2-8545-925EBE527FC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D722-C22B-4CBD-907F-E105F43BF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57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6F60B-2E82-42E2-8545-925EBE527FC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FD722-C22B-4CBD-907F-E105F43BF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20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0" t="9766" r="13021" b="21224"/>
          <a:stretch/>
        </p:blipFill>
        <p:spPr>
          <a:xfrm>
            <a:off x="2578100" y="1466850"/>
            <a:ext cx="3028950" cy="33655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10026" r="13802" b="20833"/>
          <a:stretch/>
        </p:blipFill>
        <p:spPr>
          <a:xfrm>
            <a:off x="7194550" y="1460500"/>
            <a:ext cx="2984500" cy="33718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9896" r="15104" b="20964"/>
          <a:stretch/>
        </p:blipFill>
        <p:spPr>
          <a:xfrm>
            <a:off x="4876800" y="1473200"/>
            <a:ext cx="29210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6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71800" y="857250"/>
            <a:ext cx="3778250" cy="3778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0" t="9766" r="13021" b="21224"/>
          <a:stretch/>
        </p:blipFill>
        <p:spPr>
          <a:xfrm>
            <a:off x="3397250" y="1063625"/>
            <a:ext cx="3028950" cy="33655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7" t="7422" r="5601" b="15495"/>
          <a:stretch/>
        </p:blipFill>
        <p:spPr>
          <a:xfrm>
            <a:off x="2978150" y="869950"/>
            <a:ext cx="3771900" cy="37592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7" t="7031" r="6120" b="15366"/>
          <a:stretch/>
        </p:blipFill>
        <p:spPr>
          <a:xfrm>
            <a:off x="2971800" y="844550"/>
            <a:ext cx="377825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40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4300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CVML</dc:creator>
  <cp:lastModifiedBy>CVML</cp:lastModifiedBy>
  <cp:revision>5</cp:revision>
  <dcterms:created xsi:type="dcterms:W3CDTF">2022-03-30T04:49:50Z</dcterms:created>
  <dcterms:modified xsi:type="dcterms:W3CDTF">2022-04-02T04:30:28Z</dcterms:modified>
</cp:coreProperties>
</file>