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86A-5A8D-497E-903E-97ED30171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CB4F-40BE-4806-A9AE-4E89ED1C9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25FA-DC77-44F5-B772-7E025E4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E557-BF76-46C5-B9DE-720F4959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2298-F159-48DC-B8EB-7624C5A9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5E3-821A-40BA-804C-E2101C0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47A26-004B-4660-A6C8-191DEB36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FED8-E700-493A-9A05-394FB16C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E211-AE85-4A3D-A246-6E1BFB2B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C513-D071-4F70-B70F-337C19D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FF254-D7DE-4265-A1BF-4509CBAC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49D51-D112-4CF7-8DDE-0D2B3613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D603-5D8A-4528-B12E-FDA8B7C0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6C86-9477-4B07-A2CE-8B136669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4104-A4D2-43B3-B6DC-45436B1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0C3B-785F-4E86-BBA8-666B596A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87AB-8F4E-4AD1-A71D-C6703157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F63C-00E7-4CB0-B245-770BFFC1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0831-576E-46BF-8C9C-044095F8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810B-5093-40BD-BED7-8F7FB066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CD0B-1EB0-42EA-B3A2-B3478EA6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C86F3-87BC-417A-8241-43EEE4F2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E5D2-E9D2-4E5E-A31D-B5A61F20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84F9-5E99-4987-9738-AAD1DBD8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059C-A9F4-4073-85B5-BB65E57B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BCC7-5061-4705-9D97-62B695BF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98CC-3EA3-41D2-BB8C-73FEE07CF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81CD-E213-4E19-8D0C-3890825C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DE140-BF66-42A5-8928-59F9881A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D1DD-C047-4185-A336-A45F396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CDA73-2EAC-4868-AC13-239818D3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C8A0-D734-4058-BDDB-B03201EA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5B82C-5A80-42DB-A5DE-4327F45B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CC5ED-E639-4085-BD31-1A6DB11C7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E6204-34B8-4FA4-B254-56FB33006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101C7-A6E2-4735-84D2-2C1110200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4786B-225C-4F92-BEE8-786D1E0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1C1CA-6523-4AD2-A13F-7AFF1F92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C0904-09CB-4E4D-AD96-3B332C18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8304-D56F-45C2-B9D6-95A4777A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FDA92-ABE0-43DE-85C7-42D73BC1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F09F5-CF1C-42EB-AE7A-E0AEE905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89F53-33B9-40EE-8090-A07873F4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E5E59-1A31-47C8-8985-A21B7303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5F7D4-7623-4BFA-B3E9-1E070095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B2431-A76A-4814-9C87-8D1E3FF3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675D-A403-4B22-8D2C-403D7830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E22E-7013-4668-94AF-5F53F726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7E439-BE6C-4B0C-84AC-047B18D0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C07BA-41C0-4EE4-A968-9AD6D09E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70A12-8BEF-46AA-AD76-E476A4DA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688F-CC2C-4115-8046-796969DA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9165-7170-44FF-A157-2F457490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7D61E-D118-4FFD-A9A2-128DD4AAD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13DA0-38F0-4B01-82BD-F1AB2421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E916-7FA6-4A42-AE4B-1B56A2D8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5DA5-5B64-4ED4-AB22-D95621E3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55F2-9CEF-4FD3-B9AE-CBDD4235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375C6-8062-40F7-B635-7AAFC767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7DFD-BC3C-447A-AE14-127DE07C7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09453-33E0-47A9-B487-115321906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A682-53C9-4C9C-8751-19B55660222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914F-B2D2-4D34-9E32-18FE8D32E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2F44-F551-47F0-8585-A6B675763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054E-AA87-4B63-93C6-E2357FF2B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BADB-4D7F-4780-8EB1-46BBB5E5E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Yue’s Curcumin Study Sample Batch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B08C4-23F6-4246-9B8A-5F8CB92A7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Davit Sargsyan</a:t>
            </a:r>
          </a:p>
          <a:p>
            <a:pPr algn="r"/>
            <a:r>
              <a:rPr lang="en-US" dirty="0"/>
              <a:t>November 2017</a:t>
            </a:r>
          </a:p>
        </p:txBody>
      </p:sp>
    </p:spTree>
    <p:extLst>
      <p:ext uri="{BB962C8B-B14F-4D97-AF65-F5344CB8AC3E}">
        <p14:creationId xmlns:p14="http://schemas.microsoft.com/office/powerpoint/2010/main" val="19274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35607-C375-4CA7-84AD-1B902298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510844" cy="3510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0E4E89-F9CA-449F-BDC1-2B8127CC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46" y="2"/>
            <a:ext cx="3510844" cy="3510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6085D9-C745-415D-9FE7-6238B09F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52800"/>
            <a:ext cx="35052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85D43-8DD8-460F-96AE-EA7C412F9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491" y="33528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6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80A4A-1D1B-43A9-9652-46FE3B96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578578" cy="3578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2D3956-1D70-4DD6-B65F-BB980303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79" y="0"/>
            <a:ext cx="3578577" cy="3578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4826E-B7D2-4399-B3E7-108548A1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3279422"/>
            <a:ext cx="3578578" cy="3578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DC4C8-64F6-4AB8-AF45-A62D1EAF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579" y="3279422"/>
            <a:ext cx="3578578" cy="35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25F66D-4302-472C-8942-F54C947D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76977" cy="3476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7810C3-39ED-4464-9B68-8F5FD06E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" y="3460045"/>
            <a:ext cx="3397955" cy="3397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28A11-2493-4489-8CA6-A7BAD5E7C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977" y="0"/>
            <a:ext cx="3460045" cy="3460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F2AFC-CD2B-4C55-90BE-8FBC3BD14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067" y="3460045"/>
            <a:ext cx="3397955" cy="3397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65B19-CC13-4364-AECA-51287316D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022" y="0"/>
            <a:ext cx="3460045" cy="346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15F5D-BF3F-45AC-832A-321BC41B4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021" y="3460044"/>
            <a:ext cx="3397956" cy="33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C662F-02E1-4C26-9988-0748CD46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431821" cy="3431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0788E2-C2BD-4DDB-B782-214AAE79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79" y="1"/>
            <a:ext cx="3431821" cy="3431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74023-B586-46FC-9179-3D4C354F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7" y="1"/>
            <a:ext cx="3431821" cy="3431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73C33-A682-483B-B0B3-1EEF67F0A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431822"/>
            <a:ext cx="3426178" cy="3426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5C64C-9F52-4647-B96B-534840825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180" y="3431822"/>
            <a:ext cx="3426178" cy="3426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BA6ED-6793-4603-B049-30BDD7206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1" y="3431822"/>
            <a:ext cx="3426178" cy="34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8C6E5-4AB6-4599-960C-30B811B1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1097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7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5ADF-BC73-4E87-8F8D-44C3AEDC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8E11-8A7A-4959-A807-608AF66C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090A1-E7E9-492E-A829-25FDE588A2E7}"/>
              </a:ext>
            </a:extLst>
          </p:cNvPr>
          <p:cNvGrpSpPr/>
          <p:nvPr/>
        </p:nvGrpSpPr>
        <p:grpSpPr>
          <a:xfrm>
            <a:off x="223938" y="233265"/>
            <a:ext cx="8537508" cy="6382138"/>
            <a:chOff x="1298222" y="0"/>
            <a:chExt cx="9951727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D6B6F1-6522-4129-B6E0-22E212D4D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223" y="1"/>
              <a:ext cx="3375377" cy="337537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7A6456-6480-4C8B-8477-9D4B7711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9" y="0"/>
              <a:ext cx="3465688" cy="34656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D8342-F627-49A3-BFA1-B70575B53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7327" y="16935"/>
              <a:ext cx="3465687" cy="34656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48DA0F-B9B0-4073-9784-EDAD47E68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222" y="3482622"/>
              <a:ext cx="3375378" cy="33753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3A5A48-2508-4464-B27B-D72E0211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7619" y="3375378"/>
              <a:ext cx="3482622" cy="34826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647F66-2FEA-4D91-9D8B-84A85FD22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67327" y="3375378"/>
              <a:ext cx="3482622" cy="348262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457337-28BD-4103-A9A9-1F8402FF5A59}"/>
              </a:ext>
            </a:extLst>
          </p:cNvPr>
          <p:cNvSpPr txBox="1"/>
          <p:nvPr/>
        </p:nvSpPr>
        <p:spPr>
          <a:xfrm>
            <a:off x="8869205" y="519579"/>
            <a:ext cx="3120632" cy="599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proportions of methylated </a:t>
            </a:r>
            <a:r>
              <a:rPr lang="en-US" dirty="0" err="1"/>
              <a:t>CpG</a:t>
            </a:r>
            <a:r>
              <a:rPr lang="en-US" dirty="0"/>
              <a:t>-s: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all NA = 0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1 to all counts (total number of  both,  methylated and all-hits in each DMR)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Divide sums of methylated hits by number of all hits in each region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Average proportions within each treatment: 2 samples per treatment, per batch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NOTE: majority of regions are either hypo- or </a:t>
            </a:r>
            <a:r>
              <a:rPr lang="en-US" dirty="0" err="1"/>
              <a:t>hypermethylated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8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81919-D9C7-486A-B27A-80D586DC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23880" cy="68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364383-D2D2-4A8C-8AF4-E918AA673901}"/>
              </a:ext>
            </a:extLst>
          </p:cNvPr>
          <p:cNvGrpSpPr/>
          <p:nvPr/>
        </p:nvGrpSpPr>
        <p:grpSpPr>
          <a:xfrm>
            <a:off x="83976" y="0"/>
            <a:ext cx="6857997" cy="6863646"/>
            <a:chOff x="783772" y="0"/>
            <a:chExt cx="6857997" cy="686364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3CBBFD7-DD3C-4505-89E0-BAF3E2461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772" y="1"/>
              <a:ext cx="3431821" cy="343182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5FA83A-E9D1-4A76-8025-5C67FDED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5593" y="0"/>
              <a:ext cx="3426176" cy="34261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1CEE4D-99E6-4F31-B38D-0BB0FC45E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772" y="3426178"/>
              <a:ext cx="3431821" cy="3431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9808F8-21C3-480A-9641-52D05953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9945" y="3431822"/>
              <a:ext cx="3431824" cy="3431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50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29ADA-920F-483C-A1FD-03211FD8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76" y="1"/>
            <a:ext cx="3426175" cy="3426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E03176-3EBC-4C13-9897-BB855DE8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26176" cy="3426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6EDA3-6D1C-4681-8F5A-7D9BF9C5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6176"/>
            <a:ext cx="3431824" cy="3431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0DFD4-95BF-4E08-8A30-C005A9A7E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177" y="3426176"/>
            <a:ext cx="3431824" cy="343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D1673-86E3-4294-86B7-FC1508072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352" y="1"/>
            <a:ext cx="3426176" cy="3426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3721A-9C59-4118-8B4F-21D8012E1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1" y="3426176"/>
            <a:ext cx="3431824" cy="34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2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F7933B-68A6-489F-A97A-E4FB01DC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4335" cy="3424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B25E37-D0BE-4FD1-B667-9E95ECFE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35" y="-1"/>
            <a:ext cx="3420939" cy="3420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DBA20-6811-42B1-A8C3-40AE5926E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670" y="-3398"/>
            <a:ext cx="3420939" cy="3420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C19AB-39BE-42F4-B8D0-211033001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1" y="3417541"/>
            <a:ext cx="3440459" cy="344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DCDF0-DA01-4B93-805C-C33FEEB0F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506" y="3417541"/>
            <a:ext cx="3440459" cy="344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34009-12C5-4BB9-BA8D-0083097D5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965" y="3417541"/>
            <a:ext cx="3440459" cy="34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ABAAB-4BB1-478E-8ED3-43DB9259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0" y="1591734"/>
            <a:ext cx="36576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0CE90-F939-492D-B333-E64AEC997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90" y="1591733"/>
            <a:ext cx="3657601" cy="3657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01E9B-D0C2-4F5F-8F84-F77177F4E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890" y="1591733"/>
            <a:ext cx="365760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5BF5-5D5F-47FF-AB53-C50DB73B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29030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 NA-s, No Addition of 1</a:t>
            </a:r>
          </a:p>
        </p:txBody>
      </p:sp>
    </p:spTree>
    <p:extLst>
      <p:ext uri="{BB962C8B-B14F-4D97-AF65-F5344CB8AC3E}">
        <p14:creationId xmlns:p14="http://schemas.microsoft.com/office/powerpoint/2010/main" val="27590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B22C7C-5C36-41CD-ABEC-89553557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386666" cy="3386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7804E-A35A-4E30-B5B4-54A7B8B9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24" y="0"/>
            <a:ext cx="3386668" cy="3386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80617E-EF94-49C2-AC44-1B6BB8F34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046" y="0"/>
            <a:ext cx="3386667" cy="338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2BDE0-426A-4C51-9A65-E3035FC07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476978"/>
            <a:ext cx="3381022" cy="3381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7ECC1-EE2B-4BD8-A76E-17250BCCC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024" y="3476978"/>
            <a:ext cx="3381022" cy="3381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108E3-115B-4839-8359-604E631B4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690" y="3476978"/>
            <a:ext cx="3381022" cy="33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3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84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Yue’s Curcumin Study Sample Batch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NA-s, No Addition of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 [JRDUS]</dc:creator>
  <cp:lastModifiedBy>Sargsyan, Davit [JRDUS]</cp:lastModifiedBy>
  <cp:revision>38</cp:revision>
  <dcterms:created xsi:type="dcterms:W3CDTF">2017-11-07T04:51:04Z</dcterms:created>
  <dcterms:modified xsi:type="dcterms:W3CDTF">2017-11-11T23:19:54Z</dcterms:modified>
</cp:coreProperties>
</file>